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8"/>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92" r:id="rId22"/>
    <p:sldId id="293" r:id="rId23"/>
    <p:sldId id="287" r:id="rId24"/>
    <p:sldId id="288" r:id="rId25"/>
    <p:sldId id="294" r:id="rId26"/>
    <p:sldId id="295" r:id="rId27"/>
    <p:sldId id="296" r:id="rId28"/>
    <p:sldId id="297" r:id="rId29"/>
    <p:sldId id="298" r:id="rId30"/>
    <p:sldId id="299" r:id="rId31"/>
    <p:sldId id="300" r:id="rId32"/>
    <p:sldId id="302" r:id="rId33"/>
    <p:sldId id="304" r:id="rId34"/>
    <p:sldId id="291" r:id="rId35"/>
    <p:sldId id="305" r:id="rId36"/>
    <p:sldId id="306" r:id="rId37"/>
  </p:sldIdLst>
  <p:sldSz cx="13004800" cy="97536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1pPr>
    <a:lvl2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2pPr>
    <a:lvl3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3pPr>
    <a:lvl4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4pPr>
    <a:lvl5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5pPr>
    <a:lvl6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6pPr>
    <a:lvl7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7pPr>
    <a:lvl8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8pPr>
    <a:lvl9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lvl9pPr>
  </p:defaultTextStyle>
  <p:extLst>
    <p:ext uri="{521415D9-36F7-43E2-AB2F-B90AF26B5E84}">
      <p14:sectionLst xmlns:p14="http://schemas.microsoft.com/office/powerpoint/2010/main">
        <p14:section name="Default Section" id="{0F6A3FCB-D2D7-433A-8FC1-8638D5CFF83C}">
          <p14:sldIdLst>
            <p14:sldId id="256"/>
            <p14:sldId id="257"/>
            <p14:sldId id="258"/>
            <p14:sldId id="259"/>
            <p14:sldId id="260"/>
            <p14:sldId id="261"/>
            <p14:sldId id="262"/>
            <p14:sldId id="263"/>
            <p14:sldId id="264"/>
            <p14:sldId id="265"/>
            <p14:sldId id="266"/>
            <p14:sldId id="267"/>
            <p14:sldId id="268"/>
            <p14:sldId id="269"/>
            <p14:sldId id="270"/>
            <p14:sldId id="271"/>
            <p14:sldId id="272"/>
            <p14:sldId id="273"/>
            <p14:sldId id="274"/>
            <p14:sldId id="275"/>
          </p14:sldIdLst>
        </p14:section>
        <p14:section name="Default Section" id="{C2345DA0-DBD8-4B5C-8350-EA0844C8AA6D}">
          <p14:sldIdLst>
            <p14:sldId id="292"/>
            <p14:sldId id="293"/>
            <p14:sldId id="287"/>
            <p14:sldId id="288"/>
            <p14:sldId id="294"/>
            <p14:sldId id="295"/>
            <p14:sldId id="296"/>
            <p14:sldId id="297"/>
            <p14:sldId id="298"/>
            <p14:sldId id="299"/>
            <p14:sldId id="300"/>
            <p14:sldId id="302"/>
            <p14:sldId id="304"/>
          </p14:sldIdLst>
        </p14:section>
        <p14:section name="Final Slides" id="{15AE4FD2-8152-4DFA-A23B-3D05FF4D75EC}">
          <p14:sldIdLst>
            <p14:sldId id="291"/>
            <p14:sldId id="305"/>
            <p14:sldId id="306"/>
          </p14:sldIdLst>
        </p14:section>
      </p14:sectionLst>
    </p:ext>
    <p:ext uri="{EFAFB233-063F-42B5-8137-9DF3F51BA10A}">
      <p15:sldGuideLst xmlns:p15="http://schemas.microsoft.com/office/powerpoint/2012/main">
        <p15:guide id="1" orient="horz" pos="3072">
          <p15:clr>
            <a:srgbClr val="A4A3A4"/>
          </p15:clr>
        </p15:guide>
        <p15:guide id="2" pos="4096">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Neue"/>
          <a:ea typeface="Helvetica Neue"/>
          <a:cs typeface="Helvetica Neue"/>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Neue"/>
          <a:ea typeface="Helvetica Neue"/>
          <a:cs typeface="Helvetica Neue"/>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lumOff val="-13575"/>
            </a:schemeClr>
          </a:solidFill>
        </a:fill>
      </a:tcStyle>
    </a:firstCol>
    <a:lastRow>
      <a:tcTxStyle b="off" i="off">
        <a:font>
          <a:latin typeface="Helvetica Neue"/>
          <a:ea typeface="Helvetica Neue"/>
          <a:cs typeface="Helvetica Neue"/>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Neue"/>
          <a:ea typeface="Helvetica Neue"/>
          <a:cs typeface="Helvetica Neue"/>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hueOff val="114395"/>
              <a:lumOff val="-24975"/>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napToObjects="1">
      <p:cViewPr varScale="1">
        <p:scale>
          <a:sx n="46" d="100"/>
          <a:sy n="46" d="100"/>
        </p:scale>
        <p:origin x="1518" y="66"/>
      </p:cViewPr>
      <p:guideLst>
        <p:guide orient="horz" pos="3072"/>
        <p:guide pos="4096"/>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60" name="Shape 560"/>
          <p:cNvSpPr>
            <a:spLocks noGrp="1" noRot="1" noChangeAspect="1"/>
          </p:cNvSpPr>
          <p:nvPr>
            <p:ph type="sldImg"/>
          </p:nvPr>
        </p:nvSpPr>
        <p:spPr>
          <a:xfrm>
            <a:off x="1143000" y="685800"/>
            <a:ext cx="4572000" cy="3429000"/>
          </a:xfrm>
          <a:prstGeom prst="rect">
            <a:avLst/>
          </a:prstGeom>
        </p:spPr>
        <p:txBody>
          <a:bodyPr/>
          <a:lstStyle/>
          <a:p>
            <a:endParaRPr/>
          </a:p>
        </p:txBody>
      </p:sp>
      <p:sp>
        <p:nvSpPr>
          <p:cNvPr id="561" name="Shape 561"/>
          <p:cNvSpPr>
            <a:spLocks noGrp="1"/>
          </p:cNvSpPr>
          <p:nvPr>
            <p:ph type="body" sz="quarter" idx="1"/>
          </p:nvPr>
        </p:nvSpPr>
        <p:spPr>
          <a:xfrm>
            <a:off x="914400" y="4343400"/>
            <a:ext cx="5029200" cy="4114800"/>
          </a:xfrm>
          <a:prstGeom prst="rect">
            <a:avLst/>
          </a:prstGeom>
        </p:spPr>
        <p:txBody>
          <a:bodyPr/>
          <a:lstStyle/>
          <a:p>
            <a:endParaRPr/>
          </a:p>
        </p:txBody>
      </p:sp>
    </p:spTree>
    <p:extLst>
      <p:ext uri="{BB962C8B-B14F-4D97-AF65-F5344CB8AC3E}">
        <p14:creationId xmlns:p14="http://schemas.microsoft.com/office/powerpoint/2010/main" val="2639007411"/>
      </p:ext>
    </p:extLst>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1">
    <p:spTree>
      <p:nvGrpSpPr>
        <p:cNvPr id="1" name=""/>
        <p:cNvGrpSpPr/>
        <p:nvPr/>
      </p:nvGrpSpPr>
      <p:grpSpPr>
        <a:xfrm>
          <a:off x="0" y="0"/>
          <a:ext cx="0" cy="0"/>
          <a:chOff x="0" y="0"/>
          <a:chExt cx="0" cy="0"/>
        </a:xfrm>
      </p:grpSpPr>
      <p:sp>
        <p:nvSpPr>
          <p:cNvPr id="11" name="Photo-Placeholder1.jpg"/>
          <p:cNvSpPr>
            <a:spLocks noGrp="1"/>
          </p:cNvSpPr>
          <p:nvPr>
            <p:ph type="pic" idx="13"/>
          </p:nvPr>
        </p:nvSpPr>
        <p:spPr>
          <a:xfrm>
            <a:off x="0" y="2286124"/>
            <a:ext cx="13004800" cy="5085182"/>
          </a:xfrm>
          <a:prstGeom prst="rect">
            <a:avLst/>
          </a:prstGeom>
          <a:effectLst>
            <a:outerShdw blurRad="127000" dist="25400" dir="5400000" rotWithShape="0">
              <a:srgbClr val="000000">
                <a:alpha val="50000"/>
              </a:srgbClr>
            </a:outerShdw>
          </a:effectLst>
        </p:spPr>
        <p:txBody>
          <a:bodyPr lIns="91439" tIns="45719" rIns="91439" bIns="45719"/>
          <a:lstStyle/>
          <a:p>
            <a:r>
              <a:rPr lang="en-US"/>
              <a:t>Click icon to add picture</a:t>
            </a:r>
            <a:endParaRPr/>
          </a:p>
        </p:txBody>
      </p:sp>
      <p:sp>
        <p:nvSpPr>
          <p:cNvPr id="12" name="Rectangle"/>
          <p:cNvSpPr>
            <a:spLocks noGrp="1"/>
          </p:cNvSpPr>
          <p:nvPr>
            <p:ph type="body" sz="half" idx="14" hasCustomPrompt="1"/>
          </p:nvPr>
        </p:nvSpPr>
        <p:spPr>
          <a:xfrm>
            <a:off x="6924030" y="1778000"/>
            <a:ext cx="5077470" cy="6096000"/>
          </a:xfrm>
          <a:prstGeom prst="rect">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3" name="Tellus Tristique:"/>
          <p:cNvSpPr>
            <a:spLocks noGrp="1"/>
          </p:cNvSpPr>
          <p:nvPr>
            <p:ph type="body" sz="quarter" idx="15"/>
          </p:nvPr>
        </p:nvSpPr>
        <p:spPr>
          <a:xfrm>
            <a:off x="7557765" y="2349624"/>
            <a:ext cx="3810001" cy="377429"/>
          </a:xfrm>
          <a:prstGeom prst="rect">
            <a:avLst/>
          </a:prstGeom>
        </p:spPr>
        <p:txBody>
          <a:bodyPr anchor="b"/>
          <a:lstStyle>
            <a:lvl1pPr algn="l">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14" name="Company Name"/>
          <p:cNvSpPr>
            <a:spLocks noGrp="1"/>
          </p:cNvSpPr>
          <p:nvPr>
            <p:ph type="body" sz="quarter" idx="16"/>
          </p:nvPr>
        </p:nvSpPr>
        <p:spPr>
          <a:xfrm>
            <a:off x="1016000" y="1017661"/>
            <a:ext cx="1792536" cy="83185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5" name="Shape"/>
          <p:cNvSpPr>
            <a:spLocks noGrp="1"/>
          </p:cNvSpPr>
          <p:nvPr>
            <p:ph type="body" sz="quarter" idx="17" hasCustomPrompt="1"/>
          </p:nvPr>
        </p:nvSpPr>
        <p:spPr>
          <a:xfrm>
            <a:off x="1016000" y="508000"/>
            <a:ext cx="762000" cy="428625"/>
          </a:xfrm>
          <a:custGeom>
            <a:avLst/>
            <a:gdLst/>
            <a:ahLst/>
            <a:cxnLst>
              <a:cxn ang="0">
                <a:pos x="wd2" y="hd2"/>
              </a:cxn>
              <a:cxn ang="5400000">
                <a:pos x="wd2" y="hd2"/>
              </a:cxn>
              <a:cxn ang="10800000">
                <a:pos x="wd2" y="hd2"/>
              </a:cxn>
              <a:cxn ang="16200000">
                <a:pos x="wd2" y="hd2"/>
              </a:cxn>
            </a:cxnLst>
            <a:rect l="0" t="0" r="r" b="b"/>
            <a:pathLst>
              <a:path w="21600" h="21600" extrusionOk="0">
                <a:moveTo>
                  <a:pt x="15715" y="6826"/>
                </a:moveTo>
                <a:cubicBezTo>
                  <a:pt x="15209" y="5025"/>
                  <a:pt x="14280" y="3450"/>
                  <a:pt x="14280" y="3450"/>
                </a:cubicBezTo>
                <a:lnTo>
                  <a:pt x="13407" y="5295"/>
                </a:lnTo>
                <a:cubicBezTo>
                  <a:pt x="12703" y="4239"/>
                  <a:pt x="11794" y="3600"/>
                  <a:pt x="10800" y="3600"/>
                </a:cubicBezTo>
                <a:cubicBezTo>
                  <a:pt x="8563" y="3600"/>
                  <a:pt x="6750" y="6824"/>
                  <a:pt x="6750" y="10801"/>
                </a:cubicBezTo>
                <a:cubicBezTo>
                  <a:pt x="6750" y="14777"/>
                  <a:pt x="8563" y="18001"/>
                  <a:pt x="10800" y="18001"/>
                </a:cubicBezTo>
                <a:cubicBezTo>
                  <a:pt x="13037" y="18001"/>
                  <a:pt x="14850" y="14777"/>
                  <a:pt x="14850" y="10801"/>
                </a:cubicBezTo>
                <a:lnTo>
                  <a:pt x="16200" y="10801"/>
                </a:lnTo>
                <a:cubicBezTo>
                  <a:pt x="16200" y="10801"/>
                  <a:pt x="16221" y="8626"/>
                  <a:pt x="15715" y="6826"/>
                </a:cubicBezTo>
                <a:close/>
                <a:moveTo>
                  <a:pt x="21600" y="10801"/>
                </a:moveTo>
                <a:cubicBezTo>
                  <a:pt x="21600" y="11401"/>
                  <a:pt x="20925" y="12000"/>
                  <a:pt x="20925" y="12000"/>
                </a:cubicBezTo>
                <a:cubicBezTo>
                  <a:pt x="20925" y="12000"/>
                  <a:pt x="16181" y="21600"/>
                  <a:pt x="10771" y="21600"/>
                </a:cubicBezTo>
                <a:cubicBezTo>
                  <a:pt x="5381" y="21600"/>
                  <a:pt x="675" y="12000"/>
                  <a:pt x="675" y="12000"/>
                </a:cubicBezTo>
                <a:cubicBezTo>
                  <a:pt x="675" y="12000"/>
                  <a:pt x="0" y="11449"/>
                  <a:pt x="0" y="10875"/>
                </a:cubicBezTo>
                <a:cubicBezTo>
                  <a:pt x="0" y="10251"/>
                  <a:pt x="675" y="9601"/>
                  <a:pt x="675" y="9601"/>
                </a:cubicBezTo>
                <a:cubicBezTo>
                  <a:pt x="675" y="9601"/>
                  <a:pt x="5344" y="0"/>
                  <a:pt x="10771" y="0"/>
                </a:cubicBezTo>
                <a:cubicBezTo>
                  <a:pt x="16143" y="0"/>
                  <a:pt x="20925" y="9601"/>
                  <a:pt x="20925" y="9601"/>
                </a:cubicBezTo>
                <a:cubicBezTo>
                  <a:pt x="20925" y="9601"/>
                  <a:pt x="21600" y="10200"/>
                  <a:pt x="21600" y="10801"/>
                </a:cubicBezTo>
                <a:close/>
                <a:moveTo>
                  <a:pt x="10800" y="10801"/>
                </a:moveTo>
                <a:lnTo>
                  <a:pt x="13500" y="10801"/>
                </a:lnTo>
                <a:cubicBezTo>
                  <a:pt x="13500" y="13451"/>
                  <a:pt x="12291" y="15601"/>
                  <a:pt x="10800" y="15601"/>
                </a:cubicBezTo>
                <a:cubicBezTo>
                  <a:pt x="9309" y="15601"/>
                  <a:pt x="8100" y="13451"/>
                  <a:pt x="8100" y="10801"/>
                </a:cubicBezTo>
                <a:cubicBezTo>
                  <a:pt x="8100" y="8149"/>
                  <a:pt x="9309" y="6000"/>
                  <a:pt x="10800" y="6000"/>
                </a:cubicBezTo>
                <a:cubicBezTo>
                  <a:pt x="11462" y="6000"/>
                  <a:pt x="12068" y="6426"/>
                  <a:pt x="12538" y="7130"/>
                </a:cubicBezTo>
                <a:cubicBezTo>
                  <a:pt x="12538" y="7130"/>
                  <a:pt x="10800" y="10801"/>
                  <a:pt x="10800" y="10801"/>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6" name="Title Text"/>
          <p:cNvSpPr txBox="1">
            <a:spLocks noGrp="1"/>
          </p:cNvSpPr>
          <p:nvPr>
            <p:ph type="title"/>
          </p:nvPr>
        </p:nvSpPr>
        <p:spPr>
          <a:xfrm>
            <a:off x="7557765" y="3111624"/>
            <a:ext cx="3810001" cy="4190752"/>
          </a:xfrm>
          <a:prstGeom prst="rect">
            <a:avLst/>
          </a:prstGeom>
        </p:spPr>
        <p:txBody>
          <a:bodyPr anchor="b"/>
          <a:lstStyle>
            <a:lvl1pPr algn="l">
              <a:defRPr sz="9000">
                <a:solidFill>
                  <a:srgbClr val="FFFFFF"/>
                </a:solidFill>
              </a:defRPr>
            </a:lvl1pPr>
          </a:lstStyle>
          <a:p>
            <a:r>
              <a:rPr lang="en-US"/>
              <a:t>Click to edit Master title style</a:t>
            </a:r>
            <a:endParaRPr/>
          </a:p>
        </p:txBody>
      </p:sp>
      <p:sp>
        <p:nvSpPr>
          <p:cNvPr id="17" name="Body Level One…"/>
          <p:cNvSpPr txBox="1">
            <a:spLocks noGrp="1"/>
          </p:cNvSpPr>
          <p:nvPr>
            <p:ph type="body" sz="quarter" idx="1" hasCustomPrompt="1"/>
          </p:nvPr>
        </p:nvSpPr>
        <p:spPr>
          <a:xfrm>
            <a:off x="1016000" y="8255000"/>
            <a:ext cx="9527034" cy="697806"/>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r>
              <a:t>Body Level One</a:t>
            </a:r>
          </a:p>
        </p:txBody>
      </p:sp>
      <p:sp>
        <p:nvSpPr>
          <p:cNvPr id="18" name="Slide Number"/>
          <p:cNvSpPr txBox="1">
            <a:spLocks noGrp="1"/>
          </p:cNvSpPr>
          <p:nvPr>
            <p:ph type="sldNum" sz="quarter" idx="2"/>
          </p:nvPr>
        </p:nvSpPr>
        <p:spPr>
          <a:xfrm>
            <a:off x="11554206" y="9334500"/>
            <a:ext cx="447295" cy="4191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10">
    <p:spTree>
      <p:nvGrpSpPr>
        <p:cNvPr id="1" name=""/>
        <p:cNvGrpSpPr/>
        <p:nvPr/>
      </p:nvGrpSpPr>
      <p:grpSpPr>
        <a:xfrm>
          <a:off x="0" y="0"/>
          <a:ext cx="0" cy="0"/>
          <a:chOff x="0" y="0"/>
          <a:chExt cx="0" cy="0"/>
        </a:xfrm>
      </p:grpSpPr>
      <p:sp>
        <p:nvSpPr>
          <p:cNvPr id="259" name="Title Text"/>
          <p:cNvSpPr txBox="1">
            <a:spLocks noGrp="1"/>
          </p:cNvSpPr>
          <p:nvPr>
            <p:ph type="title"/>
          </p:nvPr>
        </p:nvSpPr>
        <p:spPr>
          <a:prstGeom prst="rect">
            <a:avLst/>
          </a:prstGeom>
        </p:spPr>
        <p:txBody>
          <a:bodyPr/>
          <a:lstStyle/>
          <a:p>
            <a:r>
              <a:rPr lang="en-US"/>
              <a:t>Click to edit Master title style</a:t>
            </a:r>
            <a:endParaRPr/>
          </a:p>
        </p:txBody>
      </p:sp>
      <p:sp>
        <p:nvSpPr>
          <p:cNvPr id="260" name="11…"/>
          <p:cNvSpPr>
            <a:spLocks noGrp="1"/>
          </p:cNvSpPr>
          <p:nvPr>
            <p:ph type="body" sz="quarter" idx="13"/>
          </p:nvPr>
        </p:nvSpPr>
        <p:spPr>
          <a:xfrm>
            <a:off x="6351663" y="2923002"/>
            <a:ext cx="1905001" cy="1905001"/>
          </a:xfrm>
          <a:prstGeom prst="ellipse">
            <a:avLst/>
          </a:prstGeom>
          <a:gradFill>
            <a:gsLst>
              <a:gs pos="0">
                <a:srgbClr val="2888FB"/>
              </a:gs>
              <a:gs pos="100000">
                <a:srgbClr val="84CFFF"/>
              </a:gs>
            </a:gsLst>
            <a:lin ang="18900000"/>
          </a:gradFill>
        </p:spPr>
        <p:txBody>
          <a:bodyPr lIns="50800" tIns="50800" rIns="50800" bIns="50800"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a:p>
            <a:pPr lvl="1">
              <a:lnSpc>
                <a:spcPct val="90000"/>
              </a:lnSpc>
              <a:defRPr sz="3500">
                <a:solidFill>
                  <a:srgbClr val="FFFFFF"/>
                </a:solidFill>
                <a:latin typeface="+mn-lt"/>
                <a:ea typeface="+mn-ea"/>
                <a:cs typeface="+mn-cs"/>
                <a:sym typeface="Avenir Next Demi Bold"/>
              </a:defRPr>
            </a:pPr>
            <a:r>
              <a:rPr lang="en-US"/>
              <a:t>Second level</a:t>
            </a:r>
          </a:p>
        </p:txBody>
      </p:sp>
      <p:sp>
        <p:nvSpPr>
          <p:cNvPr id="261" name="Male"/>
          <p:cNvSpPr>
            <a:spLocks noGrp="1"/>
          </p:cNvSpPr>
          <p:nvPr>
            <p:ph type="body" sz="quarter" idx="14" hasCustomPrompt="1"/>
          </p:nvPr>
        </p:nvSpPr>
        <p:spPr>
          <a:xfrm>
            <a:off x="2023771" y="2923002"/>
            <a:ext cx="526268" cy="1420039"/>
          </a:xfrm>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2" name="Female"/>
          <p:cNvSpPr>
            <a:spLocks noGrp="1"/>
          </p:cNvSpPr>
          <p:nvPr>
            <p:ph type="body" sz="quarter" idx="15" hasCustomPrompt="1"/>
          </p:nvPr>
        </p:nvSpPr>
        <p:spPr>
          <a:xfrm>
            <a:off x="1015999" y="2923002"/>
            <a:ext cx="642018" cy="1420039"/>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3" name="Male"/>
          <p:cNvSpPr>
            <a:spLocks noGrp="1"/>
          </p:cNvSpPr>
          <p:nvPr>
            <p:ph type="body" sz="quarter" idx="16" hasCustomPrompt="1"/>
          </p:nvPr>
        </p:nvSpPr>
        <p:spPr>
          <a:xfrm>
            <a:off x="3923563" y="2923002"/>
            <a:ext cx="526269" cy="1420039"/>
          </a:xfrm>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4" name="Female"/>
          <p:cNvSpPr>
            <a:spLocks noGrp="1"/>
          </p:cNvSpPr>
          <p:nvPr>
            <p:ph type="body" sz="quarter" idx="17" hasCustomPrompt="1"/>
          </p:nvPr>
        </p:nvSpPr>
        <p:spPr>
          <a:xfrm>
            <a:off x="2915792" y="2923002"/>
            <a:ext cx="642018" cy="1420039"/>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5" name="Female"/>
          <p:cNvSpPr>
            <a:spLocks noGrp="1"/>
          </p:cNvSpPr>
          <p:nvPr>
            <p:ph type="body" sz="quarter" idx="18" hasCustomPrompt="1"/>
          </p:nvPr>
        </p:nvSpPr>
        <p:spPr>
          <a:xfrm>
            <a:off x="4815585" y="2923002"/>
            <a:ext cx="642018" cy="1420039"/>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6" name="Male"/>
          <p:cNvSpPr>
            <a:spLocks noGrp="1"/>
          </p:cNvSpPr>
          <p:nvPr>
            <p:ph type="body" sz="quarter" idx="19" hasCustomPrompt="1"/>
          </p:nvPr>
        </p:nvSpPr>
        <p:spPr>
          <a:xfrm>
            <a:off x="2023771" y="4745767"/>
            <a:ext cx="526268" cy="1420038"/>
          </a:xfrm>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7" name="Female"/>
          <p:cNvSpPr>
            <a:spLocks noGrp="1"/>
          </p:cNvSpPr>
          <p:nvPr>
            <p:ph type="body" sz="quarter" idx="20" hasCustomPrompt="1"/>
          </p:nvPr>
        </p:nvSpPr>
        <p:spPr>
          <a:xfrm>
            <a:off x="1015999" y="4752117"/>
            <a:ext cx="642018" cy="1420039"/>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8" name="Male"/>
          <p:cNvSpPr>
            <a:spLocks noGrp="1"/>
          </p:cNvSpPr>
          <p:nvPr>
            <p:ph type="body" sz="quarter" idx="21" hasCustomPrompt="1"/>
          </p:nvPr>
        </p:nvSpPr>
        <p:spPr>
          <a:xfrm>
            <a:off x="3923563" y="4745767"/>
            <a:ext cx="526269" cy="1420038"/>
          </a:xfrm>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69" name="Female"/>
          <p:cNvSpPr>
            <a:spLocks noGrp="1"/>
          </p:cNvSpPr>
          <p:nvPr>
            <p:ph type="body" sz="quarter" idx="22" hasCustomPrompt="1"/>
          </p:nvPr>
        </p:nvSpPr>
        <p:spPr>
          <a:xfrm>
            <a:off x="2915792" y="4745767"/>
            <a:ext cx="642018" cy="1420038"/>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0" name="Female"/>
          <p:cNvSpPr>
            <a:spLocks noGrp="1"/>
          </p:cNvSpPr>
          <p:nvPr>
            <p:ph type="body" sz="quarter" idx="23" hasCustomPrompt="1"/>
          </p:nvPr>
        </p:nvSpPr>
        <p:spPr>
          <a:xfrm>
            <a:off x="4815585" y="4745767"/>
            <a:ext cx="642018" cy="1420038"/>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1" name="Male"/>
          <p:cNvSpPr>
            <a:spLocks noGrp="1"/>
          </p:cNvSpPr>
          <p:nvPr>
            <p:ph type="body" sz="quarter" idx="24" hasCustomPrompt="1"/>
          </p:nvPr>
        </p:nvSpPr>
        <p:spPr>
          <a:xfrm>
            <a:off x="2023771" y="6581232"/>
            <a:ext cx="526268" cy="1420038"/>
          </a:xfrm>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2" name="Female"/>
          <p:cNvSpPr>
            <a:spLocks noGrp="1"/>
          </p:cNvSpPr>
          <p:nvPr>
            <p:ph type="body" sz="quarter" idx="25" hasCustomPrompt="1"/>
          </p:nvPr>
        </p:nvSpPr>
        <p:spPr>
          <a:xfrm>
            <a:off x="1015999" y="6581232"/>
            <a:ext cx="642018" cy="1420038"/>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3" name="Male"/>
          <p:cNvSpPr>
            <a:spLocks noGrp="1"/>
          </p:cNvSpPr>
          <p:nvPr>
            <p:ph type="body" sz="quarter" idx="26" hasCustomPrompt="1"/>
          </p:nvPr>
        </p:nvSpPr>
        <p:spPr>
          <a:xfrm>
            <a:off x="3923563" y="6581232"/>
            <a:ext cx="526269" cy="1420038"/>
          </a:xfrm>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4" name="Female"/>
          <p:cNvSpPr>
            <a:spLocks noGrp="1"/>
          </p:cNvSpPr>
          <p:nvPr>
            <p:ph type="body" sz="quarter" idx="27" hasCustomPrompt="1"/>
          </p:nvPr>
        </p:nvSpPr>
        <p:spPr>
          <a:xfrm>
            <a:off x="2915792" y="6581232"/>
            <a:ext cx="642018" cy="1420038"/>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5" name="Female"/>
          <p:cNvSpPr>
            <a:spLocks noGrp="1"/>
          </p:cNvSpPr>
          <p:nvPr>
            <p:ph type="body" sz="quarter" idx="28" hasCustomPrompt="1"/>
          </p:nvPr>
        </p:nvSpPr>
        <p:spPr>
          <a:xfrm>
            <a:off x="4815585" y="6581232"/>
            <a:ext cx="642018" cy="1420038"/>
          </a:xfrm>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76" name="Nullam id dolor id nibh ultricies magna elit sed odio magna sit."/>
          <p:cNvSpPr txBox="1">
            <a:spLocks noGrp="1"/>
          </p:cNvSpPr>
          <p:nvPr>
            <p:ph type="body" sz="quarter" idx="29"/>
          </p:nvPr>
        </p:nvSpPr>
        <p:spPr>
          <a:xfrm>
            <a:off x="8508255" y="2923002"/>
            <a:ext cx="3496040" cy="19050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277" name="Body Level One…"/>
          <p:cNvSpPr txBox="1">
            <a:spLocks noGrp="1"/>
          </p:cNvSpPr>
          <p:nvPr>
            <p:ph type="body" sz="quarter" idx="1"/>
          </p:nvPr>
        </p:nvSpPr>
        <p:spPr>
          <a:xfrm>
            <a:off x="6351663" y="5582785"/>
            <a:ext cx="5637137" cy="2418485"/>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11">
    <p:spTree>
      <p:nvGrpSpPr>
        <p:cNvPr id="1" name=""/>
        <p:cNvGrpSpPr/>
        <p:nvPr/>
      </p:nvGrpSpPr>
      <p:grpSpPr>
        <a:xfrm>
          <a:off x="0" y="0"/>
          <a:ext cx="0" cy="0"/>
          <a:chOff x="0" y="0"/>
          <a:chExt cx="0" cy="0"/>
        </a:xfrm>
      </p:grpSpPr>
      <p:sp>
        <p:nvSpPr>
          <p:cNvPr id="2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86" name="Title Text"/>
          <p:cNvSpPr txBox="1">
            <a:spLocks noGrp="1"/>
          </p:cNvSpPr>
          <p:nvPr>
            <p:ph type="title"/>
          </p:nvPr>
        </p:nvSpPr>
        <p:spPr>
          <a:prstGeom prst="rect">
            <a:avLst/>
          </a:prstGeom>
        </p:spPr>
        <p:txBody>
          <a:bodyPr/>
          <a:lstStyle/>
          <a:p>
            <a:r>
              <a:rPr lang="en-US"/>
              <a:t>Click to edit Master title style</a:t>
            </a:r>
            <a:endParaRPr/>
          </a:p>
        </p:txBody>
      </p:sp>
      <p:sp>
        <p:nvSpPr>
          <p:cNvPr id="287" name="Sem Nibh"/>
          <p:cNvSpPr>
            <a:spLocks noGrp="1"/>
          </p:cNvSpPr>
          <p:nvPr>
            <p:ph type="body" sz="quarter" idx="13"/>
          </p:nvPr>
        </p:nvSpPr>
        <p:spPr>
          <a:xfrm>
            <a:off x="1452947" y="8634056"/>
            <a:ext cx="2540001" cy="381001"/>
          </a:xfrm>
          <a:prstGeom prst="rect">
            <a:avLst/>
          </a:prstGeom>
        </p:spPr>
        <p:txBody>
          <a:bodyPr anchor="ctr"/>
          <a:lstStyle>
            <a:lvl1pPr algn="l">
              <a:spcBef>
                <a:spcPts val="1500"/>
              </a:spcBef>
            </a:lvl1pPr>
          </a:lstStyle>
          <a:p>
            <a:pPr lvl="0"/>
            <a:r>
              <a:rPr lang="en-US"/>
              <a:t>Click to edit Master text styles</a:t>
            </a:r>
          </a:p>
        </p:txBody>
      </p:sp>
      <p:sp>
        <p:nvSpPr>
          <p:cNvPr id="288" name="Square"/>
          <p:cNvSpPr>
            <a:spLocks noGrp="1"/>
          </p:cNvSpPr>
          <p:nvPr>
            <p:ph type="body" sz="quarter" idx="14" hasCustomPrompt="1"/>
          </p:nvPr>
        </p:nvSpPr>
        <p:spPr>
          <a:xfrm>
            <a:off x="1016000" y="8697556"/>
            <a:ext cx="251685" cy="251686"/>
          </a:xfrm>
          <a:prstGeom prst="rect">
            <a:avLst/>
          </a:prstGeom>
          <a:solidFill>
            <a:srgbClr val="54A0FB"/>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89" name="Tristique"/>
          <p:cNvSpPr>
            <a:spLocks noGrp="1"/>
          </p:cNvSpPr>
          <p:nvPr>
            <p:ph type="body" sz="quarter" idx="15"/>
          </p:nvPr>
        </p:nvSpPr>
        <p:spPr>
          <a:xfrm>
            <a:off x="5452270" y="8634056"/>
            <a:ext cx="2540001" cy="381001"/>
          </a:xfrm>
          <a:prstGeom prst="rect">
            <a:avLst/>
          </a:prstGeom>
        </p:spPr>
        <p:txBody>
          <a:bodyPr anchor="ctr"/>
          <a:lstStyle>
            <a:lvl1pPr algn="l">
              <a:spcBef>
                <a:spcPts val="1500"/>
              </a:spcBef>
            </a:lvl1pPr>
          </a:lstStyle>
          <a:p>
            <a:pPr lvl="0"/>
            <a:r>
              <a:rPr lang="en-US"/>
              <a:t>Click to edit Master text styles</a:t>
            </a:r>
          </a:p>
        </p:txBody>
      </p:sp>
      <p:sp>
        <p:nvSpPr>
          <p:cNvPr id="290" name="Square"/>
          <p:cNvSpPr>
            <a:spLocks noGrp="1"/>
          </p:cNvSpPr>
          <p:nvPr>
            <p:ph type="body" sz="quarter" idx="16" hasCustomPrompt="1"/>
          </p:nvPr>
        </p:nvSpPr>
        <p:spPr>
          <a:xfrm>
            <a:off x="5012529" y="8697556"/>
            <a:ext cx="251686" cy="251686"/>
          </a:xfrm>
          <a:prstGeom prst="rect">
            <a:avLst/>
          </a:prstGeom>
          <a:solidFill>
            <a:srgbClr val="A1CAFB"/>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91" name="Ullamcorper"/>
          <p:cNvSpPr>
            <a:spLocks noGrp="1"/>
          </p:cNvSpPr>
          <p:nvPr>
            <p:ph type="body" sz="quarter" idx="17"/>
          </p:nvPr>
        </p:nvSpPr>
        <p:spPr>
          <a:xfrm>
            <a:off x="9451593" y="8634056"/>
            <a:ext cx="2540001" cy="381001"/>
          </a:xfrm>
          <a:prstGeom prst="rect">
            <a:avLst/>
          </a:prstGeom>
        </p:spPr>
        <p:txBody>
          <a:bodyPr anchor="ctr"/>
          <a:lstStyle>
            <a:lvl1pPr algn="l">
              <a:spcBef>
                <a:spcPts val="1500"/>
              </a:spcBef>
            </a:lvl1pPr>
          </a:lstStyle>
          <a:p>
            <a:pPr lvl="0"/>
            <a:r>
              <a:rPr lang="en-US"/>
              <a:t>Click to edit Master text styles</a:t>
            </a:r>
          </a:p>
        </p:txBody>
      </p:sp>
      <p:sp>
        <p:nvSpPr>
          <p:cNvPr id="292" name="Square"/>
          <p:cNvSpPr>
            <a:spLocks noGrp="1"/>
          </p:cNvSpPr>
          <p:nvPr>
            <p:ph type="body" sz="quarter" idx="18" hasCustomPrompt="1"/>
          </p:nvPr>
        </p:nvSpPr>
        <p:spPr>
          <a:xfrm>
            <a:off x="9011852" y="8697556"/>
            <a:ext cx="251686" cy="251686"/>
          </a:xfrm>
          <a:prstGeom prst="rect">
            <a:avLst/>
          </a:prstGeom>
          <a:solidFill>
            <a:srgbClr val="E7E7E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93" name="60%"/>
          <p:cNvSpPr>
            <a:spLocks noGrp="1"/>
          </p:cNvSpPr>
          <p:nvPr>
            <p:ph type="body" sz="quarter" idx="19"/>
          </p:nvPr>
        </p:nvSpPr>
        <p:spPr>
          <a:xfrm>
            <a:off x="1016000" y="2287990"/>
            <a:ext cx="825500" cy="2914058"/>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294" name="20%"/>
          <p:cNvSpPr>
            <a:spLocks noGrp="1"/>
          </p:cNvSpPr>
          <p:nvPr>
            <p:ph type="body" sz="quarter" idx="20"/>
          </p:nvPr>
        </p:nvSpPr>
        <p:spPr>
          <a:xfrm>
            <a:off x="1016000" y="5202047"/>
            <a:ext cx="825500" cy="1082972"/>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295" name="20%"/>
          <p:cNvSpPr>
            <a:spLocks noGrp="1"/>
          </p:cNvSpPr>
          <p:nvPr>
            <p:ph type="body" sz="quarter" idx="21"/>
          </p:nvPr>
        </p:nvSpPr>
        <p:spPr>
          <a:xfrm>
            <a:off x="1016000" y="6285019"/>
            <a:ext cx="825500" cy="1082972"/>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296" name="33%"/>
          <p:cNvSpPr>
            <a:spLocks noGrp="1"/>
          </p:cNvSpPr>
          <p:nvPr>
            <p:ph type="body" sz="quarter" idx="22"/>
          </p:nvPr>
        </p:nvSpPr>
        <p:spPr>
          <a:xfrm>
            <a:off x="2466013" y="2287990"/>
            <a:ext cx="825501" cy="1706919"/>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297" name="33%"/>
          <p:cNvSpPr>
            <a:spLocks noGrp="1"/>
          </p:cNvSpPr>
          <p:nvPr>
            <p:ph type="body" sz="quarter" idx="23"/>
          </p:nvPr>
        </p:nvSpPr>
        <p:spPr>
          <a:xfrm>
            <a:off x="2466013" y="4004102"/>
            <a:ext cx="825501" cy="1712564"/>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298" name="33%"/>
          <p:cNvSpPr>
            <a:spLocks noGrp="1"/>
          </p:cNvSpPr>
          <p:nvPr>
            <p:ph type="body" sz="quarter" idx="24"/>
          </p:nvPr>
        </p:nvSpPr>
        <p:spPr>
          <a:xfrm>
            <a:off x="2466013" y="5716782"/>
            <a:ext cx="825501" cy="1651209"/>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299" name="70%"/>
          <p:cNvSpPr>
            <a:spLocks noGrp="1"/>
          </p:cNvSpPr>
          <p:nvPr>
            <p:ph type="body" sz="quarter" idx="25"/>
          </p:nvPr>
        </p:nvSpPr>
        <p:spPr>
          <a:xfrm>
            <a:off x="3916026" y="2287990"/>
            <a:ext cx="825501" cy="3483025"/>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300" name="20%"/>
          <p:cNvSpPr>
            <a:spLocks noGrp="1"/>
          </p:cNvSpPr>
          <p:nvPr>
            <p:ph type="body" sz="quarter" idx="26"/>
          </p:nvPr>
        </p:nvSpPr>
        <p:spPr>
          <a:xfrm>
            <a:off x="3916026" y="5769327"/>
            <a:ext cx="825501" cy="1080553"/>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01" name="10%"/>
          <p:cNvSpPr>
            <a:spLocks noGrp="1"/>
          </p:cNvSpPr>
          <p:nvPr>
            <p:ph type="body" sz="quarter" idx="27"/>
          </p:nvPr>
        </p:nvSpPr>
        <p:spPr>
          <a:xfrm>
            <a:off x="3916026" y="6854436"/>
            <a:ext cx="825501" cy="513555"/>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02" name="35%"/>
          <p:cNvSpPr>
            <a:spLocks noGrp="1"/>
          </p:cNvSpPr>
          <p:nvPr>
            <p:ph type="body" sz="quarter" idx="28"/>
          </p:nvPr>
        </p:nvSpPr>
        <p:spPr>
          <a:xfrm>
            <a:off x="5366040" y="2287990"/>
            <a:ext cx="825501" cy="1838401"/>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303" name="20%"/>
          <p:cNvSpPr>
            <a:spLocks noGrp="1"/>
          </p:cNvSpPr>
          <p:nvPr>
            <p:ph type="body" sz="quarter" idx="29"/>
          </p:nvPr>
        </p:nvSpPr>
        <p:spPr>
          <a:xfrm>
            <a:off x="5366040" y="4128697"/>
            <a:ext cx="825501" cy="1081959"/>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04" name="45%"/>
          <p:cNvSpPr>
            <a:spLocks noGrp="1"/>
          </p:cNvSpPr>
          <p:nvPr>
            <p:ph type="body" sz="quarter" idx="30"/>
          </p:nvPr>
        </p:nvSpPr>
        <p:spPr>
          <a:xfrm>
            <a:off x="5366040" y="5205255"/>
            <a:ext cx="825501" cy="2162736"/>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05" name="7%"/>
          <p:cNvSpPr>
            <a:spLocks noGrp="1"/>
          </p:cNvSpPr>
          <p:nvPr>
            <p:ph type="body" sz="quarter" idx="31"/>
          </p:nvPr>
        </p:nvSpPr>
        <p:spPr>
          <a:xfrm>
            <a:off x="6816053" y="2287990"/>
            <a:ext cx="825501" cy="764713"/>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306" name="33%"/>
          <p:cNvSpPr>
            <a:spLocks noGrp="1"/>
          </p:cNvSpPr>
          <p:nvPr>
            <p:ph type="body" sz="quarter" idx="32"/>
          </p:nvPr>
        </p:nvSpPr>
        <p:spPr>
          <a:xfrm>
            <a:off x="6816053" y="3050902"/>
            <a:ext cx="825501" cy="1272366"/>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07" name="60%"/>
          <p:cNvSpPr>
            <a:spLocks noGrp="1"/>
          </p:cNvSpPr>
          <p:nvPr>
            <p:ph type="body" sz="quarter" idx="33"/>
          </p:nvPr>
        </p:nvSpPr>
        <p:spPr>
          <a:xfrm>
            <a:off x="6816053" y="4320341"/>
            <a:ext cx="825501" cy="3047650"/>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08" name="15%"/>
          <p:cNvSpPr>
            <a:spLocks noGrp="1"/>
          </p:cNvSpPr>
          <p:nvPr>
            <p:ph type="body" sz="quarter" idx="34"/>
          </p:nvPr>
        </p:nvSpPr>
        <p:spPr>
          <a:xfrm>
            <a:off x="8266066" y="2287990"/>
            <a:ext cx="825501" cy="1120190"/>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309" name="30%"/>
          <p:cNvSpPr>
            <a:spLocks noGrp="1"/>
          </p:cNvSpPr>
          <p:nvPr>
            <p:ph type="body" sz="quarter" idx="35"/>
          </p:nvPr>
        </p:nvSpPr>
        <p:spPr>
          <a:xfrm>
            <a:off x="8266066" y="3411364"/>
            <a:ext cx="825501" cy="1526779"/>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10" name="55%"/>
          <p:cNvSpPr>
            <a:spLocks noGrp="1"/>
          </p:cNvSpPr>
          <p:nvPr>
            <p:ph type="body" sz="quarter" idx="36"/>
          </p:nvPr>
        </p:nvSpPr>
        <p:spPr>
          <a:xfrm>
            <a:off x="8266066" y="4950383"/>
            <a:ext cx="825501" cy="2417607"/>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11" name="12%"/>
          <p:cNvSpPr>
            <a:spLocks noGrp="1"/>
          </p:cNvSpPr>
          <p:nvPr>
            <p:ph type="body" sz="quarter" idx="37"/>
          </p:nvPr>
        </p:nvSpPr>
        <p:spPr>
          <a:xfrm>
            <a:off x="11166093" y="2287990"/>
            <a:ext cx="825501" cy="878217"/>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312" name="8%"/>
          <p:cNvSpPr>
            <a:spLocks noGrp="1"/>
          </p:cNvSpPr>
          <p:nvPr>
            <p:ph type="body" sz="quarter" idx="38"/>
          </p:nvPr>
        </p:nvSpPr>
        <p:spPr>
          <a:xfrm>
            <a:off x="11166093" y="3166206"/>
            <a:ext cx="825501" cy="759130"/>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13" name="80%"/>
          <p:cNvSpPr>
            <a:spLocks noGrp="1"/>
          </p:cNvSpPr>
          <p:nvPr>
            <p:ph type="body" sz="quarter" idx="39"/>
          </p:nvPr>
        </p:nvSpPr>
        <p:spPr>
          <a:xfrm>
            <a:off x="11166093" y="3935766"/>
            <a:ext cx="825501" cy="3432225"/>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14" name="45%"/>
          <p:cNvSpPr>
            <a:spLocks noGrp="1"/>
          </p:cNvSpPr>
          <p:nvPr>
            <p:ph type="body" sz="quarter" idx="40"/>
          </p:nvPr>
        </p:nvSpPr>
        <p:spPr>
          <a:xfrm>
            <a:off x="9716080" y="2287990"/>
            <a:ext cx="825501" cy="2028581"/>
          </a:xfrm>
          <a:prstGeom prst="rect">
            <a:avLst/>
          </a:prstGeom>
          <a:solidFill>
            <a:srgbClr val="E7E7EF"/>
          </a:solidFill>
        </p:spPr>
        <p:txBody>
          <a:bodyPr anchor="ctr"/>
          <a:lstStyle>
            <a:lvl1pPr>
              <a:lnSpc>
                <a:spcPct val="90000"/>
              </a:lnSpc>
              <a:defRPr sz="2200" cap="all" spc="110">
                <a:latin typeface="Avenir Next Medium"/>
                <a:ea typeface="Avenir Next Medium"/>
                <a:cs typeface="Avenir Next Medium"/>
                <a:sym typeface="Avenir Next Medium"/>
              </a:defRPr>
            </a:lvl1pPr>
          </a:lstStyle>
          <a:p>
            <a:pPr lvl="0"/>
            <a:r>
              <a:rPr lang="en-US"/>
              <a:t>Click to edit Master text styles</a:t>
            </a:r>
          </a:p>
        </p:txBody>
      </p:sp>
      <p:sp>
        <p:nvSpPr>
          <p:cNvPr id="315" name="15%"/>
          <p:cNvSpPr>
            <a:spLocks noGrp="1"/>
          </p:cNvSpPr>
          <p:nvPr>
            <p:ph type="body" sz="quarter" idx="41"/>
          </p:nvPr>
        </p:nvSpPr>
        <p:spPr>
          <a:xfrm>
            <a:off x="9716080" y="4316726"/>
            <a:ext cx="825501" cy="1144959"/>
          </a:xfrm>
          <a:prstGeom prst="rect">
            <a:avLst/>
          </a:prstGeom>
          <a:solidFill>
            <a:srgbClr val="A1CA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16" name="40%"/>
          <p:cNvSpPr>
            <a:spLocks noGrp="1"/>
          </p:cNvSpPr>
          <p:nvPr>
            <p:ph type="body" sz="quarter" idx="42"/>
          </p:nvPr>
        </p:nvSpPr>
        <p:spPr>
          <a:xfrm>
            <a:off x="9716080" y="5461684"/>
            <a:ext cx="825501" cy="1906307"/>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317" name="2015"/>
          <p:cNvSpPr>
            <a:spLocks noGrp="1"/>
          </p:cNvSpPr>
          <p:nvPr>
            <p:ph type="body" sz="quarter" idx="43"/>
          </p:nvPr>
        </p:nvSpPr>
        <p:spPr>
          <a:xfrm>
            <a:off x="1016000" y="7493024"/>
            <a:ext cx="825500" cy="381001"/>
          </a:xfrm>
          <a:prstGeom prst="rect">
            <a:avLst/>
          </a:prstGeom>
        </p:spPr>
        <p:txBody>
          <a:bodyPr anchor="ctr"/>
          <a:lstStyle/>
          <a:p>
            <a:pPr lvl="0"/>
            <a:r>
              <a:rPr lang="en-US"/>
              <a:t>Click to edit Master text styles</a:t>
            </a:r>
          </a:p>
        </p:txBody>
      </p:sp>
      <p:sp>
        <p:nvSpPr>
          <p:cNvPr id="318" name="2017"/>
          <p:cNvSpPr>
            <a:spLocks noGrp="1"/>
          </p:cNvSpPr>
          <p:nvPr>
            <p:ph type="body" sz="quarter" idx="44"/>
          </p:nvPr>
        </p:nvSpPr>
        <p:spPr>
          <a:xfrm>
            <a:off x="2466013" y="7493024"/>
            <a:ext cx="825501" cy="381001"/>
          </a:xfrm>
          <a:prstGeom prst="rect">
            <a:avLst/>
          </a:prstGeom>
        </p:spPr>
        <p:txBody>
          <a:bodyPr anchor="ctr"/>
          <a:lstStyle/>
          <a:p>
            <a:pPr lvl="0"/>
            <a:r>
              <a:rPr lang="en-US"/>
              <a:t>Click to edit Master text styles</a:t>
            </a:r>
          </a:p>
        </p:txBody>
      </p:sp>
      <p:sp>
        <p:nvSpPr>
          <p:cNvPr id="319" name="2019"/>
          <p:cNvSpPr>
            <a:spLocks noGrp="1"/>
          </p:cNvSpPr>
          <p:nvPr>
            <p:ph type="body" sz="quarter" idx="45"/>
          </p:nvPr>
        </p:nvSpPr>
        <p:spPr>
          <a:xfrm>
            <a:off x="3916026" y="7493024"/>
            <a:ext cx="825501" cy="381001"/>
          </a:xfrm>
          <a:prstGeom prst="rect">
            <a:avLst/>
          </a:prstGeom>
        </p:spPr>
        <p:txBody>
          <a:bodyPr anchor="ctr"/>
          <a:lstStyle/>
          <a:p>
            <a:pPr lvl="0"/>
            <a:r>
              <a:rPr lang="en-US"/>
              <a:t>Click to edit Master text styles</a:t>
            </a:r>
          </a:p>
        </p:txBody>
      </p:sp>
      <p:sp>
        <p:nvSpPr>
          <p:cNvPr id="320" name="2021"/>
          <p:cNvSpPr>
            <a:spLocks noGrp="1"/>
          </p:cNvSpPr>
          <p:nvPr>
            <p:ph type="body" sz="quarter" idx="46"/>
          </p:nvPr>
        </p:nvSpPr>
        <p:spPr>
          <a:xfrm>
            <a:off x="5366040" y="7493024"/>
            <a:ext cx="825501" cy="381001"/>
          </a:xfrm>
          <a:prstGeom prst="rect">
            <a:avLst/>
          </a:prstGeom>
        </p:spPr>
        <p:txBody>
          <a:bodyPr anchor="ctr"/>
          <a:lstStyle/>
          <a:p>
            <a:pPr lvl="0"/>
            <a:r>
              <a:rPr lang="en-US"/>
              <a:t>Click to edit Master text styles</a:t>
            </a:r>
          </a:p>
        </p:txBody>
      </p:sp>
      <p:sp>
        <p:nvSpPr>
          <p:cNvPr id="321" name="2023"/>
          <p:cNvSpPr>
            <a:spLocks noGrp="1"/>
          </p:cNvSpPr>
          <p:nvPr>
            <p:ph type="body" sz="quarter" idx="47"/>
          </p:nvPr>
        </p:nvSpPr>
        <p:spPr>
          <a:xfrm>
            <a:off x="6816053" y="7493024"/>
            <a:ext cx="825501" cy="381001"/>
          </a:xfrm>
          <a:prstGeom prst="rect">
            <a:avLst/>
          </a:prstGeom>
        </p:spPr>
        <p:txBody>
          <a:bodyPr anchor="ctr"/>
          <a:lstStyle/>
          <a:p>
            <a:pPr lvl="0"/>
            <a:r>
              <a:rPr lang="en-US"/>
              <a:t>Click to edit Master text styles</a:t>
            </a:r>
          </a:p>
        </p:txBody>
      </p:sp>
      <p:sp>
        <p:nvSpPr>
          <p:cNvPr id="322" name="2026"/>
          <p:cNvSpPr>
            <a:spLocks noGrp="1"/>
          </p:cNvSpPr>
          <p:nvPr>
            <p:ph type="body" sz="quarter" idx="48"/>
          </p:nvPr>
        </p:nvSpPr>
        <p:spPr>
          <a:xfrm>
            <a:off x="8266066" y="7493024"/>
            <a:ext cx="825501" cy="381001"/>
          </a:xfrm>
          <a:prstGeom prst="rect">
            <a:avLst/>
          </a:prstGeom>
        </p:spPr>
        <p:txBody>
          <a:bodyPr anchor="ctr"/>
          <a:lstStyle/>
          <a:p>
            <a:pPr lvl="0"/>
            <a:r>
              <a:rPr lang="en-US"/>
              <a:t>Click to edit Master text styles</a:t>
            </a:r>
          </a:p>
        </p:txBody>
      </p:sp>
      <p:sp>
        <p:nvSpPr>
          <p:cNvPr id="323" name="2028"/>
          <p:cNvSpPr>
            <a:spLocks noGrp="1"/>
          </p:cNvSpPr>
          <p:nvPr>
            <p:ph type="body" sz="quarter" idx="49"/>
          </p:nvPr>
        </p:nvSpPr>
        <p:spPr>
          <a:xfrm>
            <a:off x="9716080" y="7493024"/>
            <a:ext cx="825501" cy="381001"/>
          </a:xfrm>
          <a:prstGeom prst="rect">
            <a:avLst/>
          </a:prstGeom>
        </p:spPr>
        <p:txBody>
          <a:bodyPr anchor="ctr"/>
          <a:lstStyle/>
          <a:p>
            <a:pPr lvl="0"/>
            <a:r>
              <a:rPr lang="en-US"/>
              <a:t>Click to edit Master text styles</a:t>
            </a:r>
          </a:p>
        </p:txBody>
      </p:sp>
      <p:sp>
        <p:nvSpPr>
          <p:cNvPr id="324" name="2030"/>
          <p:cNvSpPr>
            <a:spLocks noGrp="1"/>
          </p:cNvSpPr>
          <p:nvPr>
            <p:ph type="body" sz="quarter" idx="50"/>
          </p:nvPr>
        </p:nvSpPr>
        <p:spPr>
          <a:xfrm>
            <a:off x="11166093" y="7493024"/>
            <a:ext cx="825501" cy="381001"/>
          </a:xfrm>
          <a:prstGeom prst="rect">
            <a:avLst/>
          </a:prstGeom>
        </p:spPr>
        <p:txBody>
          <a:bodyPr anchor="ctr"/>
          <a:lstStyle/>
          <a:p>
            <a:pPr lvl="0"/>
            <a:r>
              <a:rPr lang="en-US"/>
              <a:t>Click to edit Master text styles</a:t>
            </a:r>
          </a:p>
        </p:txBody>
      </p:sp>
      <p:sp>
        <p:nvSpPr>
          <p:cNvPr id="325" name="Line"/>
          <p:cNvSpPr>
            <a:spLocks noGrp="1"/>
          </p:cNvSpPr>
          <p:nvPr>
            <p:ph type="body" sz="quarter" idx="51" hasCustomPrompt="1"/>
          </p:nvPr>
        </p:nvSpPr>
        <p:spPr>
          <a:xfrm>
            <a:off x="1016000" y="8414745"/>
            <a:ext cx="10972801" cy="1"/>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12">
    <p:spTree>
      <p:nvGrpSpPr>
        <p:cNvPr id="1" name=""/>
        <p:cNvGrpSpPr/>
        <p:nvPr/>
      </p:nvGrpSpPr>
      <p:grpSpPr>
        <a:xfrm>
          <a:off x="0" y="0"/>
          <a:ext cx="0" cy="0"/>
          <a:chOff x="0" y="0"/>
          <a:chExt cx="0" cy="0"/>
        </a:xfrm>
      </p:grpSpPr>
      <p:sp>
        <p:nvSpPr>
          <p:cNvPr id="332" name="Title Text"/>
          <p:cNvSpPr txBox="1">
            <a:spLocks noGrp="1"/>
          </p:cNvSpPr>
          <p:nvPr>
            <p:ph type="title"/>
          </p:nvPr>
        </p:nvSpPr>
        <p:spPr>
          <a:prstGeom prst="rect">
            <a:avLst/>
          </a:prstGeom>
        </p:spPr>
        <p:txBody>
          <a:bodyPr/>
          <a:lstStyle/>
          <a:p>
            <a:r>
              <a:rPr lang="en-US"/>
              <a:t>Click to edit Master title style</a:t>
            </a:r>
            <a:endParaRP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34" name="Circle"/>
          <p:cNvSpPr>
            <a:spLocks noGrp="1"/>
          </p:cNvSpPr>
          <p:nvPr>
            <p:ph type="body" sz="quarter" idx="13" hasCustomPrompt="1"/>
          </p:nvPr>
        </p:nvSpPr>
        <p:spPr>
          <a:xfrm>
            <a:off x="1016000" y="2796081"/>
            <a:ext cx="1524000"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35" name="Shape"/>
          <p:cNvSpPr>
            <a:spLocks noGrp="1"/>
          </p:cNvSpPr>
          <p:nvPr>
            <p:ph type="body" sz="quarter" idx="14" hasCustomPrompt="1"/>
          </p:nvPr>
        </p:nvSpPr>
        <p:spPr>
          <a:xfrm>
            <a:off x="1204179" y="3241686"/>
            <a:ext cx="1147642" cy="632792"/>
          </a:xfrm>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36" name="Shape"/>
          <p:cNvSpPr>
            <a:spLocks noGrp="1"/>
          </p:cNvSpPr>
          <p:nvPr>
            <p:ph type="body" sz="quarter" idx="15" hasCustomPrompt="1"/>
          </p:nvPr>
        </p:nvSpPr>
        <p:spPr>
          <a:xfrm>
            <a:off x="1526022" y="3306365"/>
            <a:ext cx="503956" cy="503597"/>
          </a:xfrm>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37" name="Circle"/>
          <p:cNvSpPr>
            <a:spLocks noGrp="1"/>
          </p:cNvSpPr>
          <p:nvPr>
            <p:ph type="body" sz="quarter" idx="16" hasCustomPrompt="1"/>
          </p:nvPr>
        </p:nvSpPr>
        <p:spPr>
          <a:xfrm>
            <a:off x="6980480" y="2796081"/>
            <a:ext cx="1524001"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38" name="Shape"/>
          <p:cNvSpPr>
            <a:spLocks noGrp="1"/>
          </p:cNvSpPr>
          <p:nvPr>
            <p:ph type="body" sz="quarter" idx="17" hasCustomPrompt="1"/>
          </p:nvPr>
        </p:nvSpPr>
        <p:spPr>
          <a:xfrm>
            <a:off x="7168660" y="3241686"/>
            <a:ext cx="1147641" cy="632792"/>
          </a:xfrm>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39" name="Shape"/>
          <p:cNvSpPr>
            <a:spLocks noGrp="1"/>
          </p:cNvSpPr>
          <p:nvPr>
            <p:ph type="body" sz="quarter" idx="18" hasCustomPrompt="1"/>
          </p:nvPr>
        </p:nvSpPr>
        <p:spPr>
          <a:xfrm>
            <a:off x="7490502" y="3306365"/>
            <a:ext cx="503956" cy="503597"/>
          </a:xfrm>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0" name="Shape"/>
          <p:cNvSpPr>
            <a:spLocks noGrp="1"/>
          </p:cNvSpPr>
          <p:nvPr>
            <p:ph type="body" sz="quarter" idx="19" hasCustomPrompt="1"/>
          </p:nvPr>
        </p:nvSpPr>
        <p:spPr>
          <a:xfrm flipH="1">
            <a:off x="7807600" y="3621582"/>
            <a:ext cx="549001" cy="819597"/>
          </a:xfrm>
          <a:custGeom>
            <a:avLst/>
            <a:gdLst/>
            <a:ahLst/>
            <a:cxnLst>
              <a:cxn ang="0">
                <a:pos x="wd2" y="hd2"/>
              </a:cxn>
              <a:cxn ang="5400000">
                <a:pos x="wd2" y="hd2"/>
              </a:cxn>
              <a:cxn ang="10800000">
                <a:pos x="wd2" y="hd2"/>
              </a:cxn>
              <a:cxn ang="16200000">
                <a:pos x="wd2" y="hd2"/>
              </a:cxn>
            </a:cxnLst>
            <a:rect l="0" t="0" r="r" b="b"/>
            <a:pathLst>
              <a:path w="21067" h="21557" extrusionOk="0">
                <a:moveTo>
                  <a:pt x="16576" y="6510"/>
                </a:moveTo>
                <a:cubicBezTo>
                  <a:pt x="14590" y="4450"/>
                  <a:pt x="12571" y="2151"/>
                  <a:pt x="10524" y="0"/>
                </a:cubicBezTo>
                <a:cubicBezTo>
                  <a:pt x="8538" y="2168"/>
                  <a:pt x="6549" y="4457"/>
                  <a:pt x="4526" y="6510"/>
                </a:cubicBezTo>
                <a:cubicBezTo>
                  <a:pt x="2019" y="9056"/>
                  <a:pt x="-325" y="11836"/>
                  <a:pt x="37" y="14844"/>
                </a:cubicBezTo>
                <a:cubicBezTo>
                  <a:pt x="476" y="18495"/>
                  <a:pt x="4910" y="21463"/>
                  <a:pt x="10524" y="21554"/>
                </a:cubicBezTo>
                <a:cubicBezTo>
                  <a:pt x="13307" y="21600"/>
                  <a:pt x="15957" y="20885"/>
                  <a:pt x="17928" y="19594"/>
                </a:cubicBezTo>
                <a:cubicBezTo>
                  <a:pt x="19863" y="18327"/>
                  <a:pt x="20920" y="16619"/>
                  <a:pt x="21052" y="14844"/>
                </a:cubicBezTo>
                <a:cubicBezTo>
                  <a:pt x="21275" y="11841"/>
                  <a:pt x="19036" y="9062"/>
                  <a:pt x="16576" y="6510"/>
                </a:cubicBezTo>
                <a:close/>
              </a:path>
            </a:pathLst>
          </a:custGeom>
          <a:solidFill>
            <a:srgbClr val="A1CA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1" name="Circle"/>
          <p:cNvSpPr>
            <a:spLocks noGrp="1"/>
          </p:cNvSpPr>
          <p:nvPr>
            <p:ph type="body" sz="quarter" idx="20" hasCustomPrompt="1"/>
          </p:nvPr>
        </p:nvSpPr>
        <p:spPr>
          <a:xfrm>
            <a:off x="1016000" y="5582317"/>
            <a:ext cx="1524000"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2" name="Shape"/>
          <p:cNvSpPr>
            <a:spLocks noGrp="1"/>
          </p:cNvSpPr>
          <p:nvPr>
            <p:ph type="body" sz="quarter" idx="21" hasCustomPrompt="1"/>
          </p:nvPr>
        </p:nvSpPr>
        <p:spPr>
          <a:xfrm>
            <a:off x="1204179" y="6027921"/>
            <a:ext cx="1147642" cy="632793"/>
          </a:xfrm>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43" name="Shape"/>
          <p:cNvSpPr>
            <a:spLocks noGrp="1"/>
          </p:cNvSpPr>
          <p:nvPr>
            <p:ph type="body" sz="quarter" idx="22" hasCustomPrompt="1"/>
          </p:nvPr>
        </p:nvSpPr>
        <p:spPr>
          <a:xfrm>
            <a:off x="1526022" y="6092601"/>
            <a:ext cx="503956" cy="503597"/>
          </a:xfrm>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4" name="Farsightedness (Hyperopia)"/>
          <p:cNvSpPr>
            <a:spLocks noGrp="1"/>
          </p:cNvSpPr>
          <p:nvPr>
            <p:ph type="body" sz="quarter" idx="23"/>
          </p:nvPr>
        </p:nvSpPr>
        <p:spPr>
          <a:xfrm>
            <a:off x="2857500" y="5518817"/>
            <a:ext cx="3175000" cy="825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345" name="Vivamus sagittis lacus vel augue laoreet commodo, tortor  faucibus dolor auctor rutrum."/>
          <p:cNvSpPr>
            <a:spLocks noGrp="1"/>
          </p:cNvSpPr>
          <p:nvPr>
            <p:ph type="body" sz="quarter" idx="24"/>
          </p:nvPr>
        </p:nvSpPr>
        <p:spPr>
          <a:xfrm>
            <a:off x="2857500" y="6411291"/>
            <a:ext cx="3175000" cy="1397001"/>
          </a:xfrm>
          <a:prstGeom prst="rect">
            <a:avLst/>
          </a:prstGeom>
        </p:spPr>
        <p:txBody>
          <a:bodyPr/>
          <a:lstStyle>
            <a:lvl1pPr algn="l">
              <a:spcBef>
                <a:spcPts val="1500"/>
              </a:spcBef>
            </a:lvl1pPr>
          </a:lstStyle>
          <a:p>
            <a:pPr lvl="0"/>
            <a:r>
              <a:rPr lang="en-US"/>
              <a:t>Click to edit Master text styles</a:t>
            </a:r>
          </a:p>
        </p:txBody>
      </p:sp>
      <p:sp>
        <p:nvSpPr>
          <p:cNvPr id="346" name="Circle"/>
          <p:cNvSpPr>
            <a:spLocks noGrp="1"/>
          </p:cNvSpPr>
          <p:nvPr>
            <p:ph type="body" sz="quarter" idx="25" hasCustomPrompt="1"/>
          </p:nvPr>
        </p:nvSpPr>
        <p:spPr>
          <a:xfrm>
            <a:off x="1905951" y="6440184"/>
            <a:ext cx="640734" cy="640734"/>
          </a:xfrm>
          <a:prstGeom prst="ellipse">
            <a:avLst/>
          </a:prstGeom>
          <a:solidFill>
            <a:srgbClr val="A1CA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7" name="Shape"/>
          <p:cNvSpPr>
            <a:spLocks noGrp="1"/>
          </p:cNvSpPr>
          <p:nvPr>
            <p:ph type="body" sz="quarter" idx="26" hasCustomPrompt="1"/>
          </p:nvPr>
        </p:nvSpPr>
        <p:spPr>
          <a:xfrm>
            <a:off x="2066528" y="6600671"/>
            <a:ext cx="319882" cy="319882"/>
          </a:xfrm>
          <a:custGeom>
            <a:avLst/>
            <a:gdLst/>
            <a:ahLst/>
            <a:cxnLst>
              <a:cxn ang="0">
                <a:pos x="wd2" y="hd2"/>
              </a:cxn>
              <a:cxn ang="5400000">
                <a:pos x="wd2" y="hd2"/>
              </a:cxn>
              <a:cxn ang="10800000">
                <a:pos x="wd2" y="hd2"/>
              </a:cxn>
              <a:cxn ang="16200000">
                <a:pos x="wd2" y="hd2"/>
              </a:cxn>
            </a:cxnLst>
            <a:rect l="0" t="0" r="r" b="b"/>
            <a:pathLst>
              <a:path w="21600" h="21600" extrusionOk="0">
                <a:moveTo>
                  <a:pt x="8522" y="0"/>
                </a:moveTo>
                <a:lnTo>
                  <a:pt x="8522" y="8522"/>
                </a:lnTo>
                <a:lnTo>
                  <a:pt x="0" y="8522"/>
                </a:lnTo>
                <a:lnTo>
                  <a:pt x="0" y="13078"/>
                </a:lnTo>
                <a:lnTo>
                  <a:pt x="8522" y="13078"/>
                </a:lnTo>
                <a:lnTo>
                  <a:pt x="8522" y="21600"/>
                </a:lnTo>
                <a:lnTo>
                  <a:pt x="13078" y="21600"/>
                </a:lnTo>
                <a:lnTo>
                  <a:pt x="13078" y="13078"/>
                </a:lnTo>
                <a:lnTo>
                  <a:pt x="21600" y="13078"/>
                </a:lnTo>
                <a:lnTo>
                  <a:pt x="21600" y="8522"/>
                </a:lnTo>
                <a:lnTo>
                  <a:pt x="13078" y="8522"/>
                </a:lnTo>
                <a:lnTo>
                  <a:pt x="13078" y="0"/>
                </a:lnTo>
                <a:lnTo>
                  <a:pt x="8522" y="0"/>
                </a:ln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8" name="Circle"/>
          <p:cNvSpPr>
            <a:spLocks noGrp="1"/>
          </p:cNvSpPr>
          <p:nvPr>
            <p:ph type="body" sz="quarter" idx="27" hasCustomPrompt="1"/>
          </p:nvPr>
        </p:nvSpPr>
        <p:spPr>
          <a:xfrm>
            <a:off x="6980480" y="5582317"/>
            <a:ext cx="1524001"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49" name="Shape"/>
          <p:cNvSpPr>
            <a:spLocks noGrp="1"/>
          </p:cNvSpPr>
          <p:nvPr>
            <p:ph type="body" sz="quarter" idx="28" hasCustomPrompt="1"/>
          </p:nvPr>
        </p:nvSpPr>
        <p:spPr>
          <a:xfrm>
            <a:off x="7168660" y="6027921"/>
            <a:ext cx="1147641" cy="632793"/>
          </a:xfrm>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50" name="Shape"/>
          <p:cNvSpPr>
            <a:spLocks noGrp="1"/>
          </p:cNvSpPr>
          <p:nvPr>
            <p:ph type="body" sz="quarter" idx="29" hasCustomPrompt="1"/>
          </p:nvPr>
        </p:nvSpPr>
        <p:spPr>
          <a:xfrm>
            <a:off x="7490502" y="6092601"/>
            <a:ext cx="503956" cy="503597"/>
          </a:xfrm>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51" name="Circle"/>
          <p:cNvSpPr>
            <a:spLocks noGrp="1"/>
          </p:cNvSpPr>
          <p:nvPr>
            <p:ph type="body" sz="quarter" idx="30" hasCustomPrompt="1"/>
          </p:nvPr>
        </p:nvSpPr>
        <p:spPr>
          <a:xfrm>
            <a:off x="7870432" y="6440184"/>
            <a:ext cx="640734" cy="640734"/>
          </a:xfrm>
          <a:prstGeom prst="ellipse">
            <a:avLst/>
          </a:prstGeom>
          <a:solidFill>
            <a:srgbClr val="A1CA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52" name="Rectangle"/>
          <p:cNvSpPr>
            <a:spLocks noGrp="1"/>
          </p:cNvSpPr>
          <p:nvPr>
            <p:ph type="body" sz="quarter" idx="31" hasCustomPrompt="1"/>
          </p:nvPr>
        </p:nvSpPr>
        <p:spPr>
          <a:xfrm>
            <a:off x="8030812" y="6726856"/>
            <a:ext cx="319973" cy="67391"/>
          </a:xfrm>
          <a:prstGeom prst="rect">
            <a:avLst/>
          </a:prstGeom>
          <a:solidFill>
            <a:srgbClr val="FFFFF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53" name="Normal Sight"/>
          <p:cNvSpPr>
            <a:spLocks noGrp="1"/>
          </p:cNvSpPr>
          <p:nvPr>
            <p:ph type="body" sz="quarter" idx="32"/>
          </p:nvPr>
        </p:nvSpPr>
        <p:spPr>
          <a:xfrm>
            <a:off x="2857500" y="2796081"/>
            <a:ext cx="3175000" cy="445606"/>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354" name="Donec ullamcorper nulla non metus auctor fringilla. Aenean lacinia bibendum nulla sed consectetur."/>
          <p:cNvSpPr>
            <a:spLocks noGrp="1"/>
          </p:cNvSpPr>
          <p:nvPr>
            <p:ph type="body" sz="quarter" idx="33"/>
          </p:nvPr>
        </p:nvSpPr>
        <p:spPr>
          <a:xfrm>
            <a:off x="2857500" y="3297431"/>
            <a:ext cx="3175000" cy="1391698"/>
          </a:xfrm>
          <a:prstGeom prst="rect">
            <a:avLst/>
          </a:prstGeom>
        </p:spPr>
        <p:txBody>
          <a:bodyPr/>
          <a:lstStyle>
            <a:lvl1pPr algn="l">
              <a:spcBef>
                <a:spcPts val="1500"/>
              </a:spcBef>
            </a:lvl1pPr>
          </a:lstStyle>
          <a:p>
            <a:pPr lvl="0"/>
            <a:r>
              <a:rPr lang="en-US"/>
              <a:t>Click to edit Master text styles</a:t>
            </a:r>
          </a:p>
        </p:txBody>
      </p:sp>
      <p:sp>
        <p:nvSpPr>
          <p:cNvPr id="355" name="Nearsightedness (Myopia)"/>
          <p:cNvSpPr>
            <a:spLocks noGrp="1"/>
          </p:cNvSpPr>
          <p:nvPr>
            <p:ph type="body" sz="quarter" idx="34"/>
          </p:nvPr>
        </p:nvSpPr>
        <p:spPr>
          <a:xfrm>
            <a:off x="8829293" y="5518817"/>
            <a:ext cx="3175001" cy="825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356" name="Fusce dapibus, tellus ac mauris condimentum nibh, ut fermentum massa justo sit amet risus."/>
          <p:cNvSpPr>
            <a:spLocks noGrp="1"/>
          </p:cNvSpPr>
          <p:nvPr>
            <p:ph type="body" sz="quarter" idx="35"/>
          </p:nvPr>
        </p:nvSpPr>
        <p:spPr>
          <a:xfrm>
            <a:off x="8829293" y="6411291"/>
            <a:ext cx="3175001" cy="1397001"/>
          </a:xfrm>
          <a:prstGeom prst="rect">
            <a:avLst/>
          </a:prstGeom>
        </p:spPr>
        <p:txBody>
          <a:bodyPr/>
          <a:lstStyle>
            <a:lvl1pPr algn="l">
              <a:spcBef>
                <a:spcPts val="1500"/>
              </a:spcBef>
            </a:lvl1pPr>
          </a:lstStyle>
          <a:p>
            <a:pPr lvl="0"/>
            <a:r>
              <a:rPr lang="en-US"/>
              <a:t>Click to edit Master text styles</a:t>
            </a:r>
          </a:p>
        </p:txBody>
      </p:sp>
      <p:sp>
        <p:nvSpPr>
          <p:cNvPr id="357" name="Watering Eyes"/>
          <p:cNvSpPr>
            <a:spLocks noGrp="1"/>
          </p:cNvSpPr>
          <p:nvPr>
            <p:ph type="body" sz="quarter" idx="36"/>
          </p:nvPr>
        </p:nvSpPr>
        <p:spPr>
          <a:xfrm>
            <a:off x="8829293" y="2796081"/>
            <a:ext cx="3175001" cy="445606"/>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358" name="Curabitur blandit tempus porttitor. Duis mollis, est non commodo luctus, nisi erat porttitor ligula."/>
          <p:cNvSpPr>
            <a:spLocks noGrp="1"/>
          </p:cNvSpPr>
          <p:nvPr>
            <p:ph type="body" sz="quarter" idx="37"/>
          </p:nvPr>
        </p:nvSpPr>
        <p:spPr>
          <a:xfrm>
            <a:off x="8829293" y="3297431"/>
            <a:ext cx="3175001" cy="1391698"/>
          </a:xfrm>
          <a:prstGeom prst="rect">
            <a:avLst/>
          </a:prstGeom>
        </p:spPr>
        <p:txBody>
          <a:bodyPr/>
          <a:lstStyle>
            <a:lvl1pPr algn="l">
              <a:spcBef>
                <a:spcPts val="1500"/>
              </a:spcBef>
            </a:lvl1pPr>
          </a:lstStyle>
          <a:p>
            <a:pPr lvl="0"/>
            <a:r>
              <a:rPr lang="en-US"/>
              <a:t>Click to edit Master text styles</a:t>
            </a: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13">
    <p:spTree>
      <p:nvGrpSpPr>
        <p:cNvPr id="1" name=""/>
        <p:cNvGrpSpPr/>
        <p:nvPr/>
      </p:nvGrpSpPr>
      <p:grpSpPr>
        <a:xfrm>
          <a:off x="0" y="0"/>
          <a:ext cx="0" cy="0"/>
          <a:chOff x="0" y="0"/>
          <a:chExt cx="0" cy="0"/>
        </a:xfrm>
      </p:grpSpPr>
      <p:sp>
        <p:nvSpPr>
          <p:cNvPr id="365" name="Title Text"/>
          <p:cNvSpPr txBox="1">
            <a:spLocks noGrp="1"/>
          </p:cNvSpPr>
          <p:nvPr>
            <p:ph type="title"/>
          </p:nvPr>
        </p:nvSpPr>
        <p:spPr>
          <a:prstGeom prst="rect">
            <a:avLst/>
          </a:prstGeom>
        </p:spPr>
        <p:txBody>
          <a:bodyPr/>
          <a:lstStyle/>
          <a:p>
            <a:r>
              <a:rPr lang="en-US"/>
              <a:t>Click to edit Master title style</a:t>
            </a:r>
            <a:endParaRPr/>
          </a:p>
        </p:txBody>
      </p:sp>
      <p:sp>
        <p:nvSpPr>
          <p:cNvPr id="3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67" name="Circle"/>
          <p:cNvSpPr>
            <a:spLocks noGrp="1"/>
          </p:cNvSpPr>
          <p:nvPr>
            <p:ph type="body" sz="quarter" idx="13" hasCustomPrompt="1"/>
          </p:nvPr>
        </p:nvSpPr>
        <p:spPr>
          <a:xfrm>
            <a:off x="4234264" y="2538496"/>
            <a:ext cx="1524001"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68" name="Shape"/>
          <p:cNvSpPr>
            <a:spLocks noGrp="1"/>
          </p:cNvSpPr>
          <p:nvPr>
            <p:ph type="body" sz="quarter" idx="14" hasCustomPrompt="1"/>
          </p:nvPr>
        </p:nvSpPr>
        <p:spPr>
          <a:xfrm>
            <a:off x="4424255" y="2984101"/>
            <a:ext cx="1145830" cy="632792"/>
          </a:xfrm>
          <a:custGeom>
            <a:avLst/>
            <a:gdLst/>
            <a:ahLst/>
            <a:cxnLst>
              <a:cxn ang="0">
                <a:pos x="wd2" y="hd2"/>
              </a:cxn>
              <a:cxn ang="5400000">
                <a:pos x="wd2" y="hd2"/>
              </a:cxn>
              <a:cxn ang="10800000">
                <a:pos x="wd2" y="hd2"/>
              </a:cxn>
              <a:cxn ang="16200000">
                <a:pos x="wd2" y="hd2"/>
              </a:cxn>
            </a:cxnLst>
            <a:rect l="0" t="0" r="r" b="b"/>
            <a:pathLst>
              <a:path w="21600" h="21600" extrusionOk="0">
                <a:moveTo>
                  <a:pt x="10753" y="0"/>
                </a:moveTo>
                <a:cubicBezTo>
                  <a:pt x="5317" y="0"/>
                  <a:pt x="641" y="9601"/>
                  <a:pt x="641" y="9601"/>
                </a:cubicBezTo>
                <a:lnTo>
                  <a:pt x="0" y="10839"/>
                </a:lnTo>
                <a:lnTo>
                  <a:pt x="641" y="11999"/>
                </a:lnTo>
                <a:cubicBezTo>
                  <a:pt x="641" y="11999"/>
                  <a:pt x="5354" y="21600"/>
                  <a:pt x="10753" y="21600"/>
                </a:cubicBezTo>
                <a:cubicBezTo>
                  <a:pt x="16172" y="21600"/>
                  <a:pt x="20924" y="11999"/>
                  <a:pt x="20924" y="11999"/>
                </a:cubicBezTo>
                <a:lnTo>
                  <a:pt x="21600" y="10800"/>
                </a:lnTo>
                <a:lnTo>
                  <a:pt x="20924" y="9601"/>
                </a:lnTo>
                <a:cubicBezTo>
                  <a:pt x="20924" y="9601"/>
                  <a:pt x="16134" y="0"/>
                  <a:pt x="10753"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69" name="Shape"/>
          <p:cNvSpPr>
            <a:spLocks noGrp="1"/>
          </p:cNvSpPr>
          <p:nvPr>
            <p:ph type="body" sz="quarter" idx="15" hasCustomPrompt="1"/>
          </p:nvPr>
        </p:nvSpPr>
        <p:spPr>
          <a:xfrm>
            <a:off x="4368408" y="3295436"/>
            <a:ext cx="1258492" cy="563961"/>
          </a:xfrm>
          <a:custGeom>
            <a:avLst/>
            <a:gdLst/>
            <a:ahLst/>
            <a:cxnLst>
              <a:cxn ang="0">
                <a:pos x="wd2" y="hd2"/>
              </a:cxn>
              <a:cxn ang="5400000">
                <a:pos x="wd2" y="hd2"/>
              </a:cxn>
              <a:cxn ang="10800000">
                <a:pos x="wd2" y="hd2"/>
              </a:cxn>
              <a:cxn ang="16200000">
                <a:pos x="wd2" y="hd2"/>
              </a:cxn>
            </a:cxnLst>
            <a:rect l="0" t="0" r="r" b="b"/>
            <a:pathLst>
              <a:path w="21600" h="21600" extrusionOk="0">
                <a:moveTo>
                  <a:pt x="20585" y="0"/>
                </a:moveTo>
                <a:cubicBezTo>
                  <a:pt x="20105" y="1084"/>
                  <a:pt x="19617" y="2101"/>
                  <a:pt x="19121" y="3086"/>
                </a:cubicBezTo>
                <a:cubicBezTo>
                  <a:pt x="19042" y="3240"/>
                  <a:pt x="18961" y="3389"/>
                  <a:pt x="18882" y="3542"/>
                </a:cubicBezTo>
                <a:cubicBezTo>
                  <a:pt x="18277" y="4681"/>
                  <a:pt x="17670" y="5793"/>
                  <a:pt x="17009" y="6749"/>
                </a:cubicBezTo>
                <a:cubicBezTo>
                  <a:pt x="15134" y="9463"/>
                  <a:pt x="13046" y="11536"/>
                  <a:pt x="10810" y="11552"/>
                </a:cubicBezTo>
                <a:cubicBezTo>
                  <a:pt x="8555" y="11569"/>
                  <a:pt x="6438" y="9477"/>
                  <a:pt x="4543" y="6749"/>
                </a:cubicBezTo>
                <a:cubicBezTo>
                  <a:pt x="3930" y="5866"/>
                  <a:pt x="3353" y="4871"/>
                  <a:pt x="2793" y="3800"/>
                </a:cubicBezTo>
                <a:cubicBezTo>
                  <a:pt x="2786" y="3786"/>
                  <a:pt x="2780" y="3769"/>
                  <a:pt x="2772" y="3755"/>
                </a:cubicBezTo>
                <a:cubicBezTo>
                  <a:pt x="2736" y="3685"/>
                  <a:pt x="2700" y="3612"/>
                  <a:pt x="2663" y="3542"/>
                </a:cubicBezTo>
                <a:cubicBezTo>
                  <a:pt x="2106" y="2458"/>
                  <a:pt x="1564" y="1306"/>
                  <a:pt x="1029" y="91"/>
                </a:cubicBezTo>
                <a:cubicBezTo>
                  <a:pt x="785" y="640"/>
                  <a:pt x="504" y="1262"/>
                  <a:pt x="504" y="1262"/>
                </a:cubicBezTo>
                <a:lnTo>
                  <a:pt x="0" y="2478"/>
                </a:lnTo>
                <a:cubicBezTo>
                  <a:pt x="16" y="2514"/>
                  <a:pt x="32" y="2548"/>
                  <a:pt x="48" y="2584"/>
                </a:cubicBezTo>
                <a:cubicBezTo>
                  <a:pt x="378" y="3340"/>
                  <a:pt x="714" y="4076"/>
                  <a:pt x="1063" y="4788"/>
                </a:cubicBezTo>
                <a:cubicBezTo>
                  <a:pt x="1449" y="5578"/>
                  <a:pt x="1848" y="6338"/>
                  <a:pt x="2261" y="7053"/>
                </a:cubicBezTo>
                <a:lnTo>
                  <a:pt x="2173" y="7327"/>
                </a:lnTo>
                <a:lnTo>
                  <a:pt x="272" y="13407"/>
                </a:lnTo>
                <a:lnTo>
                  <a:pt x="1505" y="15337"/>
                </a:lnTo>
                <a:lnTo>
                  <a:pt x="3345" y="9455"/>
                </a:lnTo>
                <a:lnTo>
                  <a:pt x="3481" y="9029"/>
                </a:lnTo>
                <a:cubicBezTo>
                  <a:pt x="3908" y="9662"/>
                  <a:pt x="4338" y="10283"/>
                  <a:pt x="4782" y="10838"/>
                </a:cubicBezTo>
                <a:cubicBezTo>
                  <a:pt x="5624" y="11891"/>
                  <a:pt x="6510" y="12803"/>
                  <a:pt x="7432" y="13498"/>
                </a:cubicBezTo>
                <a:lnTo>
                  <a:pt x="7350" y="13878"/>
                </a:lnTo>
                <a:lnTo>
                  <a:pt x="6035" y="20186"/>
                </a:lnTo>
                <a:lnTo>
                  <a:pt x="7391" y="21600"/>
                </a:lnTo>
                <a:lnTo>
                  <a:pt x="8876" y="14517"/>
                </a:lnTo>
                <a:lnTo>
                  <a:pt x="8910" y="14349"/>
                </a:lnTo>
                <a:cubicBezTo>
                  <a:pt x="9296" y="14517"/>
                  <a:pt x="9699" y="14562"/>
                  <a:pt x="10095" y="14638"/>
                </a:cubicBezTo>
                <a:cubicBezTo>
                  <a:pt x="10097" y="14638"/>
                  <a:pt x="10100" y="14638"/>
                  <a:pt x="10102" y="14638"/>
                </a:cubicBezTo>
                <a:cubicBezTo>
                  <a:pt x="10338" y="14683"/>
                  <a:pt x="10569" y="14809"/>
                  <a:pt x="10810" y="14805"/>
                </a:cubicBezTo>
                <a:cubicBezTo>
                  <a:pt x="11086" y="14801"/>
                  <a:pt x="11352" y="14721"/>
                  <a:pt x="11621" y="14653"/>
                </a:cubicBezTo>
                <a:cubicBezTo>
                  <a:pt x="12089" y="14536"/>
                  <a:pt x="12555" y="14368"/>
                  <a:pt x="13010" y="14121"/>
                </a:cubicBezTo>
                <a:lnTo>
                  <a:pt x="13072" y="14425"/>
                </a:lnTo>
                <a:lnTo>
                  <a:pt x="14448" y="21038"/>
                </a:lnTo>
                <a:lnTo>
                  <a:pt x="15817" y="19624"/>
                </a:lnTo>
                <a:lnTo>
                  <a:pt x="14570" y="13650"/>
                </a:lnTo>
                <a:lnTo>
                  <a:pt x="14454" y="13118"/>
                </a:lnTo>
                <a:cubicBezTo>
                  <a:pt x="15279" y="12416"/>
                  <a:pt x="16078" y="11589"/>
                  <a:pt x="16839" y="10610"/>
                </a:cubicBezTo>
                <a:cubicBezTo>
                  <a:pt x="17355" y="9945"/>
                  <a:pt x="17864" y="9231"/>
                  <a:pt x="18358" y="8467"/>
                </a:cubicBezTo>
                <a:lnTo>
                  <a:pt x="18542" y="9044"/>
                </a:lnTo>
                <a:lnTo>
                  <a:pt x="20340" y="14760"/>
                </a:lnTo>
                <a:lnTo>
                  <a:pt x="21573" y="12844"/>
                </a:lnTo>
                <a:lnTo>
                  <a:pt x="19706" y="6901"/>
                </a:lnTo>
                <a:lnTo>
                  <a:pt x="19556" y="6430"/>
                </a:lnTo>
                <a:cubicBezTo>
                  <a:pt x="20278" y="5141"/>
                  <a:pt x="20954" y="3715"/>
                  <a:pt x="21600" y="2234"/>
                </a:cubicBezTo>
                <a:lnTo>
                  <a:pt x="21157" y="1262"/>
                </a:lnTo>
                <a:cubicBezTo>
                  <a:pt x="21157" y="1262"/>
                  <a:pt x="20868" y="619"/>
                  <a:pt x="20585" y="0"/>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0" name="Circle"/>
          <p:cNvSpPr>
            <a:spLocks noGrp="1"/>
          </p:cNvSpPr>
          <p:nvPr>
            <p:ph type="body" sz="quarter" idx="16" hasCustomPrompt="1"/>
          </p:nvPr>
        </p:nvSpPr>
        <p:spPr>
          <a:xfrm>
            <a:off x="1192627" y="2536993"/>
            <a:ext cx="1524001"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1" name="Shape"/>
          <p:cNvSpPr>
            <a:spLocks noGrp="1"/>
          </p:cNvSpPr>
          <p:nvPr>
            <p:ph type="body" sz="quarter" idx="17" hasCustomPrompt="1"/>
          </p:nvPr>
        </p:nvSpPr>
        <p:spPr>
          <a:xfrm>
            <a:off x="1380806" y="2982598"/>
            <a:ext cx="1147642" cy="632792"/>
          </a:xfrm>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72" name="Shape"/>
          <p:cNvSpPr>
            <a:spLocks noGrp="1"/>
          </p:cNvSpPr>
          <p:nvPr>
            <p:ph type="body" sz="quarter" idx="18" hasCustomPrompt="1"/>
          </p:nvPr>
        </p:nvSpPr>
        <p:spPr>
          <a:xfrm>
            <a:off x="1702649" y="3047277"/>
            <a:ext cx="503956" cy="503597"/>
          </a:xfrm>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3" name="Shape"/>
          <p:cNvSpPr>
            <a:spLocks noGrp="1"/>
          </p:cNvSpPr>
          <p:nvPr>
            <p:ph type="body" sz="quarter" idx="19" hasCustomPrompt="1"/>
          </p:nvPr>
        </p:nvSpPr>
        <p:spPr>
          <a:xfrm>
            <a:off x="1314070" y="2663993"/>
            <a:ext cx="1593544" cy="1450808"/>
          </a:xfrm>
          <a:custGeom>
            <a:avLst/>
            <a:gdLst/>
            <a:ahLst/>
            <a:cxnLst>
              <a:cxn ang="0">
                <a:pos x="wd2" y="hd2"/>
              </a:cxn>
              <a:cxn ang="5400000">
                <a:pos x="wd2" y="hd2"/>
              </a:cxn>
              <a:cxn ang="10800000">
                <a:pos x="wd2" y="hd2"/>
              </a:cxn>
              <a:cxn ang="16200000">
                <a:pos x="wd2" y="hd2"/>
              </a:cxn>
            </a:cxnLst>
            <a:rect l="0" t="0" r="r" b="b"/>
            <a:pathLst>
              <a:path w="21226" h="21411" extrusionOk="0">
                <a:moveTo>
                  <a:pt x="13893" y="2190"/>
                </a:moveTo>
                <a:cubicBezTo>
                  <a:pt x="12235" y="649"/>
                  <a:pt x="10046" y="-189"/>
                  <a:pt x="7719" y="37"/>
                </a:cubicBezTo>
                <a:cubicBezTo>
                  <a:pt x="3066" y="488"/>
                  <a:pt x="-374" y="5030"/>
                  <a:pt x="33" y="10186"/>
                </a:cubicBezTo>
                <a:cubicBezTo>
                  <a:pt x="440" y="15341"/>
                  <a:pt x="4540" y="19153"/>
                  <a:pt x="9193" y="18702"/>
                </a:cubicBezTo>
                <a:cubicBezTo>
                  <a:pt x="11276" y="18500"/>
                  <a:pt x="13087" y="17447"/>
                  <a:pt x="14448" y="15918"/>
                </a:cubicBezTo>
                <a:lnTo>
                  <a:pt x="20356" y="21411"/>
                </a:lnTo>
                <a:lnTo>
                  <a:pt x="21226" y="20262"/>
                </a:lnTo>
                <a:lnTo>
                  <a:pt x="15318" y="14770"/>
                </a:lnTo>
                <a:cubicBezTo>
                  <a:pt x="16440" y="13020"/>
                  <a:pt x="17062" y="10860"/>
                  <a:pt x="16879" y="8553"/>
                </a:cubicBezTo>
                <a:cubicBezTo>
                  <a:pt x="16676" y="5975"/>
                  <a:pt x="15551" y="3732"/>
                  <a:pt x="13893" y="2190"/>
                </a:cubicBezTo>
                <a:close/>
                <a:moveTo>
                  <a:pt x="13077" y="3267"/>
                </a:moveTo>
                <a:cubicBezTo>
                  <a:pt x="14487" y="4577"/>
                  <a:pt x="15448" y="6483"/>
                  <a:pt x="15621" y="8675"/>
                </a:cubicBezTo>
                <a:cubicBezTo>
                  <a:pt x="15967" y="13057"/>
                  <a:pt x="13038" y="16924"/>
                  <a:pt x="9083" y="17307"/>
                </a:cubicBezTo>
                <a:cubicBezTo>
                  <a:pt x="5128" y="17690"/>
                  <a:pt x="1638" y="14446"/>
                  <a:pt x="1292" y="10064"/>
                </a:cubicBezTo>
                <a:cubicBezTo>
                  <a:pt x="946" y="5681"/>
                  <a:pt x="3874" y="1814"/>
                  <a:pt x="7829" y="1431"/>
                </a:cubicBezTo>
                <a:cubicBezTo>
                  <a:pt x="9807" y="1239"/>
                  <a:pt x="11668" y="1957"/>
                  <a:pt x="13077" y="3267"/>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4" name="Circle"/>
          <p:cNvSpPr>
            <a:spLocks noGrp="1"/>
          </p:cNvSpPr>
          <p:nvPr>
            <p:ph type="body" sz="quarter" idx="20" hasCustomPrompt="1"/>
          </p:nvPr>
        </p:nvSpPr>
        <p:spPr>
          <a:xfrm>
            <a:off x="7262029" y="2536993"/>
            <a:ext cx="1524001" cy="1524001"/>
          </a:xfrm>
          <a:prstGeom prst="ellipse">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5" name="Shape"/>
          <p:cNvSpPr>
            <a:spLocks noGrp="1"/>
          </p:cNvSpPr>
          <p:nvPr>
            <p:ph type="body" sz="quarter" idx="21" hasCustomPrompt="1"/>
          </p:nvPr>
        </p:nvSpPr>
        <p:spPr>
          <a:xfrm>
            <a:off x="7450208" y="2982598"/>
            <a:ext cx="1147642" cy="632792"/>
          </a:xfrm>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a:solidFill>
            <a:srgbClr val="FFFFFF"/>
          </a:solidFill>
        </p:spPr>
        <p:txBody>
          <a:bodyPr anchor="ctr"/>
          <a:lstStyle/>
          <a:p>
            <a:pPr>
              <a:defRPr sz="2200">
                <a:solidFill>
                  <a:srgbClr val="FFFFFF"/>
                </a:solidFill>
                <a:latin typeface="Helvetica Neue Medium"/>
                <a:ea typeface="Helvetica Neue Medium"/>
                <a:cs typeface="Helvetica Neue Medium"/>
                <a:sym typeface="Helvetica Neue Medium"/>
              </a:defRPr>
            </a:pPr>
            <a:r>
              <a:rPr lang="en-US"/>
              <a:t> </a:t>
            </a:r>
            <a:endParaRPr/>
          </a:p>
        </p:txBody>
      </p:sp>
      <p:sp>
        <p:nvSpPr>
          <p:cNvPr id="376" name="Shape"/>
          <p:cNvSpPr>
            <a:spLocks noGrp="1"/>
          </p:cNvSpPr>
          <p:nvPr>
            <p:ph type="body" sz="quarter" idx="22" hasCustomPrompt="1"/>
          </p:nvPr>
        </p:nvSpPr>
        <p:spPr>
          <a:xfrm>
            <a:off x="7389287" y="2692965"/>
            <a:ext cx="1265516" cy="1212057"/>
          </a:xfrm>
          <a:custGeom>
            <a:avLst/>
            <a:gdLst/>
            <a:ahLst/>
            <a:cxnLst>
              <a:cxn ang="0">
                <a:pos x="wd2" y="hd2"/>
              </a:cxn>
              <a:cxn ang="5400000">
                <a:pos x="wd2" y="hd2"/>
              </a:cxn>
              <a:cxn ang="10800000">
                <a:pos x="wd2" y="hd2"/>
              </a:cxn>
              <a:cxn ang="16200000">
                <a:pos x="wd2" y="hd2"/>
              </a:cxn>
            </a:cxnLst>
            <a:rect l="0" t="0" r="r" b="b"/>
            <a:pathLst>
              <a:path w="20961" h="21600" extrusionOk="0">
                <a:moveTo>
                  <a:pt x="4196" y="0"/>
                </a:moveTo>
                <a:lnTo>
                  <a:pt x="4919" y="1252"/>
                </a:lnTo>
                <a:cubicBezTo>
                  <a:pt x="1695" y="3422"/>
                  <a:pt x="-320" y="7364"/>
                  <a:pt x="41" y="11727"/>
                </a:cubicBezTo>
                <a:cubicBezTo>
                  <a:pt x="346" y="15398"/>
                  <a:pt x="2262" y="18465"/>
                  <a:pt x="4958" y="20277"/>
                </a:cubicBezTo>
                <a:lnTo>
                  <a:pt x="4189" y="21600"/>
                </a:lnTo>
                <a:lnTo>
                  <a:pt x="7200" y="20886"/>
                </a:lnTo>
                <a:lnTo>
                  <a:pt x="6464" y="17668"/>
                </a:lnTo>
                <a:lnTo>
                  <a:pt x="5773" y="18863"/>
                </a:lnTo>
                <a:cubicBezTo>
                  <a:pt x="3484" y="17317"/>
                  <a:pt x="1860" y="14705"/>
                  <a:pt x="1606" y="11585"/>
                </a:cubicBezTo>
                <a:cubicBezTo>
                  <a:pt x="1305" y="7887"/>
                  <a:pt x="3000" y="4506"/>
                  <a:pt x="5721" y="2638"/>
                </a:cubicBezTo>
                <a:lnTo>
                  <a:pt x="6470" y="3932"/>
                </a:lnTo>
                <a:lnTo>
                  <a:pt x="7206" y="714"/>
                </a:lnTo>
                <a:lnTo>
                  <a:pt x="4196" y="0"/>
                </a:lnTo>
                <a:close/>
                <a:moveTo>
                  <a:pt x="16764" y="0"/>
                </a:moveTo>
                <a:lnTo>
                  <a:pt x="13754" y="714"/>
                </a:lnTo>
                <a:lnTo>
                  <a:pt x="14490" y="3932"/>
                </a:lnTo>
                <a:lnTo>
                  <a:pt x="15239" y="2638"/>
                </a:lnTo>
                <a:cubicBezTo>
                  <a:pt x="17960" y="4506"/>
                  <a:pt x="19655" y="7887"/>
                  <a:pt x="19354" y="11585"/>
                </a:cubicBezTo>
                <a:cubicBezTo>
                  <a:pt x="19100" y="14705"/>
                  <a:pt x="17476" y="17317"/>
                  <a:pt x="15187" y="18863"/>
                </a:cubicBezTo>
                <a:lnTo>
                  <a:pt x="14496" y="17668"/>
                </a:lnTo>
                <a:lnTo>
                  <a:pt x="13760" y="20886"/>
                </a:lnTo>
                <a:lnTo>
                  <a:pt x="16771" y="21600"/>
                </a:lnTo>
                <a:lnTo>
                  <a:pt x="16002" y="20277"/>
                </a:lnTo>
                <a:cubicBezTo>
                  <a:pt x="18698" y="18465"/>
                  <a:pt x="20614" y="15398"/>
                  <a:pt x="20919" y="11727"/>
                </a:cubicBezTo>
                <a:cubicBezTo>
                  <a:pt x="21280" y="7364"/>
                  <a:pt x="19265" y="3422"/>
                  <a:pt x="16041" y="1252"/>
                </a:cubicBezTo>
                <a:lnTo>
                  <a:pt x="16764" y="0"/>
                </a:lnTo>
                <a:close/>
              </a:path>
            </a:pathLst>
          </a:custGeom>
          <a:solidFill>
            <a:srgbClr val="E7E7E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7" name="Shape"/>
          <p:cNvSpPr>
            <a:spLocks noGrp="1"/>
          </p:cNvSpPr>
          <p:nvPr>
            <p:ph type="body" sz="quarter" idx="23" hasCustomPrompt="1"/>
          </p:nvPr>
        </p:nvSpPr>
        <p:spPr>
          <a:xfrm>
            <a:off x="7619217" y="2982634"/>
            <a:ext cx="502827" cy="473831"/>
          </a:xfrm>
          <a:custGeom>
            <a:avLst/>
            <a:gdLst/>
            <a:ahLst/>
            <a:cxnLst>
              <a:cxn ang="0">
                <a:pos x="wd2" y="hd2"/>
              </a:cxn>
              <a:cxn ang="5400000">
                <a:pos x="wd2" y="hd2"/>
              </a:cxn>
              <a:cxn ang="10800000">
                <a:pos x="wd2" y="hd2"/>
              </a:cxn>
              <a:cxn ang="16200000">
                <a:pos x="wd2" y="hd2"/>
              </a:cxn>
            </a:cxnLst>
            <a:rect l="0" t="0" r="r" b="b"/>
            <a:pathLst>
              <a:path w="20039" h="20534" extrusionOk="0">
                <a:moveTo>
                  <a:pt x="14631" y="0"/>
                </a:moveTo>
                <a:cubicBezTo>
                  <a:pt x="11829" y="256"/>
                  <a:pt x="9183" y="1146"/>
                  <a:pt x="6784" y="2345"/>
                </a:cubicBezTo>
                <a:cubicBezTo>
                  <a:pt x="4384" y="3545"/>
                  <a:pt x="2230" y="5055"/>
                  <a:pt x="412" y="6553"/>
                </a:cubicBezTo>
                <a:cubicBezTo>
                  <a:pt x="-581" y="10258"/>
                  <a:pt x="210" y="14417"/>
                  <a:pt x="2895" y="17337"/>
                </a:cubicBezTo>
                <a:cubicBezTo>
                  <a:pt x="6816" y="21600"/>
                  <a:pt x="13178" y="21600"/>
                  <a:pt x="17099" y="17337"/>
                </a:cubicBezTo>
                <a:cubicBezTo>
                  <a:pt x="21019" y="13074"/>
                  <a:pt x="21019" y="6155"/>
                  <a:pt x="17099" y="1892"/>
                </a:cubicBezTo>
                <a:cubicBezTo>
                  <a:pt x="16360" y="1089"/>
                  <a:pt x="15511" y="498"/>
                  <a:pt x="14631" y="0"/>
                </a:cubicBezTo>
                <a:close/>
                <a:moveTo>
                  <a:pt x="9997" y="6415"/>
                </a:moveTo>
                <a:cubicBezTo>
                  <a:pt x="10751" y="6415"/>
                  <a:pt x="11509" y="6736"/>
                  <a:pt x="12085" y="7361"/>
                </a:cubicBezTo>
                <a:cubicBezTo>
                  <a:pt x="13235" y="8613"/>
                  <a:pt x="13235" y="10633"/>
                  <a:pt x="12085" y="11885"/>
                </a:cubicBezTo>
                <a:cubicBezTo>
                  <a:pt x="10934" y="13136"/>
                  <a:pt x="9060" y="13136"/>
                  <a:pt x="7909" y="11885"/>
                </a:cubicBezTo>
                <a:cubicBezTo>
                  <a:pt x="6758" y="10633"/>
                  <a:pt x="6758" y="8613"/>
                  <a:pt x="7909" y="7361"/>
                </a:cubicBezTo>
                <a:cubicBezTo>
                  <a:pt x="8484" y="6736"/>
                  <a:pt x="9243" y="6415"/>
                  <a:pt x="9997" y="6415"/>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78" name="Regular Eye Tests"/>
          <p:cNvSpPr>
            <a:spLocks noGrp="1"/>
          </p:cNvSpPr>
          <p:nvPr>
            <p:ph type="body" sz="quarter" idx="24"/>
          </p:nvPr>
        </p:nvSpPr>
        <p:spPr>
          <a:xfrm>
            <a:off x="1016000" y="4251053"/>
            <a:ext cx="1905000" cy="827710"/>
          </a:xfrm>
          <a:prstGeom prst="rect">
            <a:avLst/>
          </a:prstGeom>
        </p:spPr>
        <p:txBody>
          <a:bodyP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379" name="Blinking Frequently"/>
          <p:cNvSpPr>
            <a:spLocks noGrp="1"/>
          </p:cNvSpPr>
          <p:nvPr>
            <p:ph type="body" sz="quarter" idx="25"/>
          </p:nvPr>
        </p:nvSpPr>
        <p:spPr>
          <a:xfrm>
            <a:off x="4043764" y="4251053"/>
            <a:ext cx="1905001" cy="825501"/>
          </a:xfrm>
          <a:prstGeom prst="rect">
            <a:avLst/>
          </a:prstGeom>
        </p:spPr>
        <p:txBody>
          <a:bodyP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380" name="Eye Exercising"/>
          <p:cNvSpPr>
            <a:spLocks noGrp="1"/>
          </p:cNvSpPr>
          <p:nvPr>
            <p:ph type="body" sz="quarter" idx="26"/>
          </p:nvPr>
        </p:nvSpPr>
        <p:spPr>
          <a:xfrm>
            <a:off x="7071529" y="4251053"/>
            <a:ext cx="1905001" cy="825501"/>
          </a:xfrm>
          <a:prstGeom prst="rect">
            <a:avLst/>
          </a:prstGeom>
        </p:spPr>
        <p:txBody>
          <a:bodyP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381" name="Distance Adjustment"/>
          <p:cNvSpPr>
            <a:spLocks noGrp="1"/>
          </p:cNvSpPr>
          <p:nvPr>
            <p:ph type="body" sz="quarter" idx="27"/>
          </p:nvPr>
        </p:nvSpPr>
        <p:spPr>
          <a:xfrm>
            <a:off x="10099293" y="4253262"/>
            <a:ext cx="1905001" cy="825501"/>
          </a:xfrm>
          <a:prstGeom prst="rect">
            <a:avLst/>
          </a:prstGeom>
        </p:spPr>
        <p:txBody>
          <a:bodyP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382" name="Shape"/>
          <p:cNvSpPr>
            <a:spLocks noGrp="1"/>
          </p:cNvSpPr>
          <p:nvPr>
            <p:ph type="body" sz="quarter" idx="28" hasCustomPrompt="1"/>
          </p:nvPr>
        </p:nvSpPr>
        <p:spPr>
          <a:xfrm>
            <a:off x="10290066" y="2538356"/>
            <a:ext cx="1522951" cy="1524141"/>
          </a:xfrm>
          <a:custGeom>
            <a:avLst/>
            <a:gdLst/>
            <a:ahLst/>
            <a:cxnLst>
              <a:cxn ang="0">
                <a:pos x="wd2" y="hd2"/>
              </a:cxn>
              <a:cxn ang="5400000">
                <a:pos x="wd2" y="hd2"/>
              </a:cxn>
              <a:cxn ang="10800000">
                <a:pos x="wd2" y="hd2"/>
              </a:cxn>
              <a:cxn ang="16200000">
                <a:pos x="wd2" y="hd2"/>
              </a:cxn>
            </a:cxnLst>
            <a:rect l="0" t="0" r="r" b="b"/>
            <a:pathLst>
              <a:path w="20594" h="20595" extrusionOk="0">
                <a:moveTo>
                  <a:pt x="10306" y="0"/>
                </a:moveTo>
                <a:cubicBezTo>
                  <a:pt x="7669" y="0"/>
                  <a:pt x="5030" y="1009"/>
                  <a:pt x="3018" y="3019"/>
                </a:cubicBezTo>
                <a:cubicBezTo>
                  <a:pt x="-1006" y="7040"/>
                  <a:pt x="-1006" y="13558"/>
                  <a:pt x="3018" y="17579"/>
                </a:cubicBezTo>
                <a:cubicBezTo>
                  <a:pt x="7042" y="21600"/>
                  <a:pt x="13570" y="21600"/>
                  <a:pt x="17594" y="17579"/>
                </a:cubicBezTo>
                <a:cubicBezTo>
                  <a:pt x="19517" y="15657"/>
                  <a:pt x="20509" y="13163"/>
                  <a:pt x="20594" y="10645"/>
                </a:cubicBezTo>
                <a:lnTo>
                  <a:pt x="17508" y="12688"/>
                </a:lnTo>
                <a:lnTo>
                  <a:pt x="16596" y="11814"/>
                </a:lnTo>
                <a:lnTo>
                  <a:pt x="16499" y="7835"/>
                </a:lnTo>
                <a:lnTo>
                  <a:pt x="17025" y="5851"/>
                </a:lnTo>
                <a:lnTo>
                  <a:pt x="17862" y="5985"/>
                </a:lnTo>
                <a:lnTo>
                  <a:pt x="20224" y="7513"/>
                </a:lnTo>
                <a:cubicBezTo>
                  <a:pt x="19762" y="5868"/>
                  <a:pt x="18889" y="4314"/>
                  <a:pt x="17594" y="3019"/>
                </a:cubicBezTo>
                <a:cubicBezTo>
                  <a:pt x="15582" y="1009"/>
                  <a:pt x="12943" y="0"/>
                  <a:pt x="10306" y="0"/>
                </a:cubicBezTo>
                <a:close/>
              </a:path>
            </a:pathLst>
          </a:cu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83" name="Shape"/>
          <p:cNvSpPr>
            <a:spLocks noGrp="1"/>
          </p:cNvSpPr>
          <p:nvPr>
            <p:ph type="body" sz="quarter" idx="29" hasCustomPrompt="1"/>
          </p:nvPr>
        </p:nvSpPr>
        <p:spPr>
          <a:xfrm>
            <a:off x="10408476" y="2888747"/>
            <a:ext cx="313929" cy="684965"/>
          </a:xfrm>
          <a:custGeom>
            <a:avLst/>
            <a:gdLst/>
            <a:ahLst/>
            <a:cxnLst>
              <a:cxn ang="0">
                <a:pos x="wd2" y="hd2"/>
              </a:cxn>
              <a:cxn ang="5400000">
                <a:pos x="wd2" y="hd2"/>
              </a:cxn>
              <a:cxn ang="10800000">
                <a:pos x="wd2" y="hd2"/>
              </a:cxn>
              <a:cxn ang="16200000">
                <a:pos x="wd2" y="hd2"/>
              </a:cxn>
            </a:cxnLst>
            <a:rect l="0" t="0" r="r" b="b"/>
            <a:pathLst>
              <a:path w="21600" h="21600" extrusionOk="0">
                <a:moveTo>
                  <a:pt x="13401" y="0"/>
                </a:moveTo>
                <a:lnTo>
                  <a:pt x="7700" y="604"/>
                </a:lnTo>
                <a:lnTo>
                  <a:pt x="8881" y="2925"/>
                </a:lnTo>
                <a:lnTo>
                  <a:pt x="4270" y="2925"/>
                </a:lnTo>
                <a:lnTo>
                  <a:pt x="4270" y="18925"/>
                </a:lnTo>
                <a:lnTo>
                  <a:pt x="0" y="18925"/>
                </a:lnTo>
                <a:lnTo>
                  <a:pt x="0" y="21600"/>
                </a:lnTo>
                <a:lnTo>
                  <a:pt x="14355" y="21600"/>
                </a:lnTo>
                <a:lnTo>
                  <a:pt x="14355" y="18925"/>
                </a:lnTo>
                <a:lnTo>
                  <a:pt x="10107" y="18925"/>
                </a:lnTo>
                <a:lnTo>
                  <a:pt x="10107" y="13595"/>
                </a:lnTo>
                <a:lnTo>
                  <a:pt x="14037" y="13179"/>
                </a:lnTo>
                <a:lnTo>
                  <a:pt x="15899" y="16884"/>
                </a:lnTo>
                <a:lnTo>
                  <a:pt x="21600" y="16281"/>
                </a:lnTo>
                <a:lnTo>
                  <a:pt x="13401"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84" name="Shape"/>
          <p:cNvSpPr>
            <a:spLocks noGrp="1"/>
          </p:cNvSpPr>
          <p:nvPr>
            <p:ph type="body" sz="quarter" idx="30" hasCustomPrompt="1"/>
          </p:nvPr>
        </p:nvSpPr>
        <p:spPr>
          <a:xfrm>
            <a:off x="10753488" y="3036037"/>
            <a:ext cx="596107" cy="251620"/>
          </a:xfrm>
          <a:custGeom>
            <a:avLst/>
            <a:gdLst/>
            <a:ahLst/>
            <a:cxnLst>
              <a:cxn ang="0">
                <a:pos x="wd2" y="hd2"/>
              </a:cxn>
              <a:cxn ang="5400000">
                <a:pos x="wd2" y="hd2"/>
              </a:cxn>
              <a:cxn ang="10800000">
                <a:pos x="wd2" y="hd2"/>
              </a:cxn>
              <a:cxn ang="16200000">
                <a:pos x="wd2" y="hd2"/>
              </a:cxn>
            </a:cxnLst>
            <a:rect l="0" t="0" r="r" b="b"/>
            <a:pathLst>
              <a:path w="21600" h="21600" extrusionOk="0">
                <a:moveTo>
                  <a:pt x="4516" y="0"/>
                </a:moveTo>
                <a:lnTo>
                  <a:pt x="0" y="10800"/>
                </a:lnTo>
                <a:lnTo>
                  <a:pt x="4516" y="21600"/>
                </a:lnTo>
                <a:lnTo>
                  <a:pt x="4516" y="15161"/>
                </a:lnTo>
                <a:lnTo>
                  <a:pt x="17084" y="15161"/>
                </a:lnTo>
                <a:lnTo>
                  <a:pt x="17084" y="21600"/>
                </a:lnTo>
                <a:lnTo>
                  <a:pt x="21600" y="10800"/>
                </a:lnTo>
                <a:lnTo>
                  <a:pt x="17084" y="0"/>
                </a:lnTo>
                <a:lnTo>
                  <a:pt x="17084" y="6439"/>
                </a:lnTo>
                <a:lnTo>
                  <a:pt x="4516" y="6439"/>
                </a:lnTo>
                <a:lnTo>
                  <a:pt x="4516"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85" name="Shape"/>
          <p:cNvSpPr>
            <a:spLocks noGrp="1"/>
          </p:cNvSpPr>
          <p:nvPr>
            <p:ph type="body" sz="quarter" idx="31" hasCustomPrompt="1"/>
          </p:nvPr>
        </p:nvSpPr>
        <p:spPr>
          <a:xfrm>
            <a:off x="11435191" y="2804659"/>
            <a:ext cx="378331" cy="839392"/>
          </a:xfrm>
          <a:custGeom>
            <a:avLst/>
            <a:gdLst/>
            <a:ahLst/>
            <a:cxnLst>
              <a:cxn ang="0">
                <a:pos x="wd2" y="hd2"/>
              </a:cxn>
              <a:cxn ang="5400000">
                <a:pos x="wd2" y="hd2"/>
              </a:cxn>
              <a:cxn ang="10800000">
                <a:pos x="wd2" y="hd2"/>
              </a:cxn>
              <a:cxn ang="16200000">
                <a:pos x="wd2" y="hd2"/>
              </a:cxn>
            </a:cxnLst>
            <a:rect l="0" t="0" r="r" b="b"/>
            <a:pathLst>
              <a:path w="21564" h="21600" extrusionOk="0">
                <a:moveTo>
                  <a:pt x="3393" y="0"/>
                </a:moveTo>
                <a:lnTo>
                  <a:pt x="0" y="1920"/>
                </a:lnTo>
                <a:cubicBezTo>
                  <a:pt x="778" y="2296"/>
                  <a:pt x="1476" y="2696"/>
                  <a:pt x="2285" y="3064"/>
                </a:cubicBezTo>
                <a:cubicBezTo>
                  <a:pt x="2932" y="3359"/>
                  <a:pt x="3614" y="3627"/>
                  <a:pt x="4275" y="3911"/>
                </a:cubicBezTo>
                <a:cubicBezTo>
                  <a:pt x="1614" y="6409"/>
                  <a:pt x="249" y="9224"/>
                  <a:pt x="837" y="12204"/>
                </a:cubicBezTo>
                <a:cubicBezTo>
                  <a:pt x="1227" y="14181"/>
                  <a:pt x="2436" y="16026"/>
                  <a:pt x="4230" y="17709"/>
                </a:cubicBezTo>
                <a:cubicBezTo>
                  <a:pt x="3585" y="17986"/>
                  <a:pt x="2916" y="18249"/>
                  <a:pt x="2285" y="18536"/>
                </a:cubicBezTo>
                <a:cubicBezTo>
                  <a:pt x="1476" y="18904"/>
                  <a:pt x="778" y="19304"/>
                  <a:pt x="0" y="19680"/>
                </a:cubicBezTo>
                <a:lnTo>
                  <a:pt x="3393" y="21600"/>
                </a:lnTo>
                <a:cubicBezTo>
                  <a:pt x="4300" y="21154"/>
                  <a:pt x="5131" y="20686"/>
                  <a:pt x="6085" y="20252"/>
                </a:cubicBezTo>
                <a:cubicBezTo>
                  <a:pt x="10830" y="18093"/>
                  <a:pt x="15984" y="16224"/>
                  <a:pt x="21399" y="14614"/>
                </a:cubicBezTo>
                <a:cubicBezTo>
                  <a:pt x="21600" y="13657"/>
                  <a:pt x="21600" y="12695"/>
                  <a:pt x="21490" y="11734"/>
                </a:cubicBezTo>
                <a:cubicBezTo>
                  <a:pt x="16965" y="12985"/>
                  <a:pt x="12608" y="14400"/>
                  <a:pt x="8460" y="15983"/>
                </a:cubicBezTo>
                <a:cubicBezTo>
                  <a:pt x="7324" y="14739"/>
                  <a:pt x="6495" y="13415"/>
                  <a:pt x="6221" y="12000"/>
                </a:cubicBezTo>
                <a:cubicBezTo>
                  <a:pt x="5782" y="9738"/>
                  <a:pt x="6646" y="7570"/>
                  <a:pt x="8437" y="5607"/>
                </a:cubicBezTo>
                <a:cubicBezTo>
                  <a:pt x="12453" y="7140"/>
                  <a:pt x="16667" y="8521"/>
                  <a:pt x="21037" y="9743"/>
                </a:cubicBezTo>
                <a:cubicBezTo>
                  <a:pt x="20630" y="8558"/>
                  <a:pt x="19980" y="7392"/>
                  <a:pt x="19092" y="6250"/>
                </a:cubicBezTo>
                <a:cubicBezTo>
                  <a:pt x="14532" y="4806"/>
                  <a:pt x="10144" y="3195"/>
                  <a:pt x="6085" y="1348"/>
                </a:cubicBezTo>
                <a:cubicBezTo>
                  <a:pt x="5131" y="914"/>
                  <a:pt x="4300" y="446"/>
                  <a:pt x="3393" y="0"/>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86" name="Oval"/>
          <p:cNvSpPr>
            <a:spLocks noGrp="1"/>
          </p:cNvSpPr>
          <p:nvPr>
            <p:ph type="body" sz="quarter" idx="32" hasCustomPrompt="1"/>
          </p:nvPr>
        </p:nvSpPr>
        <p:spPr>
          <a:xfrm>
            <a:off x="11392837" y="3012157"/>
            <a:ext cx="199828" cy="424298"/>
          </a:xfrm>
          <a:prstGeom prst="ellipse">
            <a:avLst/>
          </a:pr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87" name="Shape"/>
          <p:cNvSpPr>
            <a:spLocks noGrp="1"/>
          </p:cNvSpPr>
          <p:nvPr>
            <p:ph type="body" sz="quarter" idx="33" hasCustomPrompt="1"/>
          </p:nvPr>
        </p:nvSpPr>
        <p:spPr>
          <a:xfrm>
            <a:off x="11448604" y="3056951"/>
            <a:ext cx="60781" cy="103461"/>
          </a:xfrm>
          <a:custGeom>
            <a:avLst/>
            <a:gdLst/>
            <a:ahLst/>
            <a:cxnLst>
              <a:cxn ang="0">
                <a:pos x="wd2" y="hd2"/>
              </a:cxn>
              <a:cxn ang="5400000">
                <a:pos x="wd2" y="hd2"/>
              </a:cxn>
              <a:cxn ang="10800000">
                <a:pos x="wd2" y="hd2"/>
              </a:cxn>
              <a:cxn ang="16200000">
                <a:pos x="wd2" y="hd2"/>
              </a:cxn>
            </a:cxnLst>
            <a:rect l="0" t="0" r="r" b="b"/>
            <a:pathLst>
              <a:path w="19007" h="19375" extrusionOk="0">
                <a:moveTo>
                  <a:pt x="17315" y="3267"/>
                </a:moveTo>
                <a:cubicBezTo>
                  <a:pt x="20304" y="7273"/>
                  <a:pt x="19229" y="13395"/>
                  <a:pt x="14915" y="16942"/>
                </a:cubicBezTo>
                <a:cubicBezTo>
                  <a:pt x="10601" y="20488"/>
                  <a:pt x="4681" y="20115"/>
                  <a:pt x="1693" y="16109"/>
                </a:cubicBezTo>
                <a:cubicBezTo>
                  <a:pt x="-1296" y="12103"/>
                  <a:pt x="-221" y="5981"/>
                  <a:pt x="4093" y="2434"/>
                </a:cubicBezTo>
                <a:cubicBezTo>
                  <a:pt x="8407" y="-1112"/>
                  <a:pt x="14327" y="-739"/>
                  <a:pt x="17315" y="3267"/>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88" name="Body Level One…"/>
          <p:cNvSpPr txBox="1">
            <a:spLocks noGrp="1"/>
          </p:cNvSpPr>
          <p:nvPr>
            <p:ph type="body" sz="half" idx="1"/>
          </p:nvPr>
        </p:nvSpPr>
        <p:spPr>
          <a:xfrm>
            <a:off x="1016000" y="6097883"/>
            <a:ext cx="10972800" cy="2539382"/>
          </a:xfrm>
          <a:prstGeom prst="rect">
            <a:avLst/>
          </a:prstGeom>
        </p:spPr>
        <p:txBody>
          <a:bodyPr numCol="2" spcCol="548640"/>
          <a:lstStyle>
            <a:lvl1pPr marL="396875" indent="-396875" algn="l">
              <a:spcBef>
                <a:spcPts val="1500"/>
              </a:spcBef>
              <a:buSzPct val="100000"/>
              <a:buAutoNum type="arabicPeriod"/>
            </a:lvl1pPr>
            <a:lvl2pPr marL="1031875" indent="-396875" algn="l">
              <a:spcBef>
                <a:spcPts val="1500"/>
              </a:spcBef>
              <a:buSzPct val="100000"/>
              <a:buAutoNum type="arabicPeriod"/>
            </a:lvl2pPr>
            <a:lvl3pPr marL="1666875" indent="-396875" algn="l">
              <a:spcBef>
                <a:spcPts val="1500"/>
              </a:spcBef>
              <a:buSzPct val="100000"/>
              <a:buAutoNum type="arabicPeriod"/>
            </a:lvl3pPr>
            <a:lvl4pPr marL="2301875" indent="-396875" algn="l">
              <a:spcBef>
                <a:spcPts val="1500"/>
              </a:spcBef>
              <a:buSzPct val="100000"/>
              <a:buAutoNum type="arabicPeriod"/>
            </a:lvl4pPr>
            <a:lvl5pPr marL="2936875" indent="-396875" algn="l">
              <a:spcBef>
                <a:spcPts val="1500"/>
              </a:spcBef>
              <a:buSzPct val="100000"/>
              <a:buAutoNum type="arabicPeriod"/>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389" name="Shape"/>
          <p:cNvSpPr>
            <a:spLocks noGrp="1"/>
          </p:cNvSpPr>
          <p:nvPr>
            <p:ph type="body" sz="quarter" idx="34" hasCustomPrompt="1"/>
          </p:nvPr>
        </p:nvSpPr>
        <p:spPr>
          <a:xfrm>
            <a:off x="10764799" y="3538140"/>
            <a:ext cx="573485" cy="303943"/>
          </a:xfrm>
          <a:custGeom>
            <a:avLst/>
            <a:gdLst/>
            <a:ahLst/>
            <a:cxnLst>
              <a:cxn ang="0">
                <a:pos x="wd2" y="hd2"/>
              </a:cxn>
              <a:cxn ang="5400000">
                <a:pos x="wd2" y="hd2"/>
              </a:cxn>
              <a:cxn ang="10800000">
                <a:pos x="wd2" y="hd2"/>
              </a:cxn>
              <a:cxn ang="16200000">
                <a:pos x="wd2" y="hd2"/>
              </a:cxn>
            </a:cxnLst>
            <a:rect l="0" t="0" r="r" b="b"/>
            <a:pathLst>
              <a:path w="21600" h="21600" extrusionOk="0">
                <a:moveTo>
                  <a:pt x="492" y="0"/>
                </a:moveTo>
                <a:lnTo>
                  <a:pt x="377" y="5354"/>
                </a:lnTo>
                <a:cubicBezTo>
                  <a:pt x="555" y="5231"/>
                  <a:pt x="758" y="5119"/>
                  <a:pt x="984" y="5044"/>
                </a:cubicBezTo>
                <a:cubicBezTo>
                  <a:pt x="1211" y="4969"/>
                  <a:pt x="1414" y="4951"/>
                  <a:pt x="1591" y="4951"/>
                </a:cubicBezTo>
                <a:cubicBezTo>
                  <a:pt x="1712" y="4951"/>
                  <a:pt x="1830" y="4970"/>
                  <a:pt x="1952" y="5013"/>
                </a:cubicBezTo>
                <a:cubicBezTo>
                  <a:pt x="2073" y="5058"/>
                  <a:pt x="2184" y="5120"/>
                  <a:pt x="2280" y="5230"/>
                </a:cubicBezTo>
                <a:cubicBezTo>
                  <a:pt x="2375" y="5340"/>
                  <a:pt x="2449" y="5478"/>
                  <a:pt x="2509" y="5663"/>
                </a:cubicBezTo>
                <a:cubicBezTo>
                  <a:pt x="2570" y="5848"/>
                  <a:pt x="2608" y="6102"/>
                  <a:pt x="2608" y="6375"/>
                </a:cubicBezTo>
                <a:cubicBezTo>
                  <a:pt x="2608" y="6823"/>
                  <a:pt x="2525" y="7167"/>
                  <a:pt x="2378" y="7396"/>
                </a:cubicBezTo>
                <a:cubicBezTo>
                  <a:pt x="2231" y="7625"/>
                  <a:pt x="2071" y="7736"/>
                  <a:pt x="1870" y="7736"/>
                </a:cubicBezTo>
                <a:cubicBezTo>
                  <a:pt x="1674" y="7736"/>
                  <a:pt x="1503" y="7608"/>
                  <a:pt x="1361" y="7396"/>
                </a:cubicBezTo>
                <a:cubicBezTo>
                  <a:pt x="1219" y="7185"/>
                  <a:pt x="1117" y="6917"/>
                  <a:pt x="1066" y="6591"/>
                </a:cubicBezTo>
                <a:lnTo>
                  <a:pt x="0" y="7210"/>
                </a:lnTo>
                <a:cubicBezTo>
                  <a:pt x="56" y="7580"/>
                  <a:pt x="143" y="7937"/>
                  <a:pt x="262" y="8232"/>
                </a:cubicBezTo>
                <a:cubicBezTo>
                  <a:pt x="381" y="8526"/>
                  <a:pt x="523" y="8772"/>
                  <a:pt x="689" y="8974"/>
                </a:cubicBezTo>
                <a:cubicBezTo>
                  <a:pt x="855" y="9177"/>
                  <a:pt x="1027" y="9328"/>
                  <a:pt x="1230" y="9438"/>
                </a:cubicBezTo>
                <a:cubicBezTo>
                  <a:pt x="1433" y="9548"/>
                  <a:pt x="1662" y="9593"/>
                  <a:pt x="1886" y="9593"/>
                </a:cubicBezTo>
                <a:cubicBezTo>
                  <a:pt x="2129" y="9593"/>
                  <a:pt x="2363" y="9544"/>
                  <a:pt x="2591" y="9407"/>
                </a:cubicBezTo>
                <a:cubicBezTo>
                  <a:pt x="2820" y="9271"/>
                  <a:pt x="3019" y="9061"/>
                  <a:pt x="3198" y="8789"/>
                </a:cubicBezTo>
                <a:cubicBezTo>
                  <a:pt x="3378" y="8516"/>
                  <a:pt x="3517" y="8154"/>
                  <a:pt x="3625" y="7736"/>
                </a:cubicBezTo>
                <a:cubicBezTo>
                  <a:pt x="3732" y="7319"/>
                  <a:pt x="3789" y="6823"/>
                  <a:pt x="3789" y="6251"/>
                </a:cubicBezTo>
                <a:cubicBezTo>
                  <a:pt x="3789" y="5759"/>
                  <a:pt x="3734" y="5321"/>
                  <a:pt x="3641" y="4951"/>
                </a:cubicBezTo>
                <a:cubicBezTo>
                  <a:pt x="3548" y="4582"/>
                  <a:pt x="3425" y="4274"/>
                  <a:pt x="3264" y="4023"/>
                </a:cubicBezTo>
                <a:cubicBezTo>
                  <a:pt x="3103" y="3772"/>
                  <a:pt x="2909" y="3589"/>
                  <a:pt x="2690" y="3466"/>
                </a:cubicBezTo>
                <a:cubicBezTo>
                  <a:pt x="2471" y="3342"/>
                  <a:pt x="2248" y="3280"/>
                  <a:pt x="2001" y="3280"/>
                </a:cubicBezTo>
                <a:cubicBezTo>
                  <a:pt x="1926" y="3280"/>
                  <a:pt x="1845" y="3298"/>
                  <a:pt x="1755" y="3311"/>
                </a:cubicBezTo>
                <a:cubicBezTo>
                  <a:pt x="1664" y="3325"/>
                  <a:pt x="1567" y="3338"/>
                  <a:pt x="1492" y="3373"/>
                </a:cubicBezTo>
                <a:lnTo>
                  <a:pt x="1542" y="1919"/>
                </a:lnTo>
                <a:lnTo>
                  <a:pt x="3543" y="1919"/>
                </a:lnTo>
                <a:lnTo>
                  <a:pt x="3543" y="0"/>
                </a:lnTo>
                <a:lnTo>
                  <a:pt x="492" y="0"/>
                </a:lnTo>
                <a:close/>
                <a:moveTo>
                  <a:pt x="6610" y="0"/>
                </a:moveTo>
                <a:cubicBezTo>
                  <a:pt x="6260" y="0"/>
                  <a:pt x="5955" y="138"/>
                  <a:pt x="5708" y="402"/>
                </a:cubicBezTo>
                <a:cubicBezTo>
                  <a:pt x="5460" y="666"/>
                  <a:pt x="5257" y="1010"/>
                  <a:pt x="5101" y="1454"/>
                </a:cubicBezTo>
                <a:cubicBezTo>
                  <a:pt x="4944" y="1899"/>
                  <a:pt x="4842" y="2439"/>
                  <a:pt x="4773" y="3033"/>
                </a:cubicBezTo>
                <a:cubicBezTo>
                  <a:pt x="4703" y="3627"/>
                  <a:pt x="4658" y="4229"/>
                  <a:pt x="4658" y="4889"/>
                </a:cubicBezTo>
                <a:cubicBezTo>
                  <a:pt x="4658" y="5549"/>
                  <a:pt x="4703" y="6179"/>
                  <a:pt x="4773" y="6777"/>
                </a:cubicBezTo>
                <a:cubicBezTo>
                  <a:pt x="4842" y="7376"/>
                  <a:pt x="4944" y="7902"/>
                  <a:pt x="5101" y="8355"/>
                </a:cubicBezTo>
                <a:cubicBezTo>
                  <a:pt x="5257" y="8809"/>
                  <a:pt x="5460" y="9170"/>
                  <a:pt x="5708" y="9438"/>
                </a:cubicBezTo>
                <a:cubicBezTo>
                  <a:pt x="5955" y="9707"/>
                  <a:pt x="6260" y="9841"/>
                  <a:pt x="6610" y="9841"/>
                </a:cubicBezTo>
                <a:cubicBezTo>
                  <a:pt x="6960" y="9841"/>
                  <a:pt x="7250" y="9707"/>
                  <a:pt x="7495" y="9438"/>
                </a:cubicBezTo>
                <a:cubicBezTo>
                  <a:pt x="7740" y="9170"/>
                  <a:pt x="7948" y="8809"/>
                  <a:pt x="8102" y="8355"/>
                </a:cubicBezTo>
                <a:cubicBezTo>
                  <a:pt x="8256" y="7902"/>
                  <a:pt x="8361" y="7376"/>
                  <a:pt x="8430" y="6777"/>
                </a:cubicBezTo>
                <a:cubicBezTo>
                  <a:pt x="8500" y="6179"/>
                  <a:pt x="8528" y="5549"/>
                  <a:pt x="8528" y="4889"/>
                </a:cubicBezTo>
                <a:cubicBezTo>
                  <a:pt x="8528" y="4229"/>
                  <a:pt x="8500" y="3627"/>
                  <a:pt x="8430" y="3033"/>
                </a:cubicBezTo>
                <a:cubicBezTo>
                  <a:pt x="8361" y="2439"/>
                  <a:pt x="8256" y="1899"/>
                  <a:pt x="8102" y="1454"/>
                </a:cubicBezTo>
                <a:cubicBezTo>
                  <a:pt x="7948" y="1010"/>
                  <a:pt x="7740" y="666"/>
                  <a:pt x="7495" y="402"/>
                </a:cubicBezTo>
                <a:cubicBezTo>
                  <a:pt x="7251" y="138"/>
                  <a:pt x="6960" y="0"/>
                  <a:pt x="6610" y="0"/>
                </a:cubicBezTo>
                <a:close/>
                <a:moveTo>
                  <a:pt x="13055" y="0"/>
                </a:moveTo>
                <a:lnTo>
                  <a:pt x="13055" y="1919"/>
                </a:lnTo>
                <a:lnTo>
                  <a:pt x="15400" y="1919"/>
                </a:lnTo>
                <a:lnTo>
                  <a:pt x="13383" y="9346"/>
                </a:lnTo>
                <a:lnTo>
                  <a:pt x="14761" y="9346"/>
                </a:lnTo>
                <a:cubicBezTo>
                  <a:pt x="14761" y="9346"/>
                  <a:pt x="16647" y="1764"/>
                  <a:pt x="16647" y="1764"/>
                </a:cubicBezTo>
                <a:lnTo>
                  <a:pt x="16647" y="0"/>
                </a:lnTo>
                <a:lnTo>
                  <a:pt x="13055" y="0"/>
                </a:lnTo>
                <a:close/>
                <a:moveTo>
                  <a:pt x="19665" y="0"/>
                </a:moveTo>
                <a:cubicBezTo>
                  <a:pt x="19315" y="0"/>
                  <a:pt x="19010" y="138"/>
                  <a:pt x="18763" y="402"/>
                </a:cubicBezTo>
                <a:cubicBezTo>
                  <a:pt x="18516" y="666"/>
                  <a:pt x="18312" y="1010"/>
                  <a:pt x="18156" y="1454"/>
                </a:cubicBezTo>
                <a:cubicBezTo>
                  <a:pt x="17999" y="1899"/>
                  <a:pt x="17897" y="2439"/>
                  <a:pt x="17828" y="3033"/>
                </a:cubicBezTo>
                <a:cubicBezTo>
                  <a:pt x="17758" y="3627"/>
                  <a:pt x="17713" y="4229"/>
                  <a:pt x="17713" y="4889"/>
                </a:cubicBezTo>
                <a:cubicBezTo>
                  <a:pt x="17713" y="5549"/>
                  <a:pt x="17758" y="6179"/>
                  <a:pt x="17828" y="6777"/>
                </a:cubicBezTo>
                <a:cubicBezTo>
                  <a:pt x="17897" y="7376"/>
                  <a:pt x="17999" y="7902"/>
                  <a:pt x="18156" y="8355"/>
                </a:cubicBezTo>
                <a:cubicBezTo>
                  <a:pt x="18312" y="8809"/>
                  <a:pt x="18516" y="9170"/>
                  <a:pt x="18763" y="9438"/>
                </a:cubicBezTo>
                <a:cubicBezTo>
                  <a:pt x="19010" y="9707"/>
                  <a:pt x="19315" y="9841"/>
                  <a:pt x="19665" y="9841"/>
                </a:cubicBezTo>
                <a:cubicBezTo>
                  <a:pt x="20015" y="9841"/>
                  <a:pt x="20306" y="9707"/>
                  <a:pt x="20550" y="9438"/>
                </a:cubicBezTo>
                <a:cubicBezTo>
                  <a:pt x="20795" y="9170"/>
                  <a:pt x="21003" y="8809"/>
                  <a:pt x="21157" y="8355"/>
                </a:cubicBezTo>
                <a:cubicBezTo>
                  <a:pt x="21311" y="7902"/>
                  <a:pt x="21416" y="7376"/>
                  <a:pt x="21485" y="6777"/>
                </a:cubicBezTo>
                <a:cubicBezTo>
                  <a:pt x="21555" y="6179"/>
                  <a:pt x="21600" y="5549"/>
                  <a:pt x="21600" y="4889"/>
                </a:cubicBezTo>
                <a:cubicBezTo>
                  <a:pt x="21600" y="4229"/>
                  <a:pt x="21555" y="3627"/>
                  <a:pt x="21485" y="3033"/>
                </a:cubicBezTo>
                <a:cubicBezTo>
                  <a:pt x="21416" y="2439"/>
                  <a:pt x="21311" y="1899"/>
                  <a:pt x="21157" y="1454"/>
                </a:cubicBezTo>
                <a:cubicBezTo>
                  <a:pt x="21003" y="1010"/>
                  <a:pt x="20795" y="666"/>
                  <a:pt x="20550" y="402"/>
                </a:cubicBezTo>
                <a:cubicBezTo>
                  <a:pt x="20306" y="138"/>
                  <a:pt x="20015" y="0"/>
                  <a:pt x="19665" y="0"/>
                </a:cubicBezTo>
                <a:close/>
                <a:moveTo>
                  <a:pt x="6610" y="1888"/>
                </a:moveTo>
                <a:cubicBezTo>
                  <a:pt x="6764" y="1888"/>
                  <a:pt x="6891" y="1990"/>
                  <a:pt x="6987" y="2197"/>
                </a:cubicBezTo>
                <a:cubicBezTo>
                  <a:pt x="7083" y="2404"/>
                  <a:pt x="7149" y="2636"/>
                  <a:pt x="7200" y="2940"/>
                </a:cubicBezTo>
                <a:cubicBezTo>
                  <a:pt x="7251" y="3243"/>
                  <a:pt x="7280" y="3578"/>
                  <a:pt x="7298" y="3930"/>
                </a:cubicBezTo>
                <a:cubicBezTo>
                  <a:pt x="7317" y="4282"/>
                  <a:pt x="7331" y="4599"/>
                  <a:pt x="7331" y="4889"/>
                </a:cubicBezTo>
                <a:cubicBezTo>
                  <a:pt x="7331" y="5189"/>
                  <a:pt x="7317" y="5523"/>
                  <a:pt x="7298" y="5880"/>
                </a:cubicBezTo>
                <a:cubicBezTo>
                  <a:pt x="7280" y="6236"/>
                  <a:pt x="7251" y="6566"/>
                  <a:pt x="7200" y="6870"/>
                </a:cubicBezTo>
                <a:cubicBezTo>
                  <a:pt x="7149" y="7173"/>
                  <a:pt x="7083" y="7437"/>
                  <a:pt x="6987" y="7644"/>
                </a:cubicBezTo>
                <a:cubicBezTo>
                  <a:pt x="6891" y="7851"/>
                  <a:pt x="6764" y="7953"/>
                  <a:pt x="6610" y="7953"/>
                </a:cubicBezTo>
                <a:cubicBezTo>
                  <a:pt x="6456" y="7953"/>
                  <a:pt x="6330" y="7851"/>
                  <a:pt x="6232" y="7644"/>
                </a:cubicBezTo>
                <a:cubicBezTo>
                  <a:pt x="6135" y="7437"/>
                  <a:pt x="6056" y="7173"/>
                  <a:pt x="6003" y="6870"/>
                </a:cubicBezTo>
                <a:cubicBezTo>
                  <a:pt x="5949" y="6567"/>
                  <a:pt x="5907" y="6236"/>
                  <a:pt x="5888" y="5880"/>
                </a:cubicBezTo>
                <a:cubicBezTo>
                  <a:pt x="5869" y="5523"/>
                  <a:pt x="5872" y="5189"/>
                  <a:pt x="5872" y="4889"/>
                </a:cubicBezTo>
                <a:cubicBezTo>
                  <a:pt x="5871" y="4599"/>
                  <a:pt x="5869" y="4282"/>
                  <a:pt x="5888" y="3930"/>
                </a:cubicBezTo>
                <a:cubicBezTo>
                  <a:pt x="5907" y="3578"/>
                  <a:pt x="5949" y="3243"/>
                  <a:pt x="6003" y="2940"/>
                </a:cubicBezTo>
                <a:cubicBezTo>
                  <a:pt x="6056" y="2636"/>
                  <a:pt x="6134" y="2404"/>
                  <a:pt x="6232" y="2197"/>
                </a:cubicBezTo>
                <a:cubicBezTo>
                  <a:pt x="6330" y="1990"/>
                  <a:pt x="6456" y="1888"/>
                  <a:pt x="6610" y="1888"/>
                </a:cubicBezTo>
                <a:close/>
                <a:moveTo>
                  <a:pt x="19665" y="1888"/>
                </a:moveTo>
                <a:cubicBezTo>
                  <a:pt x="19819" y="1888"/>
                  <a:pt x="19946" y="1990"/>
                  <a:pt x="20042" y="2197"/>
                </a:cubicBezTo>
                <a:cubicBezTo>
                  <a:pt x="20138" y="2404"/>
                  <a:pt x="20204" y="2636"/>
                  <a:pt x="20255" y="2940"/>
                </a:cubicBezTo>
                <a:cubicBezTo>
                  <a:pt x="20306" y="3243"/>
                  <a:pt x="20351" y="3578"/>
                  <a:pt x="20370" y="3930"/>
                </a:cubicBezTo>
                <a:cubicBezTo>
                  <a:pt x="20389" y="4282"/>
                  <a:pt x="20386" y="4599"/>
                  <a:pt x="20386" y="4889"/>
                </a:cubicBezTo>
                <a:cubicBezTo>
                  <a:pt x="20386" y="5189"/>
                  <a:pt x="20389" y="5523"/>
                  <a:pt x="20370" y="5880"/>
                </a:cubicBezTo>
                <a:cubicBezTo>
                  <a:pt x="20351" y="6236"/>
                  <a:pt x="20306" y="6566"/>
                  <a:pt x="20255" y="6870"/>
                </a:cubicBezTo>
                <a:cubicBezTo>
                  <a:pt x="20204" y="7173"/>
                  <a:pt x="20138" y="7437"/>
                  <a:pt x="20042" y="7644"/>
                </a:cubicBezTo>
                <a:cubicBezTo>
                  <a:pt x="19946" y="7851"/>
                  <a:pt x="19819" y="7953"/>
                  <a:pt x="19665" y="7953"/>
                </a:cubicBezTo>
                <a:cubicBezTo>
                  <a:pt x="19511" y="7953"/>
                  <a:pt x="19385" y="7851"/>
                  <a:pt x="19287" y="7644"/>
                </a:cubicBezTo>
                <a:cubicBezTo>
                  <a:pt x="19190" y="7437"/>
                  <a:pt x="19111" y="7173"/>
                  <a:pt x="19058" y="6870"/>
                </a:cubicBezTo>
                <a:cubicBezTo>
                  <a:pt x="19004" y="6567"/>
                  <a:pt x="18962" y="6236"/>
                  <a:pt x="18943" y="5880"/>
                </a:cubicBezTo>
                <a:cubicBezTo>
                  <a:pt x="18924" y="5523"/>
                  <a:pt x="18927" y="5189"/>
                  <a:pt x="18927" y="4889"/>
                </a:cubicBezTo>
                <a:cubicBezTo>
                  <a:pt x="18927" y="4599"/>
                  <a:pt x="18924" y="4282"/>
                  <a:pt x="18943" y="3930"/>
                </a:cubicBezTo>
                <a:cubicBezTo>
                  <a:pt x="18962" y="3578"/>
                  <a:pt x="19004" y="3243"/>
                  <a:pt x="19058" y="2940"/>
                </a:cubicBezTo>
                <a:cubicBezTo>
                  <a:pt x="19111" y="2636"/>
                  <a:pt x="19190" y="2404"/>
                  <a:pt x="19287" y="2197"/>
                </a:cubicBezTo>
                <a:cubicBezTo>
                  <a:pt x="19385" y="1990"/>
                  <a:pt x="19511" y="1888"/>
                  <a:pt x="19665" y="1888"/>
                </a:cubicBezTo>
                <a:close/>
                <a:moveTo>
                  <a:pt x="10021" y="5508"/>
                </a:moveTo>
                <a:lnTo>
                  <a:pt x="10021" y="7210"/>
                </a:lnTo>
                <a:cubicBezTo>
                  <a:pt x="10021" y="7210"/>
                  <a:pt x="11792" y="7210"/>
                  <a:pt x="11792" y="7210"/>
                </a:cubicBezTo>
                <a:lnTo>
                  <a:pt x="11792" y="5508"/>
                </a:lnTo>
                <a:lnTo>
                  <a:pt x="10021" y="5508"/>
                </a:lnTo>
                <a:close/>
                <a:moveTo>
                  <a:pt x="7922" y="14606"/>
                </a:moveTo>
                <a:cubicBezTo>
                  <a:pt x="7651" y="14606"/>
                  <a:pt x="7389" y="14691"/>
                  <a:pt x="7151" y="14854"/>
                </a:cubicBezTo>
                <a:cubicBezTo>
                  <a:pt x="6912" y="15017"/>
                  <a:pt x="6720" y="15231"/>
                  <a:pt x="6544" y="15535"/>
                </a:cubicBezTo>
                <a:cubicBezTo>
                  <a:pt x="6368" y="15838"/>
                  <a:pt x="6218" y="16218"/>
                  <a:pt x="6118" y="16649"/>
                </a:cubicBezTo>
                <a:cubicBezTo>
                  <a:pt x="6017" y="17080"/>
                  <a:pt x="5970" y="17566"/>
                  <a:pt x="5970" y="18103"/>
                </a:cubicBezTo>
                <a:cubicBezTo>
                  <a:pt x="5970" y="18649"/>
                  <a:pt x="6017" y="19126"/>
                  <a:pt x="6118" y="19558"/>
                </a:cubicBezTo>
                <a:cubicBezTo>
                  <a:pt x="6218" y="19988"/>
                  <a:pt x="6368" y="20368"/>
                  <a:pt x="6544" y="20672"/>
                </a:cubicBezTo>
                <a:cubicBezTo>
                  <a:pt x="6720" y="20975"/>
                  <a:pt x="6912" y="21194"/>
                  <a:pt x="7151" y="21352"/>
                </a:cubicBezTo>
                <a:cubicBezTo>
                  <a:pt x="7389" y="21511"/>
                  <a:pt x="7646" y="21600"/>
                  <a:pt x="7922" y="21600"/>
                </a:cubicBezTo>
                <a:cubicBezTo>
                  <a:pt x="8178" y="21600"/>
                  <a:pt x="8431" y="21533"/>
                  <a:pt x="8660" y="21383"/>
                </a:cubicBezTo>
                <a:cubicBezTo>
                  <a:pt x="8888" y="21234"/>
                  <a:pt x="9073" y="21029"/>
                  <a:pt x="9217" y="20764"/>
                </a:cubicBezTo>
                <a:lnTo>
                  <a:pt x="8578" y="19279"/>
                </a:lnTo>
                <a:cubicBezTo>
                  <a:pt x="8508" y="19437"/>
                  <a:pt x="8413" y="19567"/>
                  <a:pt x="8299" y="19650"/>
                </a:cubicBezTo>
                <a:cubicBezTo>
                  <a:pt x="8184" y="19734"/>
                  <a:pt x="8071" y="19774"/>
                  <a:pt x="7954" y="19774"/>
                </a:cubicBezTo>
                <a:cubicBezTo>
                  <a:pt x="7829" y="19774"/>
                  <a:pt x="7710" y="19739"/>
                  <a:pt x="7610" y="19650"/>
                </a:cubicBezTo>
                <a:cubicBezTo>
                  <a:pt x="7510" y="19562"/>
                  <a:pt x="7436" y="19433"/>
                  <a:pt x="7364" y="19279"/>
                </a:cubicBezTo>
                <a:cubicBezTo>
                  <a:pt x="7292" y="19125"/>
                  <a:pt x="7237" y="18955"/>
                  <a:pt x="7200" y="18753"/>
                </a:cubicBezTo>
                <a:cubicBezTo>
                  <a:pt x="7162" y="18551"/>
                  <a:pt x="7134" y="18332"/>
                  <a:pt x="7134" y="18103"/>
                </a:cubicBezTo>
                <a:cubicBezTo>
                  <a:pt x="7134" y="17874"/>
                  <a:pt x="7160" y="17656"/>
                  <a:pt x="7200" y="17453"/>
                </a:cubicBezTo>
                <a:cubicBezTo>
                  <a:pt x="7239" y="17251"/>
                  <a:pt x="7294" y="17081"/>
                  <a:pt x="7364" y="16927"/>
                </a:cubicBezTo>
                <a:cubicBezTo>
                  <a:pt x="7433" y="16774"/>
                  <a:pt x="7512" y="16648"/>
                  <a:pt x="7610" y="16556"/>
                </a:cubicBezTo>
                <a:cubicBezTo>
                  <a:pt x="7708" y="16463"/>
                  <a:pt x="7817" y="16401"/>
                  <a:pt x="7938" y="16401"/>
                </a:cubicBezTo>
                <a:cubicBezTo>
                  <a:pt x="8055" y="16401"/>
                  <a:pt x="8170" y="16459"/>
                  <a:pt x="8282" y="16556"/>
                </a:cubicBezTo>
                <a:cubicBezTo>
                  <a:pt x="8394" y="16653"/>
                  <a:pt x="8479" y="16769"/>
                  <a:pt x="8545" y="16927"/>
                </a:cubicBezTo>
                <a:cubicBezTo>
                  <a:pt x="8545" y="16927"/>
                  <a:pt x="9217" y="15473"/>
                  <a:pt x="9217" y="15473"/>
                </a:cubicBezTo>
                <a:cubicBezTo>
                  <a:pt x="9147" y="15341"/>
                  <a:pt x="9066" y="15242"/>
                  <a:pt x="8971" y="15132"/>
                </a:cubicBezTo>
                <a:cubicBezTo>
                  <a:pt x="8876" y="15022"/>
                  <a:pt x="8774" y="14929"/>
                  <a:pt x="8660" y="14854"/>
                </a:cubicBezTo>
                <a:cubicBezTo>
                  <a:pt x="8545" y="14779"/>
                  <a:pt x="8422" y="14712"/>
                  <a:pt x="8299" y="14668"/>
                </a:cubicBezTo>
                <a:cubicBezTo>
                  <a:pt x="8175" y="14624"/>
                  <a:pt x="8047" y="14606"/>
                  <a:pt x="7922" y="14606"/>
                </a:cubicBezTo>
                <a:close/>
                <a:moveTo>
                  <a:pt x="12219" y="14606"/>
                </a:moveTo>
                <a:cubicBezTo>
                  <a:pt x="12088" y="14606"/>
                  <a:pt x="11967" y="14638"/>
                  <a:pt x="11858" y="14699"/>
                </a:cubicBezTo>
                <a:cubicBezTo>
                  <a:pt x="11748" y="14761"/>
                  <a:pt x="11651" y="14846"/>
                  <a:pt x="11563" y="14947"/>
                </a:cubicBezTo>
                <a:cubicBezTo>
                  <a:pt x="11474" y="15048"/>
                  <a:pt x="11396" y="15155"/>
                  <a:pt x="11333" y="15287"/>
                </a:cubicBezTo>
                <a:cubicBezTo>
                  <a:pt x="11270" y="15419"/>
                  <a:pt x="11228" y="15549"/>
                  <a:pt x="11185" y="15689"/>
                </a:cubicBezTo>
                <a:lnTo>
                  <a:pt x="11169" y="15689"/>
                </a:lnTo>
                <a:lnTo>
                  <a:pt x="11169" y="14792"/>
                </a:lnTo>
                <a:lnTo>
                  <a:pt x="10054" y="14792"/>
                </a:lnTo>
                <a:lnTo>
                  <a:pt x="10054" y="21352"/>
                </a:lnTo>
                <a:lnTo>
                  <a:pt x="11202" y="21352"/>
                </a:lnTo>
                <a:lnTo>
                  <a:pt x="11202" y="17794"/>
                </a:lnTo>
                <a:cubicBezTo>
                  <a:pt x="11202" y="17398"/>
                  <a:pt x="11249" y="17076"/>
                  <a:pt x="11349" y="16803"/>
                </a:cubicBezTo>
                <a:cubicBezTo>
                  <a:pt x="11450" y="16531"/>
                  <a:pt x="11594" y="16370"/>
                  <a:pt x="11776" y="16370"/>
                </a:cubicBezTo>
                <a:cubicBezTo>
                  <a:pt x="11948" y="16370"/>
                  <a:pt x="12074" y="16491"/>
                  <a:pt x="12153" y="16711"/>
                </a:cubicBezTo>
                <a:cubicBezTo>
                  <a:pt x="12232" y="16931"/>
                  <a:pt x="12268" y="17230"/>
                  <a:pt x="12268" y="17608"/>
                </a:cubicBezTo>
                <a:lnTo>
                  <a:pt x="12268" y="21352"/>
                </a:lnTo>
                <a:lnTo>
                  <a:pt x="13416" y="21352"/>
                </a:lnTo>
                <a:lnTo>
                  <a:pt x="13416" y="17825"/>
                </a:lnTo>
                <a:cubicBezTo>
                  <a:pt x="13416" y="17640"/>
                  <a:pt x="13442" y="17439"/>
                  <a:pt x="13465" y="17268"/>
                </a:cubicBezTo>
                <a:cubicBezTo>
                  <a:pt x="13488" y="17096"/>
                  <a:pt x="13515" y="16966"/>
                  <a:pt x="13564" y="16834"/>
                </a:cubicBezTo>
                <a:cubicBezTo>
                  <a:pt x="13613" y="16702"/>
                  <a:pt x="13672" y="16573"/>
                  <a:pt x="13744" y="16494"/>
                </a:cubicBezTo>
                <a:cubicBezTo>
                  <a:pt x="13816" y="16415"/>
                  <a:pt x="13908" y="16370"/>
                  <a:pt x="14006" y="16370"/>
                </a:cubicBezTo>
                <a:cubicBezTo>
                  <a:pt x="14109" y="16370"/>
                  <a:pt x="14190" y="16419"/>
                  <a:pt x="14252" y="16494"/>
                </a:cubicBezTo>
                <a:cubicBezTo>
                  <a:pt x="14316" y="16569"/>
                  <a:pt x="14362" y="16680"/>
                  <a:pt x="14400" y="16803"/>
                </a:cubicBezTo>
                <a:cubicBezTo>
                  <a:pt x="14437" y="16926"/>
                  <a:pt x="14468" y="17065"/>
                  <a:pt x="14482" y="17237"/>
                </a:cubicBezTo>
                <a:cubicBezTo>
                  <a:pt x="14496" y="17408"/>
                  <a:pt x="14498" y="17578"/>
                  <a:pt x="14498" y="17763"/>
                </a:cubicBezTo>
                <a:lnTo>
                  <a:pt x="14498" y="21352"/>
                </a:lnTo>
                <a:cubicBezTo>
                  <a:pt x="14498" y="21352"/>
                  <a:pt x="15646" y="21352"/>
                  <a:pt x="15646" y="21352"/>
                </a:cubicBezTo>
                <a:lnTo>
                  <a:pt x="15646" y="17299"/>
                </a:lnTo>
                <a:cubicBezTo>
                  <a:pt x="15646" y="16990"/>
                  <a:pt x="15625" y="16661"/>
                  <a:pt x="15581" y="16339"/>
                </a:cubicBezTo>
                <a:cubicBezTo>
                  <a:pt x="15536" y="16019"/>
                  <a:pt x="15466" y="15733"/>
                  <a:pt x="15368" y="15473"/>
                </a:cubicBezTo>
                <a:cubicBezTo>
                  <a:pt x="15270" y="15213"/>
                  <a:pt x="15135" y="15017"/>
                  <a:pt x="14974" y="14854"/>
                </a:cubicBezTo>
                <a:cubicBezTo>
                  <a:pt x="14813" y="14691"/>
                  <a:pt x="14621" y="14606"/>
                  <a:pt x="14384" y="14606"/>
                </a:cubicBezTo>
                <a:cubicBezTo>
                  <a:pt x="14122" y="14606"/>
                  <a:pt x="13893" y="14714"/>
                  <a:pt x="13711" y="14916"/>
                </a:cubicBezTo>
                <a:cubicBezTo>
                  <a:pt x="13530" y="15118"/>
                  <a:pt x="13385" y="15377"/>
                  <a:pt x="13268" y="15720"/>
                </a:cubicBezTo>
                <a:cubicBezTo>
                  <a:pt x="13170" y="15359"/>
                  <a:pt x="13033" y="15078"/>
                  <a:pt x="12858" y="14885"/>
                </a:cubicBezTo>
                <a:cubicBezTo>
                  <a:pt x="12684" y="14691"/>
                  <a:pt x="12470" y="14606"/>
                  <a:pt x="12219" y="14606"/>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14">
    <p:spTree>
      <p:nvGrpSpPr>
        <p:cNvPr id="1" name=""/>
        <p:cNvGrpSpPr/>
        <p:nvPr/>
      </p:nvGrpSpPr>
      <p:grpSpPr>
        <a:xfrm>
          <a:off x="0" y="0"/>
          <a:ext cx="0" cy="0"/>
          <a:chOff x="0" y="0"/>
          <a:chExt cx="0" cy="0"/>
        </a:xfrm>
      </p:grpSpPr>
      <p:sp>
        <p:nvSpPr>
          <p:cNvPr id="396" name="Title Text"/>
          <p:cNvSpPr txBox="1">
            <a:spLocks noGrp="1"/>
          </p:cNvSpPr>
          <p:nvPr>
            <p:ph type="title"/>
          </p:nvPr>
        </p:nvSpPr>
        <p:spPr>
          <a:prstGeom prst="rect">
            <a:avLst/>
          </a:prstGeom>
        </p:spPr>
        <p:txBody>
          <a:bodyPr/>
          <a:lstStyle/>
          <a:p>
            <a:r>
              <a:rPr lang="en-US"/>
              <a:t>Click to edit Master title style</a:t>
            </a:r>
            <a:endParaRPr/>
          </a:p>
        </p:txBody>
      </p:sp>
      <p:sp>
        <p:nvSpPr>
          <p:cNvPr id="3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98" name="Shape"/>
          <p:cNvSpPr>
            <a:spLocks noGrp="1"/>
          </p:cNvSpPr>
          <p:nvPr>
            <p:ph type="body" sz="quarter" idx="13" hasCustomPrompt="1"/>
          </p:nvPr>
        </p:nvSpPr>
        <p:spPr>
          <a:xfrm>
            <a:off x="1015999" y="2804055"/>
            <a:ext cx="2374674" cy="5068098"/>
          </a:xfrm>
          <a:custGeom>
            <a:avLst/>
            <a:gdLst/>
            <a:ahLst/>
            <a:cxnLst>
              <a:cxn ang="0">
                <a:pos x="wd2" y="hd2"/>
              </a:cxn>
              <a:cxn ang="5400000">
                <a:pos x="wd2" y="hd2"/>
              </a:cxn>
              <a:cxn ang="10800000">
                <a:pos x="wd2" y="hd2"/>
              </a:cxn>
              <a:cxn ang="16200000">
                <a:pos x="wd2" y="hd2"/>
              </a:cxn>
            </a:cxnLst>
            <a:rect l="0" t="0" r="r" b="b"/>
            <a:pathLst>
              <a:path w="21529" h="21600" extrusionOk="0">
                <a:moveTo>
                  <a:pt x="10761" y="0"/>
                </a:moveTo>
                <a:cubicBezTo>
                  <a:pt x="8477" y="0"/>
                  <a:pt x="6630" y="882"/>
                  <a:pt x="6630" y="1969"/>
                </a:cubicBezTo>
                <a:cubicBezTo>
                  <a:pt x="6630" y="3057"/>
                  <a:pt x="8476" y="3939"/>
                  <a:pt x="10761" y="3939"/>
                </a:cubicBezTo>
                <a:cubicBezTo>
                  <a:pt x="13046" y="3939"/>
                  <a:pt x="14898" y="3057"/>
                  <a:pt x="14898" y="1969"/>
                </a:cubicBezTo>
                <a:cubicBezTo>
                  <a:pt x="14898" y="882"/>
                  <a:pt x="13046" y="0"/>
                  <a:pt x="10761" y="0"/>
                </a:cubicBezTo>
                <a:close/>
                <a:moveTo>
                  <a:pt x="7903" y="4220"/>
                </a:moveTo>
                <a:cubicBezTo>
                  <a:pt x="6099" y="4224"/>
                  <a:pt x="4472" y="4720"/>
                  <a:pt x="3651" y="5477"/>
                </a:cubicBezTo>
                <a:cubicBezTo>
                  <a:pt x="3518" y="5600"/>
                  <a:pt x="3409" y="5728"/>
                  <a:pt x="3305" y="5856"/>
                </a:cubicBezTo>
                <a:cubicBezTo>
                  <a:pt x="2652" y="6667"/>
                  <a:pt x="2123" y="7499"/>
                  <a:pt x="1599" y="8330"/>
                </a:cubicBezTo>
                <a:cubicBezTo>
                  <a:pt x="1079" y="9155"/>
                  <a:pt x="562" y="9979"/>
                  <a:pt x="49" y="10805"/>
                </a:cubicBezTo>
                <a:cubicBezTo>
                  <a:pt x="-36" y="10943"/>
                  <a:pt x="-8" y="11085"/>
                  <a:pt x="107" y="11212"/>
                </a:cubicBezTo>
                <a:cubicBezTo>
                  <a:pt x="591" y="11748"/>
                  <a:pt x="2055" y="11821"/>
                  <a:pt x="2821" y="11420"/>
                </a:cubicBezTo>
                <a:cubicBezTo>
                  <a:pt x="2867" y="11396"/>
                  <a:pt x="2909" y="11371"/>
                  <a:pt x="2948" y="11344"/>
                </a:cubicBezTo>
                <a:cubicBezTo>
                  <a:pt x="2986" y="11318"/>
                  <a:pt x="3021" y="11289"/>
                  <a:pt x="3051" y="11260"/>
                </a:cubicBezTo>
                <a:cubicBezTo>
                  <a:pt x="3140" y="11178"/>
                  <a:pt x="3200" y="11089"/>
                  <a:pt x="3259" y="11000"/>
                </a:cubicBezTo>
                <a:cubicBezTo>
                  <a:pt x="4238" y="9542"/>
                  <a:pt x="5178" y="8079"/>
                  <a:pt x="6100" y="6612"/>
                </a:cubicBezTo>
                <a:lnTo>
                  <a:pt x="6157" y="6534"/>
                </a:lnTo>
                <a:lnTo>
                  <a:pt x="7027" y="6534"/>
                </a:lnTo>
                <a:lnTo>
                  <a:pt x="1738" y="14644"/>
                </a:lnTo>
                <a:lnTo>
                  <a:pt x="6647" y="14644"/>
                </a:lnTo>
                <a:lnTo>
                  <a:pt x="6647" y="20847"/>
                </a:lnTo>
                <a:lnTo>
                  <a:pt x="6653" y="20847"/>
                </a:lnTo>
                <a:cubicBezTo>
                  <a:pt x="6653" y="21263"/>
                  <a:pt x="7413" y="21600"/>
                  <a:pt x="8353" y="21600"/>
                </a:cubicBezTo>
                <a:cubicBezTo>
                  <a:pt x="9293" y="21600"/>
                  <a:pt x="10058" y="21263"/>
                  <a:pt x="10058" y="20847"/>
                </a:cubicBezTo>
                <a:lnTo>
                  <a:pt x="10058" y="14644"/>
                </a:lnTo>
                <a:lnTo>
                  <a:pt x="11326" y="14644"/>
                </a:lnTo>
                <a:lnTo>
                  <a:pt x="11470" y="14644"/>
                </a:lnTo>
                <a:lnTo>
                  <a:pt x="11470" y="20847"/>
                </a:lnTo>
                <a:cubicBezTo>
                  <a:pt x="11470" y="21263"/>
                  <a:pt x="12235" y="21600"/>
                  <a:pt x="13175" y="21600"/>
                </a:cubicBezTo>
                <a:cubicBezTo>
                  <a:pt x="14115" y="21600"/>
                  <a:pt x="14875" y="21263"/>
                  <a:pt x="14875" y="20847"/>
                </a:cubicBezTo>
                <a:lnTo>
                  <a:pt x="14881" y="20847"/>
                </a:lnTo>
                <a:lnTo>
                  <a:pt x="14881" y="14644"/>
                </a:lnTo>
                <a:lnTo>
                  <a:pt x="19790" y="14644"/>
                </a:lnTo>
                <a:lnTo>
                  <a:pt x="14501" y="6534"/>
                </a:lnTo>
                <a:lnTo>
                  <a:pt x="15371" y="6534"/>
                </a:lnTo>
                <a:lnTo>
                  <a:pt x="15428" y="6612"/>
                </a:lnTo>
                <a:cubicBezTo>
                  <a:pt x="16350" y="8079"/>
                  <a:pt x="17294" y="9541"/>
                  <a:pt x="18269" y="11000"/>
                </a:cubicBezTo>
                <a:cubicBezTo>
                  <a:pt x="18328" y="11089"/>
                  <a:pt x="18388" y="11178"/>
                  <a:pt x="18477" y="11260"/>
                </a:cubicBezTo>
                <a:cubicBezTo>
                  <a:pt x="18508" y="11289"/>
                  <a:pt x="18542" y="11318"/>
                  <a:pt x="18580" y="11344"/>
                </a:cubicBezTo>
                <a:cubicBezTo>
                  <a:pt x="18619" y="11371"/>
                  <a:pt x="18662" y="11396"/>
                  <a:pt x="18707" y="11420"/>
                </a:cubicBezTo>
                <a:cubicBezTo>
                  <a:pt x="19469" y="11823"/>
                  <a:pt x="20937" y="11748"/>
                  <a:pt x="21421" y="11212"/>
                </a:cubicBezTo>
                <a:cubicBezTo>
                  <a:pt x="21536" y="11085"/>
                  <a:pt x="21564" y="10943"/>
                  <a:pt x="21479" y="10805"/>
                </a:cubicBezTo>
                <a:cubicBezTo>
                  <a:pt x="20967" y="9979"/>
                  <a:pt x="20451" y="9155"/>
                  <a:pt x="19929" y="8330"/>
                </a:cubicBezTo>
                <a:cubicBezTo>
                  <a:pt x="19403" y="7499"/>
                  <a:pt x="18869" y="6668"/>
                  <a:pt x="18223" y="5856"/>
                </a:cubicBezTo>
                <a:cubicBezTo>
                  <a:pt x="18121" y="5728"/>
                  <a:pt x="18013" y="5599"/>
                  <a:pt x="17877" y="5477"/>
                </a:cubicBezTo>
                <a:cubicBezTo>
                  <a:pt x="16967" y="4657"/>
                  <a:pt x="15056" y="4223"/>
                  <a:pt x="13072" y="4220"/>
                </a:cubicBezTo>
                <a:cubicBezTo>
                  <a:pt x="13060" y="4220"/>
                  <a:pt x="13049" y="4220"/>
                  <a:pt x="13037" y="4220"/>
                </a:cubicBezTo>
                <a:lnTo>
                  <a:pt x="7938" y="4220"/>
                </a:lnTo>
                <a:cubicBezTo>
                  <a:pt x="7926" y="4220"/>
                  <a:pt x="7915" y="4220"/>
                  <a:pt x="7903" y="4220"/>
                </a:cubicBezTo>
                <a:close/>
              </a:path>
            </a:pathLst>
          </a:cu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399" name="Shape"/>
          <p:cNvSpPr>
            <a:spLocks noGrp="1"/>
          </p:cNvSpPr>
          <p:nvPr>
            <p:ph type="body" sz="quarter" idx="14" hasCustomPrompt="1"/>
          </p:nvPr>
        </p:nvSpPr>
        <p:spPr>
          <a:xfrm>
            <a:off x="1781614" y="3794285"/>
            <a:ext cx="843445" cy="937478"/>
          </a:xfrm>
          <a:custGeom>
            <a:avLst/>
            <a:gdLst/>
            <a:ahLst/>
            <a:cxnLst>
              <a:cxn ang="0">
                <a:pos x="wd2" y="hd2"/>
              </a:cxn>
              <a:cxn ang="5400000">
                <a:pos x="wd2" y="hd2"/>
              </a:cxn>
              <a:cxn ang="10800000">
                <a:pos x="wd2" y="hd2"/>
              </a:cxn>
              <a:cxn ang="16200000">
                <a:pos x="wd2" y="hd2"/>
              </a:cxn>
            </a:cxnLst>
            <a:rect l="0" t="0" r="r" b="b"/>
            <a:pathLst>
              <a:path w="21291" h="21600" extrusionOk="0">
                <a:moveTo>
                  <a:pt x="5905" y="0"/>
                </a:moveTo>
                <a:cubicBezTo>
                  <a:pt x="6222" y="594"/>
                  <a:pt x="6434" y="1232"/>
                  <a:pt x="6563" y="1845"/>
                </a:cubicBezTo>
                <a:cubicBezTo>
                  <a:pt x="6839" y="3160"/>
                  <a:pt x="6727" y="4470"/>
                  <a:pt x="6322" y="5623"/>
                </a:cubicBezTo>
                <a:cubicBezTo>
                  <a:pt x="4970" y="5799"/>
                  <a:pt x="3933" y="6880"/>
                  <a:pt x="1012" y="12418"/>
                </a:cubicBezTo>
                <a:cubicBezTo>
                  <a:pt x="-143" y="14608"/>
                  <a:pt x="-309" y="16443"/>
                  <a:pt x="515" y="17880"/>
                </a:cubicBezTo>
                <a:cubicBezTo>
                  <a:pt x="1089" y="18884"/>
                  <a:pt x="2032" y="19497"/>
                  <a:pt x="2857" y="19857"/>
                </a:cubicBezTo>
                <a:cubicBezTo>
                  <a:pt x="2849" y="19901"/>
                  <a:pt x="2842" y="19945"/>
                  <a:pt x="2841" y="19989"/>
                </a:cubicBezTo>
                <a:cubicBezTo>
                  <a:pt x="2821" y="20878"/>
                  <a:pt x="3632" y="21600"/>
                  <a:pt x="4606" y="21600"/>
                </a:cubicBezTo>
                <a:cubicBezTo>
                  <a:pt x="5580" y="21600"/>
                  <a:pt x="6370" y="20874"/>
                  <a:pt x="6370" y="19989"/>
                </a:cubicBezTo>
                <a:cubicBezTo>
                  <a:pt x="6371" y="19103"/>
                  <a:pt x="5579" y="18378"/>
                  <a:pt x="4606" y="18378"/>
                </a:cubicBezTo>
                <a:cubicBezTo>
                  <a:pt x="4060" y="18378"/>
                  <a:pt x="3582" y="18608"/>
                  <a:pt x="3258" y="18964"/>
                </a:cubicBezTo>
                <a:cubicBezTo>
                  <a:pt x="2599" y="18670"/>
                  <a:pt x="1868" y="18207"/>
                  <a:pt x="1429" y="17441"/>
                </a:cubicBezTo>
                <a:cubicBezTo>
                  <a:pt x="765" y="16281"/>
                  <a:pt x="936" y="14736"/>
                  <a:pt x="1942" y="12828"/>
                </a:cubicBezTo>
                <a:cubicBezTo>
                  <a:pt x="5179" y="6692"/>
                  <a:pt x="5890" y="6546"/>
                  <a:pt x="6788" y="6546"/>
                </a:cubicBezTo>
                <a:cubicBezTo>
                  <a:pt x="7683" y="6546"/>
                  <a:pt x="8419" y="6705"/>
                  <a:pt x="11649" y="12828"/>
                </a:cubicBezTo>
                <a:cubicBezTo>
                  <a:pt x="12653" y="14733"/>
                  <a:pt x="12823" y="16282"/>
                  <a:pt x="12162" y="17441"/>
                </a:cubicBezTo>
                <a:cubicBezTo>
                  <a:pt x="11786" y="18101"/>
                  <a:pt x="11190" y="18517"/>
                  <a:pt x="10606" y="18818"/>
                </a:cubicBezTo>
                <a:cubicBezTo>
                  <a:pt x="10291" y="18553"/>
                  <a:pt x="9880" y="18378"/>
                  <a:pt x="9419" y="18378"/>
                </a:cubicBezTo>
                <a:cubicBezTo>
                  <a:pt x="8445" y="18378"/>
                  <a:pt x="7650" y="19102"/>
                  <a:pt x="7654" y="19989"/>
                </a:cubicBezTo>
                <a:cubicBezTo>
                  <a:pt x="7658" y="20878"/>
                  <a:pt x="8445" y="21600"/>
                  <a:pt x="9419" y="21600"/>
                </a:cubicBezTo>
                <a:cubicBezTo>
                  <a:pt x="10393" y="21600"/>
                  <a:pt x="11184" y="20878"/>
                  <a:pt x="11184" y="19989"/>
                </a:cubicBezTo>
                <a:cubicBezTo>
                  <a:pt x="11184" y="19875"/>
                  <a:pt x="11128" y="19775"/>
                  <a:pt x="11103" y="19667"/>
                </a:cubicBezTo>
                <a:cubicBezTo>
                  <a:pt x="11826" y="19295"/>
                  <a:pt x="12588" y="18733"/>
                  <a:pt x="13077" y="17880"/>
                </a:cubicBezTo>
                <a:cubicBezTo>
                  <a:pt x="13900" y="16442"/>
                  <a:pt x="13735" y="14608"/>
                  <a:pt x="12579" y="12418"/>
                </a:cubicBezTo>
                <a:cubicBezTo>
                  <a:pt x="9709" y="6975"/>
                  <a:pt x="8667" y="5842"/>
                  <a:pt x="7349" y="5638"/>
                </a:cubicBezTo>
                <a:cubicBezTo>
                  <a:pt x="7735" y="4520"/>
                  <a:pt x="7865" y="3236"/>
                  <a:pt x="7638" y="1933"/>
                </a:cubicBezTo>
                <a:cubicBezTo>
                  <a:pt x="7528" y="1301"/>
                  <a:pt x="7334" y="641"/>
                  <a:pt x="7028" y="0"/>
                </a:cubicBezTo>
                <a:lnTo>
                  <a:pt x="5905" y="0"/>
                </a:lnTo>
                <a:close/>
                <a:moveTo>
                  <a:pt x="15900" y="0"/>
                </a:moveTo>
                <a:cubicBezTo>
                  <a:pt x="16137" y="610"/>
                  <a:pt x="16356" y="1225"/>
                  <a:pt x="16558" y="1845"/>
                </a:cubicBezTo>
                <a:cubicBezTo>
                  <a:pt x="18061" y="6445"/>
                  <a:pt x="18589" y="11257"/>
                  <a:pt x="18130" y="16035"/>
                </a:cubicBezTo>
                <a:cubicBezTo>
                  <a:pt x="16864" y="16179"/>
                  <a:pt x="15819" y="17052"/>
                  <a:pt x="15660" y="18232"/>
                </a:cubicBezTo>
                <a:cubicBezTo>
                  <a:pt x="15645" y="18339"/>
                  <a:pt x="15643" y="18446"/>
                  <a:pt x="15644" y="18554"/>
                </a:cubicBezTo>
                <a:cubicBezTo>
                  <a:pt x="15646" y="19976"/>
                  <a:pt x="16910" y="21131"/>
                  <a:pt x="18467" y="21131"/>
                </a:cubicBezTo>
                <a:cubicBezTo>
                  <a:pt x="20024" y="21131"/>
                  <a:pt x="21291" y="19976"/>
                  <a:pt x="21291" y="18554"/>
                </a:cubicBezTo>
                <a:cubicBezTo>
                  <a:pt x="21291" y="17349"/>
                  <a:pt x="20366" y="16390"/>
                  <a:pt x="19141" y="16108"/>
                </a:cubicBezTo>
                <a:cubicBezTo>
                  <a:pt x="19471" y="11337"/>
                  <a:pt x="18972" y="6556"/>
                  <a:pt x="17633" y="1933"/>
                </a:cubicBezTo>
                <a:cubicBezTo>
                  <a:pt x="17445" y="1285"/>
                  <a:pt x="17243" y="640"/>
                  <a:pt x="17023" y="0"/>
                </a:cubicBezTo>
                <a:lnTo>
                  <a:pt x="15900" y="0"/>
                </a:lnTo>
                <a:close/>
                <a:moveTo>
                  <a:pt x="18467" y="16914"/>
                </a:moveTo>
                <a:cubicBezTo>
                  <a:pt x="19460" y="16913"/>
                  <a:pt x="20265" y="17648"/>
                  <a:pt x="20264" y="18554"/>
                </a:cubicBezTo>
                <a:cubicBezTo>
                  <a:pt x="20264" y="19460"/>
                  <a:pt x="19460" y="20193"/>
                  <a:pt x="18467" y="20194"/>
                </a:cubicBezTo>
                <a:cubicBezTo>
                  <a:pt x="17474" y="20195"/>
                  <a:pt x="16668" y="19460"/>
                  <a:pt x="16670" y="18554"/>
                </a:cubicBezTo>
                <a:cubicBezTo>
                  <a:pt x="16671" y="18485"/>
                  <a:pt x="16677" y="18417"/>
                  <a:pt x="16686" y="18349"/>
                </a:cubicBezTo>
                <a:cubicBezTo>
                  <a:pt x="16798" y="17532"/>
                  <a:pt x="17566" y="16915"/>
                  <a:pt x="18467" y="16914"/>
                </a:cubicBezTo>
                <a:close/>
              </a:path>
            </a:pathLst>
          </a:custGeom>
          <a:solidFill>
            <a:srgbClr val="FFFFFF"/>
          </a:solidFill>
        </p:spPr>
        <p:txBody>
          <a:bodyPr anchor="ct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 </a:t>
            </a:r>
            <a:endParaRPr/>
          </a:p>
        </p:txBody>
      </p:sp>
      <p:sp>
        <p:nvSpPr>
          <p:cNvPr id="400" name="Shape"/>
          <p:cNvSpPr>
            <a:spLocks noGrp="1"/>
          </p:cNvSpPr>
          <p:nvPr>
            <p:ph type="body" sz="quarter" idx="15" hasCustomPrompt="1"/>
          </p:nvPr>
        </p:nvSpPr>
        <p:spPr>
          <a:xfrm>
            <a:off x="3933650" y="2792152"/>
            <a:ext cx="2029524" cy="506809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086" y="0"/>
                  <a:pt x="5890" y="881"/>
                  <a:pt x="5890" y="1966"/>
                </a:cubicBezTo>
                <a:cubicBezTo>
                  <a:pt x="5890" y="3052"/>
                  <a:pt x="8086" y="3930"/>
                  <a:pt x="10800" y="3930"/>
                </a:cubicBezTo>
                <a:cubicBezTo>
                  <a:pt x="13514" y="3930"/>
                  <a:pt x="15717" y="3052"/>
                  <a:pt x="15717" y="1966"/>
                </a:cubicBezTo>
                <a:cubicBezTo>
                  <a:pt x="15717" y="881"/>
                  <a:pt x="13514" y="0"/>
                  <a:pt x="10800" y="0"/>
                </a:cubicBezTo>
                <a:close/>
                <a:moveTo>
                  <a:pt x="5707" y="4292"/>
                </a:moveTo>
                <a:cubicBezTo>
                  <a:pt x="4133" y="4294"/>
                  <a:pt x="2707" y="4534"/>
                  <a:pt x="1675" y="4920"/>
                </a:cubicBezTo>
                <a:cubicBezTo>
                  <a:pt x="643" y="5306"/>
                  <a:pt x="0" y="5840"/>
                  <a:pt x="0" y="6429"/>
                </a:cubicBezTo>
                <a:lnTo>
                  <a:pt x="0" y="11979"/>
                </a:lnTo>
                <a:cubicBezTo>
                  <a:pt x="1" y="12371"/>
                  <a:pt x="856" y="12688"/>
                  <a:pt x="1905" y="12688"/>
                </a:cubicBezTo>
                <a:cubicBezTo>
                  <a:pt x="2954" y="12688"/>
                  <a:pt x="3803" y="12369"/>
                  <a:pt x="3803" y="11977"/>
                </a:cubicBezTo>
                <a:lnTo>
                  <a:pt x="3803" y="9112"/>
                </a:lnTo>
                <a:lnTo>
                  <a:pt x="3796" y="9112"/>
                </a:lnTo>
                <a:lnTo>
                  <a:pt x="3796" y="7214"/>
                </a:lnTo>
                <a:cubicBezTo>
                  <a:pt x="3796" y="7082"/>
                  <a:pt x="4085" y="6973"/>
                  <a:pt x="4438" y="6973"/>
                </a:cubicBezTo>
                <a:cubicBezTo>
                  <a:pt x="4794" y="6973"/>
                  <a:pt x="5079" y="7082"/>
                  <a:pt x="5079" y="7214"/>
                </a:cubicBezTo>
                <a:lnTo>
                  <a:pt x="5079" y="12079"/>
                </a:lnTo>
                <a:lnTo>
                  <a:pt x="5079" y="20694"/>
                </a:lnTo>
                <a:cubicBezTo>
                  <a:pt x="5079" y="21193"/>
                  <a:pt x="6161" y="21600"/>
                  <a:pt x="7497" y="21600"/>
                </a:cubicBezTo>
                <a:cubicBezTo>
                  <a:pt x="8833" y="21600"/>
                  <a:pt x="9915" y="21193"/>
                  <a:pt x="9915" y="20694"/>
                </a:cubicBezTo>
                <a:lnTo>
                  <a:pt x="9915" y="12807"/>
                </a:lnTo>
                <a:cubicBezTo>
                  <a:pt x="9931" y="12719"/>
                  <a:pt x="10034" y="12640"/>
                  <a:pt x="10192" y="12582"/>
                </a:cubicBezTo>
                <a:cubicBezTo>
                  <a:pt x="10351" y="12525"/>
                  <a:pt x="10564" y="12489"/>
                  <a:pt x="10800" y="12485"/>
                </a:cubicBezTo>
                <a:cubicBezTo>
                  <a:pt x="11036" y="12489"/>
                  <a:pt x="11249" y="12525"/>
                  <a:pt x="11408" y="12582"/>
                </a:cubicBezTo>
                <a:cubicBezTo>
                  <a:pt x="11567" y="12640"/>
                  <a:pt x="11675" y="12719"/>
                  <a:pt x="11692" y="12807"/>
                </a:cubicBezTo>
                <a:lnTo>
                  <a:pt x="11692" y="20694"/>
                </a:lnTo>
                <a:cubicBezTo>
                  <a:pt x="11692" y="21193"/>
                  <a:pt x="12774" y="21600"/>
                  <a:pt x="14110" y="21600"/>
                </a:cubicBezTo>
                <a:cubicBezTo>
                  <a:pt x="15445" y="21600"/>
                  <a:pt x="16528" y="21193"/>
                  <a:pt x="16528" y="20694"/>
                </a:cubicBezTo>
                <a:lnTo>
                  <a:pt x="16528" y="12079"/>
                </a:lnTo>
                <a:lnTo>
                  <a:pt x="16528" y="7214"/>
                </a:lnTo>
                <a:cubicBezTo>
                  <a:pt x="16528" y="7082"/>
                  <a:pt x="16813" y="6973"/>
                  <a:pt x="17169" y="6973"/>
                </a:cubicBezTo>
                <a:cubicBezTo>
                  <a:pt x="17522" y="6973"/>
                  <a:pt x="17811" y="7082"/>
                  <a:pt x="17811" y="7214"/>
                </a:cubicBezTo>
                <a:lnTo>
                  <a:pt x="17811" y="9112"/>
                </a:lnTo>
                <a:lnTo>
                  <a:pt x="17804" y="9112"/>
                </a:lnTo>
                <a:lnTo>
                  <a:pt x="17804" y="11977"/>
                </a:lnTo>
                <a:cubicBezTo>
                  <a:pt x="17804" y="12369"/>
                  <a:pt x="18653" y="12688"/>
                  <a:pt x="19702" y="12688"/>
                </a:cubicBezTo>
                <a:cubicBezTo>
                  <a:pt x="20751" y="12688"/>
                  <a:pt x="21599" y="12371"/>
                  <a:pt x="21600" y="11979"/>
                </a:cubicBezTo>
                <a:lnTo>
                  <a:pt x="21600" y="6429"/>
                </a:lnTo>
                <a:cubicBezTo>
                  <a:pt x="21600" y="5840"/>
                  <a:pt x="20963" y="5306"/>
                  <a:pt x="19932" y="4920"/>
                </a:cubicBezTo>
                <a:cubicBezTo>
                  <a:pt x="18900" y="4534"/>
                  <a:pt x="17473" y="4294"/>
                  <a:pt x="15899" y="4292"/>
                </a:cubicBezTo>
                <a:lnTo>
                  <a:pt x="5707" y="4292"/>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01" name="Shape"/>
          <p:cNvSpPr>
            <a:spLocks noGrp="1"/>
          </p:cNvSpPr>
          <p:nvPr>
            <p:ph type="body" sz="quarter" idx="16" hasCustomPrompt="1"/>
          </p:nvPr>
        </p:nvSpPr>
        <p:spPr>
          <a:xfrm>
            <a:off x="4517443" y="3788568"/>
            <a:ext cx="862595" cy="935832"/>
          </a:xfrm>
          <a:custGeom>
            <a:avLst/>
            <a:gdLst/>
            <a:ahLst/>
            <a:cxnLst>
              <a:cxn ang="0">
                <a:pos x="wd2" y="hd2"/>
              </a:cxn>
              <a:cxn ang="5400000">
                <a:pos x="wd2" y="hd2"/>
              </a:cxn>
              <a:cxn ang="10800000">
                <a:pos x="wd2" y="hd2"/>
              </a:cxn>
              <a:cxn ang="16200000">
                <a:pos x="wd2" y="hd2"/>
              </a:cxn>
            </a:cxnLst>
            <a:rect l="0" t="0" r="r" b="b"/>
            <a:pathLst>
              <a:path w="21300" h="21600" extrusionOk="0">
                <a:moveTo>
                  <a:pt x="5767" y="0"/>
                </a:moveTo>
                <a:cubicBezTo>
                  <a:pt x="6076" y="594"/>
                  <a:pt x="6288" y="1228"/>
                  <a:pt x="6414" y="1841"/>
                </a:cubicBezTo>
                <a:cubicBezTo>
                  <a:pt x="6683" y="3157"/>
                  <a:pt x="6574" y="4470"/>
                  <a:pt x="6179" y="5624"/>
                </a:cubicBezTo>
                <a:cubicBezTo>
                  <a:pt x="4858" y="5800"/>
                  <a:pt x="3838" y="6882"/>
                  <a:pt x="985" y="12421"/>
                </a:cubicBezTo>
                <a:cubicBezTo>
                  <a:pt x="-144" y="14612"/>
                  <a:pt x="-300" y="16443"/>
                  <a:pt x="504" y="17881"/>
                </a:cubicBezTo>
                <a:cubicBezTo>
                  <a:pt x="1066" y="18885"/>
                  <a:pt x="1982" y="19499"/>
                  <a:pt x="2788" y="19860"/>
                </a:cubicBezTo>
                <a:cubicBezTo>
                  <a:pt x="2780" y="19903"/>
                  <a:pt x="2779" y="19953"/>
                  <a:pt x="2778" y="19997"/>
                </a:cubicBezTo>
                <a:cubicBezTo>
                  <a:pt x="2760" y="20886"/>
                  <a:pt x="3542" y="21600"/>
                  <a:pt x="4493" y="21600"/>
                </a:cubicBezTo>
                <a:cubicBezTo>
                  <a:pt x="5444" y="21600"/>
                  <a:pt x="6217" y="20882"/>
                  <a:pt x="6218" y="19997"/>
                </a:cubicBezTo>
                <a:cubicBezTo>
                  <a:pt x="6219" y="19111"/>
                  <a:pt x="5444" y="18385"/>
                  <a:pt x="4493" y="18385"/>
                </a:cubicBezTo>
                <a:cubicBezTo>
                  <a:pt x="3960" y="18385"/>
                  <a:pt x="3497" y="18615"/>
                  <a:pt x="3180" y="18971"/>
                </a:cubicBezTo>
                <a:cubicBezTo>
                  <a:pt x="2536" y="18677"/>
                  <a:pt x="1825" y="18207"/>
                  <a:pt x="1396" y="17441"/>
                </a:cubicBezTo>
                <a:cubicBezTo>
                  <a:pt x="747" y="16281"/>
                  <a:pt x="913" y="14742"/>
                  <a:pt x="1896" y="12834"/>
                </a:cubicBezTo>
                <a:cubicBezTo>
                  <a:pt x="5057" y="6696"/>
                  <a:pt x="5752" y="6549"/>
                  <a:pt x="6629" y="6550"/>
                </a:cubicBezTo>
                <a:cubicBezTo>
                  <a:pt x="7504" y="6550"/>
                  <a:pt x="8218" y="6709"/>
                  <a:pt x="11373" y="12834"/>
                </a:cubicBezTo>
                <a:cubicBezTo>
                  <a:pt x="12354" y="14739"/>
                  <a:pt x="12527" y="16282"/>
                  <a:pt x="11882" y="17441"/>
                </a:cubicBezTo>
                <a:cubicBezTo>
                  <a:pt x="11515" y="18101"/>
                  <a:pt x="10924" y="18523"/>
                  <a:pt x="10353" y="18824"/>
                </a:cubicBezTo>
                <a:cubicBezTo>
                  <a:pt x="10046" y="18559"/>
                  <a:pt x="9647" y="18385"/>
                  <a:pt x="9197" y="18385"/>
                </a:cubicBezTo>
                <a:cubicBezTo>
                  <a:pt x="8246" y="18385"/>
                  <a:pt x="7469" y="19110"/>
                  <a:pt x="7472" y="19997"/>
                </a:cubicBezTo>
                <a:cubicBezTo>
                  <a:pt x="7476" y="20886"/>
                  <a:pt x="8246" y="21600"/>
                  <a:pt x="9197" y="21600"/>
                </a:cubicBezTo>
                <a:cubicBezTo>
                  <a:pt x="10148" y="21600"/>
                  <a:pt x="10922" y="20886"/>
                  <a:pt x="10922" y="19997"/>
                </a:cubicBezTo>
                <a:cubicBezTo>
                  <a:pt x="10922" y="19883"/>
                  <a:pt x="10868" y="19775"/>
                  <a:pt x="10843" y="19667"/>
                </a:cubicBezTo>
                <a:cubicBezTo>
                  <a:pt x="11550" y="19295"/>
                  <a:pt x="12297" y="18734"/>
                  <a:pt x="12774" y="17881"/>
                </a:cubicBezTo>
                <a:cubicBezTo>
                  <a:pt x="13578" y="16443"/>
                  <a:pt x="13412" y="14612"/>
                  <a:pt x="12284" y="12421"/>
                </a:cubicBezTo>
                <a:cubicBezTo>
                  <a:pt x="9480" y="6977"/>
                  <a:pt x="8466" y="5838"/>
                  <a:pt x="7178" y="5634"/>
                </a:cubicBezTo>
                <a:cubicBezTo>
                  <a:pt x="7555" y="4515"/>
                  <a:pt x="7684" y="3245"/>
                  <a:pt x="7462" y="1942"/>
                </a:cubicBezTo>
                <a:cubicBezTo>
                  <a:pt x="7355" y="1309"/>
                  <a:pt x="7163" y="641"/>
                  <a:pt x="6865" y="0"/>
                </a:cubicBezTo>
                <a:lnTo>
                  <a:pt x="5767" y="0"/>
                </a:lnTo>
                <a:close/>
                <a:moveTo>
                  <a:pt x="16028" y="0"/>
                </a:moveTo>
                <a:cubicBezTo>
                  <a:pt x="16258" y="608"/>
                  <a:pt x="16477" y="1223"/>
                  <a:pt x="16674" y="1841"/>
                </a:cubicBezTo>
                <a:cubicBezTo>
                  <a:pt x="18143" y="6442"/>
                  <a:pt x="18657" y="11258"/>
                  <a:pt x="18213" y="16040"/>
                </a:cubicBezTo>
                <a:cubicBezTo>
                  <a:pt x="16977" y="16184"/>
                  <a:pt x="15949" y="17058"/>
                  <a:pt x="15792" y="18238"/>
                </a:cubicBezTo>
                <a:cubicBezTo>
                  <a:pt x="15778" y="18342"/>
                  <a:pt x="15783" y="18450"/>
                  <a:pt x="15783" y="18559"/>
                </a:cubicBezTo>
                <a:cubicBezTo>
                  <a:pt x="15783" y="19981"/>
                  <a:pt x="17015" y="21133"/>
                  <a:pt x="18536" y="21133"/>
                </a:cubicBezTo>
                <a:cubicBezTo>
                  <a:pt x="20057" y="21133"/>
                  <a:pt x="21300" y="19981"/>
                  <a:pt x="21300" y="18559"/>
                </a:cubicBezTo>
                <a:cubicBezTo>
                  <a:pt x="21300" y="17354"/>
                  <a:pt x="20390" y="16394"/>
                  <a:pt x="19193" y="16113"/>
                </a:cubicBezTo>
                <a:cubicBezTo>
                  <a:pt x="19515" y="11341"/>
                  <a:pt x="19031" y="6557"/>
                  <a:pt x="17723" y="1933"/>
                </a:cubicBezTo>
                <a:cubicBezTo>
                  <a:pt x="17540" y="1286"/>
                  <a:pt x="17339" y="638"/>
                  <a:pt x="17125" y="0"/>
                </a:cubicBezTo>
                <a:lnTo>
                  <a:pt x="16028" y="0"/>
                </a:lnTo>
                <a:close/>
                <a:moveTo>
                  <a:pt x="18536" y="16919"/>
                </a:moveTo>
                <a:cubicBezTo>
                  <a:pt x="19502" y="16919"/>
                  <a:pt x="20291" y="17656"/>
                  <a:pt x="20291" y="18559"/>
                </a:cubicBezTo>
                <a:cubicBezTo>
                  <a:pt x="20291" y="19461"/>
                  <a:pt x="19502" y="20198"/>
                  <a:pt x="18536" y="20198"/>
                </a:cubicBezTo>
                <a:cubicBezTo>
                  <a:pt x="17571" y="20198"/>
                  <a:pt x="16782" y="19461"/>
                  <a:pt x="16782" y="18559"/>
                </a:cubicBezTo>
                <a:cubicBezTo>
                  <a:pt x="16782" y="18490"/>
                  <a:pt x="16793" y="18415"/>
                  <a:pt x="16802" y="18348"/>
                </a:cubicBezTo>
                <a:cubicBezTo>
                  <a:pt x="16910" y="17530"/>
                  <a:pt x="17654" y="16919"/>
                  <a:pt x="18536" y="16919"/>
                </a:cubicBezTo>
                <a:close/>
              </a:path>
            </a:pathLst>
          </a:custGeom>
          <a:solidFill>
            <a:srgbClr val="FFFFFF"/>
          </a:solidFill>
        </p:spPr>
        <p:txBody>
          <a:bodyPr anchor="ct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 </a:t>
            </a:r>
            <a:endParaRPr/>
          </a:p>
        </p:txBody>
      </p:sp>
      <p:sp>
        <p:nvSpPr>
          <p:cNvPr id="402" name="Shape"/>
          <p:cNvSpPr>
            <a:spLocks noGrp="1"/>
          </p:cNvSpPr>
          <p:nvPr>
            <p:ph type="body" sz="quarter" idx="17" hasCustomPrompt="1"/>
          </p:nvPr>
        </p:nvSpPr>
        <p:spPr>
          <a:xfrm>
            <a:off x="1748112" y="2992574"/>
            <a:ext cx="907207" cy="314364"/>
          </a:xfrm>
          <a:custGeom>
            <a:avLst/>
            <a:gdLst/>
            <a:ahLst/>
            <a:cxnLst>
              <a:cxn ang="0">
                <a:pos x="wd2" y="hd2"/>
              </a:cxn>
              <a:cxn ang="5400000">
                <a:pos x="wd2" y="hd2"/>
              </a:cxn>
              <a:cxn ang="10800000">
                <a:pos x="wd2" y="hd2"/>
              </a:cxn>
              <a:cxn ang="16200000">
                <a:pos x="wd2" y="hd2"/>
              </a:cxn>
            </a:cxnLst>
            <a:rect l="0" t="0" r="r" b="b"/>
            <a:pathLst>
              <a:path w="21600" h="20594" extrusionOk="0">
                <a:moveTo>
                  <a:pt x="6938" y="0"/>
                </a:moveTo>
                <a:cubicBezTo>
                  <a:pt x="5980" y="0"/>
                  <a:pt x="5024" y="1004"/>
                  <a:pt x="4293" y="3016"/>
                </a:cubicBezTo>
                <a:cubicBezTo>
                  <a:pt x="3883" y="4144"/>
                  <a:pt x="3613" y="5479"/>
                  <a:pt x="3433" y="6890"/>
                </a:cubicBezTo>
                <a:lnTo>
                  <a:pt x="614" y="6890"/>
                </a:lnTo>
                <a:cubicBezTo>
                  <a:pt x="463" y="7967"/>
                  <a:pt x="339" y="9080"/>
                  <a:pt x="238" y="10218"/>
                </a:cubicBezTo>
                <a:cubicBezTo>
                  <a:pt x="137" y="11356"/>
                  <a:pt x="60" y="12520"/>
                  <a:pt x="0" y="13702"/>
                </a:cubicBezTo>
                <a:lnTo>
                  <a:pt x="3433" y="13702"/>
                </a:lnTo>
                <a:cubicBezTo>
                  <a:pt x="3613" y="15113"/>
                  <a:pt x="3883" y="16447"/>
                  <a:pt x="4293" y="17575"/>
                </a:cubicBezTo>
                <a:cubicBezTo>
                  <a:pt x="5755" y="21600"/>
                  <a:pt x="8122" y="21600"/>
                  <a:pt x="9584" y="17575"/>
                </a:cubicBezTo>
                <a:cubicBezTo>
                  <a:pt x="9994" y="16447"/>
                  <a:pt x="10264" y="15113"/>
                  <a:pt x="10444" y="13702"/>
                </a:cubicBezTo>
                <a:lnTo>
                  <a:pt x="21600" y="13702"/>
                </a:lnTo>
                <a:cubicBezTo>
                  <a:pt x="21540" y="12520"/>
                  <a:pt x="21463" y="11356"/>
                  <a:pt x="21362" y="10218"/>
                </a:cubicBezTo>
                <a:cubicBezTo>
                  <a:pt x="21261" y="9079"/>
                  <a:pt x="21138" y="7967"/>
                  <a:pt x="20986" y="6890"/>
                </a:cubicBezTo>
                <a:lnTo>
                  <a:pt x="10444" y="6890"/>
                </a:lnTo>
                <a:cubicBezTo>
                  <a:pt x="10264" y="5479"/>
                  <a:pt x="9994" y="4144"/>
                  <a:pt x="9584" y="3016"/>
                </a:cubicBezTo>
                <a:cubicBezTo>
                  <a:pt x="8853" y="1004"/>
                  <a:pt x="7897" y="0"/>
                  <a:pt x="6938" y="0"/>
                </a:cubicBezTo>
                <a:close/>
                <a:moveTo>
                  <a:pt x="6938" y="4472"/>
                </a:moveTo>
                <a:cubicBezTo>
                  <a:pt x="7480" y="4472"/>
                  <a:pt x="8018" y="5051"/>
                  <a:pt x="8431" y="6188"/>
                </a:cubicBezTo>
                <a:cubicBezTo>
                  <a:pt x="9257" y="8461"/>
                  <a:pt x="9257" y="12131"/>
                  <a:pt x="8431" y="14404"/>
                </a:cubicBezTo>
                <a:cubicBezTo>
                  <a:pt x="7605" y="16676"/>
                  <a:pt x="6271" y="16676"/>
                  <a:pt x="5445" y="14404"/>
                </a:cubicBezTo>
                <a:cubicBezTo>
                  <a:pt x="4619" y="12131"/>
                  <a:pt x="4619" y="8461"/>
                  <a:pt x="5445" y="6188"/>
                </a:cubicBezTo>
                <a:cubicBezTo>
                  <a:pt x="5858" y="5051"/>
                  <a:pt x="6397" y="4472"/>
                  <a:pt x="6938" y="4472"/>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03" name="Shape"/>
          <p:cNvSpPr>
            <a:spLocks noGrp="1"/>
          </p:cNvSpPr>
          <p:nvPr>
            <p:ph type="body" sz="quarter" idx="18" hasCustomPrompt="1"/>
          </p:nvPr>
        </p:nvSpPr>
        <p:spPr>
          <a:xfrm>
            <a:off x="4494809" y="2943655"/>
            <a:ext cx="907207" cy="314364"/>
          </a:xfrm>
          <a:custGeom>
            <a:avLst/>
            <a:gdLst/>
            <a:ahLst/>
            <a:cxnLst>
              <a:cxn ang="0">
                <a:pos x="wd2" y="hd2"/>
              </a:cxn>
              <a:cxn ang="5400000">
                <a:pos x="wd2" y="hd2"/>
              </a:cxn>
              <a:cxn ang="10800000">
                <a:pos x="wd2" y="hd2"/>
              </a:cxn>
              <a:cxn ang="16200000">
                <a:pos x="wd2" y="hd2"/>
              </a:cxn>
            </a:cxnLst>
            <a:rect l="0" t="0" r="r" b="b"/>
            <a:pathLst>
              <a:path w="21600" h="20594" extrusionOk="0">
                <a:moveTo>
                  <a:pt x="6938" y="0"/>
                </a:moveTo>
                <a:cubicBezTo>
                  <a:pt x="5980" y="0"/>
                  <a:pt x="5024" y="1004"/>
                  <a:pt x="4293" y="3016"/>
                </a:cubicBezTo>
                <a:cubicBezTo>
                  <a:pt x="3883" y="4144"/>
                  <a:pt x="3613" y="5479"/>
                  <a:pt x="3433" y="6890"/>
                </a:cubicBezTo>
                <a:lnTo>
                  <a:pt x="614" y="6890"/>
                </a:lnTo>
                <a:cubicBezTo>
                  <a:pt x="463" y="7967"/>
                  <a:pt x="339" y="9080"/>
                  <a:pt x="238" y="10218"/>
                </a:cubicBezTo>
                <a:cubicBezTo>
                  <a:pt x="137" y="11356"/>
                  <a:pt x="60" y="12520"/>
                  <a:pt x="0" y="13702"/>
                </a:cubicBezTo>
                <a:lnTo>
                  <a:pt x="3433" y="13702"/>
                </a:lnTo>
                <a:cubicBezTo>
                  <a:pt x="3613" y="15113"/>
                  <a:pt x="3883" y="16447"/>
                  <a:pt x="4293" y="17575"/>
                </a:cubicBezTo>
                <a:cubicBezTo>
                  <a:pt x="5755" y="21600"/>
                  <a:pt x="8122" y="21600"/>
                  <a:pt x="9584" y="17575"/>
                </a:cubicBezTo>
                <a:cubicBezTo>
                  <a:pt x="9994" y="16447"/>
                  <a:pt x="10264" y="15113"/>
                  <a:pt x="10444" y="13702"/>
                </a:cubicBezTo>
                <a:lnTo>
                  <a:pt x="21600" y="13702"/>
                </a:lnTo>
                <a:cubicBezTo>
                  <a:pt x="21540" y="12520"/>
                  <a:pt x="21463" y="11356"/>
                  <a:pt x="21362" y="10218"/>
                </a:cubicBezTo>
                <a:cubicBezTo>
                  <a:pt x="21261" y="9079"/>
                  <a:pt x="21138" y="7967"/>
                  <a:pt x="20986" y="6890"/>
                </a:cubicBezTo>
                <a:lnTo>
                  <a:pt x="10444" y="6890"/>
                </a:lnTo>
                <a:cubicBezTo>
                  <a:pt x="10264" y="5479"/>
                  <a:pt x="9994" y="4144"/>
                  <a:pt x="9584" y="3016"/>
                </a:cubicBezTo>
                <a:cubicBezTo>
                  <a:pt x="8853" y="1004"/>
                  <a:pt x="7897" y="0"/>
                  <a:pt x="6938" y="0"/>
                </a:cubicBezTo>
                <a:close/>
                <a:moveTo>
                  <a:pt x="6938" y="4472"/>
                </a:moveTo>
                <a:cubicBezTo>
                  <a:pt x="7480" y="4472"/>
                  <a:pt x="8018" y="5051"/>
                  <a:pt x="8431" y="6188"/>
                </a:cubicBezTo>
                <a:cubicBezTo>
                  <a:pt x="9257" y="8461"/>
                  <a:pt x="9257" y="12131"/>
                  <a:pt x="8431" y="14404"/>
                </a:cubicBezTo>
                <a:cubicBezTo>
                  <a:pt x="7605" y="16676"/>
                  <a:pt x="6271" y="16676"/>
                  <a:pt x="5445" y="14404"/>
                </a:cubicBezTo>
                <a:cubicBezTo>
                  <a:pt x="4619" y="12131"/>
                  <a:pt x="4619" y="8461"/>
                  <a:pt x="5445" y="6188"/>
                </a:cubicBezTo>
                <a:cubicBezTo>
                  <a:pt x="5858" y="5051"/>
                  <a:pt x="6397" y="4472"/>
                  <a:pt x="6938" y="4472"/>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04" name="Praesent commodo cursus magna, vel scelerisque nisl et."/>
          <p:cNvSpPr txBox="1">
            <a:spLocks noGrp="1"/>
          </p:cNvSpPr>
          <p:nvPr>
            <p:ph type="body" sz="quarter" idx="19"/>
          </p:nvPr>
        </p:nvSpPr>
        <p:spPr>
          <a:xfrm>
            <a:off x="6920424" y="2792152"/>
            <a:ext cx="5083870" cy="824953"/>
          </a:xfrm>
          <a:prstGeom prst="rect">
            <a:avLst/>
          </a:prstGeom>
        </p:spPr>
        <p:txBody>
          <a:bodyP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405" name="Body Level One…"/>
          <p:cNvSpPr txBox="1">
            <a:spLocks noGrp="1"/>
          </p:cNvSpPr>
          <p:nvPr>
            <p:ph type="body" sz="quarter" idx="1"/>
          </p:nvPr>
        </p:nvSpPr>
        <p:spPr>
          <a:xfrm>
            <a:off x="6904930" y="3938226"/>
            <a:ext cx="5083870" cy="4122219"/>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15">
    <p:spTree>
      <p:nvGrpSpPr>
        <p:cNvPr id="1" name=""/>
        <p:cNvGrpSpPr/>
        <p:nvPr/>
      </p:nvGrpSpPr>
      <p:grpSpPr>
        <a:xfrm>
          <a:off x="0" y="0"/>
          <a:ext cx="0" cy="0"/>
          <a:chOff x="0" y="0"/>
          <a:chExt cx="0" cy="0"/>
        </a:xfrm>
      </p:grpSpPr>
      <p:sp>
        <p:nvSpPr>
          <p:cNvPr id="412" name="Title Text"/>
          <p:cNvSpPr txBox="1">
            <a:spLocks noGrp="1"/>
          </p:cNvSpPr>
          <p:nvPr>
            <p:ph type="title"/>
          </p:nvPr>
        </p:nvSpPr>
        <p:spPr>
          <a:prstGeom prst="rect">
            <a:avLst/>
          </a:prstGeom>
        </p:spPr>
        <p:txBody>
          <a:bodyPr/>
          <a:lstStyle/>
          <a:p>
            <a:r>
              <a:rPr lang="en-US"/>
              <a:t>Click to edit Master title style</a:t>
            </a:r>
            <a:endParaRPr/>
          </a:p>
        </p:txBody>
      </p:sp>
      <p:sp>
        <p:nvSpPr>
          <p:cNvPr id="4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414" name="Circle"/>
          <p:cNvSpPr>
            <a:spLocks noGrp="1"/>
          </p:cNvSpPr>
          <p:nvPr>
            <p:ph type="body" sz="quarter" idx="13"/>
          </p:nvPr>
        </p:nvSpPr>
        <p:spPr>
          <a:xfrm>
            <a:off x="2596468" y="2545481"/>
            <a:ext cx="4449720" cy="4449720"/>
          </a:xfrm>
          <a:prstGeom prst="ellipse">
            <a:avLst/>
          </a:prstGeom>
          <a:solidFill>
            <a:srgbClr val="E7E7EF"/>
          </a:solidFill>
        </p:spPr>
        <p:txBody>
          <a:bodyPr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p:txBody>
      </p:sp>
      <p:sp>
        <p:nvSpPr>
          <p:cNvPr id="415" name="Circle"/>
          <p:cNvSpPr>
            <a:spLocks noGrp="1"/>
          </p:cNvSpPr>
          <p:nvPr>
            <p:ph type="body" sz="quarter" idx="14"/>
          </p:nvPr>
        </p:nvSpPr>
        <p:spPr>
          <a:xfrm>
            <a:off x="3476684" y="3412997"/>
            <a:ext cx="2698535" cy="2698536"/>
          </a:xfrm>
          <a:prstGeom prst="ellipse">
            <a:avLst/>
          </a:prstGeom>
          <a:gradFill>
            <a:gsLst>
              <a:gs pos="0">
                <a:srgbClr val="2888FB"/>
              </a:gs>
              <a:gs pos="100000">
                <a:srgbClr val="84CFFF"/>
              </a:gs>
            </a:gsLst>
            <a:lin ang="18900000"/>
          </a:gradFill>
        </p:spPr>
        <p:txBody>
          <a:bodyPr lIns="50800" tIns="50800" rIns="50800" bIns="50800"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p:txBody>
      </p:sp>
      <p:sp>
        <p:nvSpPr>
          <p:cNvPr id="416" name="Circle"/>
          <p:cNvSpPr>
            <a:spLocks noGrp="1"/>
          </p:cNvSpPr>
          <p:nvPr>
            <p:ph type="body" sz="quarter" idx="15" hasCustomPrompt="1"/>
          </p:nvPr>
        </p:nvSpPr>
        <p:spPr>
          <a:xfrm>
            <a:off x="3807774" y="3744087"/>
            <a:ext cx="2039036" cy="2039036"/>
          </a:xfrm>
          <a:prstGeom prst="ellipse">
            <a:avLst/>
          </a:prstGeom>
          <a:solidFill>
            <a:srgbClr val="49496A"/>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17" name="Circle"/>
          <p:cNvSpPr>
            <a:spLocks noGrp="1"/>
          </p:cNvSpPr>
          <p:nvPr>
            <p:ph type="body" sz="quarter" idx="16" hasCustomPrompt="1"/>
          </p:nvPr>
        </p:nvSpPr>
        <p:spPr>
          <a:xfrm>
            <a:off x="4130931" y="3645461"/>
            <a:ext cx="474865" cy="474865"/>
          </a:xfrm>
          <a:prstGeom prst="ellipse">
            <a:avLst/>
          </a:pr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18" name="Oval"/>
          <p:cNvSpPr>
            <a:spLocks noGrp="1"/>
          </p:cNvSpPr>
          <p:nvPr>
            <p:ph type="body" sz="quarter" idx="17" hasCustomPrompt="1"/>
          </p:nvPr>
        </p:nvSpPr>
        <p:spPr>
          <a:xfrm>
            <a:off x="2212178" y="4399901"/>
            <a:ext cx="2609150" cy="2613790"/>
          </a:xfrm>
          <a:prstGeom prst="ellipse">
            <a:avLst/>
          </a:prstGeom>
          <a:solidFill>
            <a:srgbClr val="FFFFFF">
              <a:alpha val="49509"/>
            </a:srgbClr>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19" name="Shape"/>
          <p:cNvSpPr>
            <a:spLocks noGrp="1"/>
          </p:cNvSpPr>
          <p:nvPr>
            <p:ph type="body" sz="quarter" idx="18" hasCustomPrompt="1"/>
          </p:nvPr>
        </p:nvSpPr>
        <p:spPr>
          <a:xfrm>
            <a:off x="840812" y="4145725"/>
            <a:ext cx="4233726" cy="3637347"/>
          </a:xfrm>
          <a:custGeom>
            <a:avLst/>
            <a:gdLst/>
            <a:ahLst/>
            <a:cxnLst>
              <a:cxn ang="0">
                <a:pos x="wd2" y="hd2"/>
              </a:cxn>
              <a:cxn ang="5400000">
                <a:pos x="wd2" y="hd2"/>
              </a:cxn>
              <a:cxn ang="10800000">
                <a:pos x="wd2" y="hd2"/>
              </a:cxn>
              <a:cxn ang="16200000">
                <a:pos x="wd2" y="hd2"/>
              </a:cxn>
            </a:cxnLst>
            <a:rect l="0" t="0" r="r" b="b"/>
            <a:pathLst>
              <a:path w="21388" h="21478" extrusionOk="0">
                <a:moveTo>
                  <a:pt x="13727" y="4"/>
                </a:moveTo>
                <a:cubicBezTo>
                  <a:pt x="9744" y="-122"/>
                  <a:pt x="6246" y="3298"/>
                  <a:pt x="5726" y="8017"/>
                </a:cubicBezTo>
                <a:cubicBezTo>
                  <a:pt x="5492" y="10137"/>
                  <a:pt x="5902" y="12178"/>
                  <a:pt x="6769" y="13883"/>
                </a:cubicBezTo>
                <a:lnTo>
                  <a:pt x="6077" y="14508"/>
                </a:lnTo>
                <a:cubicBezTo>
                  <a:pt x="6074" y="14505"/>
                  <a:pt x="6069" y="14500"/>
                  <a:pt x="6066" y="14496"/>
                </a:cubicBezTo>
                <a:cubicBezTo>
                  <a:pt x="6062" y="14492"/>
                  <a:pt x="6060" y="14488"/>
                  <a:pt x="6056" y="14485"/>
                </a:cubicBezTo>
                <a:cubicBezTo>
                  <a:pt x="5974" y="14424"/>
                  <a:pt x="5883" y="14386"/>
                  <a:pt x="5789" y="14372"/>
                </a:cubicBezTo>
                <a:cubicBezTo>
                  <a:pt x="5694" y="14358"/>
                  <a:pt x="5596" y="14367"/>
                  <a:pt x="5504" y="14402"/>
                </a:cubicBezTo>
                <a:cubicBezTo>
                  <a:pt x="5421" y="14437"/>
                  <a:pt x="5348" y="14485"/>
                  <a:pt x="5266" y="14549"/>
                </a:cubicBezTo>
                <a:cubicBezTo>
                  <a:pt x="5183" y="14613"/>
                  <a:pt x="5092" y="14695"/>
                  <a:pt x="4969" y="14806"/>
                </a:cubicBezTo>
                <a:lnTo>
                  <a:pt x="4562" y="15174"/>
                </a:lnTo>
                <a:lnTo>
                  <a:pt x="2913" y="16660"/>
                </a:lnTo>
                <a:lnTo>
                  <a:pt x="0" y="19286"/>
                </a:lnTo>
                <a:lnTo>
                  <a:pt x="1447" y="21478"/>
                </a:lnTo>
                <a:lnTo>
                  <a:pt x="4354" y="18857"/>
                </a:lnTo>
                <a:lnTo>
                  <a:pt x="6009" y="17366"/>
                </a:lnTo>
                <a:lnTo>
                  <a:pt x="6412" y="17000"/>
                </a:lnTo>
                <a:cubicBezTo>
                  <a:pt x="6536" y="16888"/>
                  <a:pt x="6630" y="16806"/>
                  <a:pt x="6705" y="16729"/>
                </a:cubicBezTo>
                <a:cubicBezTo>
                  <a:pt x="6779" y="16652"/>
                  <a:pt x="6835" y="16581"/>
                  <a:pt x="6885" y="16497"/>
                </a:cubicBezTo>
                <a:cubicBezTo>
                  <a:pt x="6937" y="16401"/>
                  <a:pt x="6971" y="16293"/>
                  <a:pt x="6984" y="16182"/>
                </a:cubicBezTo>
                <a:cubicBezTo>
                  <a:pt x="6996" y="16072"/>
                  <a:pt x="6988" y="15958"/>
                  <a:pt x="6958" y="15849"/>
                </a:cubicBezTo>
                <a:cubicBezTo>
                  <a:pt x="6957" y="15845"/>
                  <a:pt x="6954" y="15840"/>
                  <a:pt x="6952" y="15835"/>
                </a:cubicBezTo>
                <a:cubicBezTo>
                  <a:pt x="6950" y="15831"/>
                  <a:pt x="6948" y="15829"/>
                  <a:pt x="6946" y="15824"/>
                </a:cubicBezTo>
                <a:lnTo>
                  <a:pt x="7605" y="15229"/>
                </a:lnTo>
                <a:cubicBezTo>
                  <a:pt x="8824" y="16863"/>
                  <a:pt x="10532" y="18008"/>
                  <a:pt x="12517" y="18308"/>
                </a:cubicBezTo>
                <a:cubicBezTo>
                  <a:pt x="16823" y="18957"/>
                  <a:pt x="20767" y="15401"/>
                  <a:pt x="21322" y="10368"/>
                </a:cubicBezTo>
                <a:cubicBezTo>
                  <a:pt x="21600" y="7851"/>
                  <a:pt x="20977" y="5441"/>
                  <a:pt x="19748" y="3579"/>
                </a:cubicBezTo>
                <a:cubicBezTo>
                  <a:pt x="18519" y="1717"/>
                  <a:pt x="16683" y="402"/>
                  <a:pt x="14529" y="77"/>
                </a:cubicBezTo>
                <a:cubicBezTo>
                  <a:pt x="14260" y="37"/>
                  <a:pt x="13993" y="12"/>
                  <a:pt x="13727" y="4"/>
                </a:cubicBezTo>
                <a:close/>
                <a:moveTo>
                  <a:pt x="13519" y="1502"/>
                </a:moveTo>
                <a:cubicBezTo>
                  <a:pt x="15206" y="1502"/>
                  <a:pt x="16891" y="2256"/>
                  <a:pt x="18177" y="3762"/>
                </a:cubicBezTo>
                <a:cubicBezTo>
                  <a:pt x="20751" y="6776"/>
                  <a:pt x="20751" y="11662"/>
                  <a:pt x="18177" y="14675"/>
                </a:cubicBezTo>
                <a:cubicBezTo>
                  <a:pt x="15604" y="17689"/>
                  <a:pt x="11432" y="17689"/>
                  <a:pt x="8859" y="14675"/>
                </a:cubicBezTo>
                <a:cubicBezTo>
                  <a:pt x="6285" y="11662"/>
                  <a:pt x="6285" y="6776"/>
                  <a:pt x="8859" y="3762"/>
                </a:cubicBezTo>
                <a:cubicBezTo>
                  <a:pt x="10146" y="2256"/>
                  <a:pt x="11832" y="1502"/>
                  <a:pt x="13519" y="1502"/>
                </a:cubicBezTo>
                <a:close/>
              </a:path>
            </a:pathLst>
          </a:custGeom>
          <a:solidFill>
            <a:srgbClr val="78789C"/>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20" name="Shape"/>
          <p:cNvSpPr>
            <a:spLocks noGrp="1"/>
          </p:cNvSpPr>
          <p:nvPr>
            <p:ph type="body" sz="quarter" idx="19" hasCustomPrompt="1"/>
          </p:nvPr>
        </p:nvSpPr>
        <p:spPr>
          <a:xfrm>
            <a:off x="617866" y="7035458"/>
            <a:ext cx="1390336" cy="1145109"/>
          </a:xfrm>
          <a:custGeom>
            <a:avLst/>
            <a:gdLst/>
            <a:ahLst/>
            <a:cxnLst>
              <a:cxn ang="0">
                <a:pos x="wd2" y="hd2"/>
              </a:cxn>
              <a:cxn ang="5400000">
                <a:pos x="wd2" y="hd2"/>
              </a:cxn>
              <a:cxn ang="10800000">
                <a:pos x="wd2" y="hd2"/>
              </a:cxn>
              <a:cxn ang="16200000">
                <a:pos x="wd2" y="hd2"/>
              </a:cxn>
            </a:cxnLst>
            <a:rect l="0" t="0" r="r" b="b"/>
            <a:pathLst>
              <a:path w="21322" h="21504" extrusionOk="0">
                <a:moveTo>
                  <a:pt x="16272" y="22"/>
                </a:moveTo>
                <a:cubicBezTo>
                  <a:pt x="15517" y="-96"/>
                  <a:pt x="14747" y="255"/>
                  <a:pt x="14237" y="1001"/>
                </a:cubicBezTo>
                <a:cubicBezTo>
                  <a:pt x="13478" y="2111"/>
                  <a:pt x="13525" y="3743"/>
                  <a:pt x="14344" y="4786"/>
                </a:cubicBezTo>
                <a:lnTo>
                  <a:pt x="18211" y="7146"/>
                </a:lnTo>
                <a:cubicBezTo>
                  <a:pt x="19136" y="7892"/>
                  <a:pt x="20383" y="7577"/>
                  <a:pt x="20991" y="6445"/>
                </a:cubicBezTo>
                <a:cubicBezTo>
                  <a:pt x="21600" y="5312"/>
                  <a:pt x="21343" y="3793"/>
                  <a:pt x="20419" y="3047"/>
                </a:cubicBezTo>
                <a:lnTo>
                  <a:pt x="17011" y="300"/>
                </a:lnTo>
                <a:cubicBezTo>
                  <a:pt x="16775" y="154"/>
                  <a:pt x="16523" y="62"/>
                  <a:pt x="16272" y="22"/>
                </a:cubicBezTo>
                <a:close/>
                <a:moveTo>
                  <a:pt x="13294" y="4289"/>
                </a:moveTo>
                <a:cubicBezTo>
                  <a:pt x="12526" y="4116"/>
                  <a:pt x="11710" y="4507"/>
                  <a:pt x="11253" y="5356"/>
                </a:cubicBezTo>
                <a:cubicBezTo>
                  <a:pt x="10645" y="6489"/>
                  <a:pt x="10901" y="8008"/>
                  <a:pt x="11826" y="8754"/>
                </a:cubicBezTo>
                <a:lnTo>
                  <a:pt x="15227" y="11494"/>
                </a:lnTo>
                <a:cubicBezTo>
                  <a:pt x="16152" y="12239"/>
                  <a:pt x="17399" y="11925"/>
                  <a:pt x="18008" y="10792"/>
                </a:cubicBezTo>
                <a:cubicBezTo>
                  <a:pt x="18617" y="9660"/>
                  <a:pt x="18360" y="8140"/>
                  <a:pt x="17435" y="7395"/>
                </a:cubicBezTo>
                <a:lnTo>
                  <a:pt x="14034" y="4655"/>
                </a:lnTo>
                <a:cubicBezTo>
                  <a:pt x="13803" y="4468"/>
                  <a:pt x="13550" y="4347"/>
                  <a:pt x="13294" y="4289"/>
                </a:cubicBezTo>
                <a:close/>
                <a:moveTo>
                  <a:pt x="10335" y="7928"/>
                </a:moveTo>
                <a:cubicBezTo>
                  <a:pt x="9649" y="7775"/>
                  <a:pt x="8927" y="8119"/>
                  <a:pt x="8521" y="8878"/>
                </a:cubicBezTo>
                <a:cubicBezTo>
                  <a:pt x="7980" y="9887"/>
                  <a:pt x="8205" y="11245"/>
                  <a:pt x="9028" y="11910"/>
                </a:cubicBezTo>
                <a:lnTo>
                  <a:pt x="12369" y="14599"/>
                </a:lnTo>
                <a:cubicBezTo>
                  <a:pt x="13193" y="15261"/>
                  <a:pt x="14296" y="14985"/>
                  <a:pt x="14840" y="13978"/>
                </a:cubicBezTo>
                <a:cubicBezTo>
                  <a:pt x="15384" y="12969"/>
                  <a:pt x="15157" y="11603"/>
                  <a:pt x="14332" y="10938"/>
                </a:cubicBezTo>
                <a:lnTo>
                  <a:pt x="10997" y="8250"/>
                </a:lnTo>
                <a:cubicBezTo>
                  <a:pt x="10790" y="8084"/>
                  <a:pt x="10563" y="7979"/>
                  <a:pt x="10335" y="7928"/>
                </a:cubicBezTo>
                <a:close/>
                <a:moveTo>
                  <a:pt x="7470" y="11033"/>
                </a:moveTo>
                <a:cubicBezTo>
                  <a:pt x="7049" y="10938"/>
                  <a:pt x="6619" y="11073"/>
                  <a:pt x="6271" y="11384"/>
                </a:cubicBezTo>
                <a:lnTo>
                  <a:pt x="6050" y="11348"/>
                </a:lnTo>
                <a:lnTo>
                  <a:pt x="0" y="17069"/>
                </a:lnTo>
                <a:lnTo>
                  <a:pt x="2792" y="21504"/>
                </a:lnTo>
                <a:lnTo>
                  <a:pt x="8049" y="16543"/>
                </a:lnTo>
                <a:cubicBezTo>
                  <a:pt x="8387" y="16614"/>
                  <a:pt x="8724" y="16677"/>
                  <a:pt x="9064" y="16733"/>
                </a:cubicBezTo>
                <a:cubicBezTo>
                  <a:pt x="9851" y="16863"/>
                  <a:pt x="10713" y="16898"/>
                  <a:pt x="11236" y="16185"/>
                </a:cubicBezTo>
                <a:cubicBezTo>
                  <a:pt x="11854" y="15340"/>
                  <a:pt x="11629" y="14001"/>
                  <a:pt x="10788" y="13525"/>
                </a:cubicBezTo>
                <a:cubicBezTo>
                  <a:pt x="10332" y="13157"/>
                  <a:pt x="9872" y="12789"/>
                  <a:pt x="9416" y="12422"/>
                </a:cubicBezTo>
                <a:cubicBezTo>
                  <a:pt x="8959" y="12054"/>
                  <a:pt x="8506" y="11686"/>
                  <a:pt x="8049" y="11318"/>
                </a:cubicBezTo>
                <a:cubicBezTo>
                  <a:pt x="7869" y="11173"/>
                  <a:pt x="7671" y="11079"/>
                  <a:pt x="7470" y="11033"/>
                </a:cubicBezTo>
                <a:close/>
              </a:path>
            </a:pathLst>
          </a:custGeom>
          <a:solidFill>
            <a:srgbClr val="9D9DB3"/>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21" name="Shape"/>
          <p:cNvSpPr>
            <a:spLocks noGrp="1"/>
          </p:cNvSpPr>
          <p:nvPr>
            <p:ph type="body" sz="quarter" idx="20" hasCustomPrompt="1"/>
          </p:nvPr>
        </p:nvSpPr>
        <p:spPr>
          <a:xfrm>
            <a:off x="424102" y="6683366"/>
            <a:ext cx="1415208" cy="1281648"/>
          </a:xfrm>
          <a:custGeom>
            <a:avLst/>
            <a:gdLst/>
            <a:ahLst/>
            <a:cxnLst>
              <a:cxn ang="0">
                <a:pos x="wd2" y="hd2"/>
              </a:cxn>
              <a:cxn ang="5400000">
                <a:pos x="wd2" y="hd2"/>
              </a:cxn>
              <a:cxn ang="10800000">
                <a:pos x="wd2" y="hd2"/>
              </a:cxn>
              <a:cxn ang="16200000">
                <a:pos x="wd2" y="hd2"/>
              </a:cxn>
            </a:cxnLst>
            <a:rect l="0" t="0" r="r" b="b"/>
            <a:pathLst>
              <a:path w="21405" h="21553" extrusionOk="0">
                <a:moveTo>
                  <a:pt x="14789" y="13"/>
                </a:moveTo>
                <a:cubicBezTo>
                  <a:pt x="14303" y="-47"/>
                  <a:pt x="13794" y="98"/>
                  <a:pt x="13382" y="464"/>
                </a:cubicBezTo>
                <a:cubicBezTo>
                  <a:pt x="13320" y="520"/>
                  <a:pt x="13290" y="598"/>
                  <a:pt x="13235" y="661"/>
                </a:cubicBezTo>
                <a:cubicBezTo>
                  <a:pt x="12667" y="937"/>
                  <a:pt x="12135" y="1362"/>
                  <a:pt x="11640" y="1812"/>
                </a:cubicBezTo>
                <a:cubicBezTo>
                  <a:pt x="9489" y="3768"/>
                  <a:pt x="7489" y="5924"/>
                  <a:pt x="5773" y="8355"/>
                </a:cubicBezTo>
                <a:cubicBezTo>
                  <a:pt x="5005" y="9444"/>
                  <a:pt x="4280" y="10618"/>
                  <a:pt x="4084" y="11987"/>
                </a:cubicBezTo>
                <a:cubicBezTo>
                  <a:pt x="4012" y="12492"/>
                  <a:pt x="4031" y="12984"/>
                  <a:pt x="4096" y="13466"/>
                </a:cubicBezTo>
                <a:lnTo>
                  <a:pt x="0" y="16979"/>
                </a:lnTo>
                <a:lnTo>
                  <a:pt x="3172" y="21553"/>
                </a:lnTo>
                <a:lnTo>
                  <a:pt x="9910" y="15749"/>
                </a:lnTo>
                <a:lnTo>
                  <a:pt x="9910" y="15743"/>
                </a:lnTo>
                <a:cubicBezTo>
                  <a:pt x="10060" y="15616"/>
                  <a:pt x="10211" y="15502"/>
                  <a:pt x="10357" y="15363"/>
                </a:cubicBezTo>
                <a:cubicBezTo>
                  <a:pt x="10692" y="15045"/>
                  <a:pt x="11005" y="14686"/>
                  <a:pt x="11305" y="14303"/>
                </a:cubicBezTo>
                <a:cubicBezTo>
                  <a:pt x="11901" y="13541"/>
                  <a:pt x="12498" y="12683"/>
                  <a:pt x="12923" y="11692"/>
                </a:cubicBezTo>
                <a:cubicBezTo>
                  <a:pt x="13354" y="10690"/>
                  <a:pt x="13588" y="9576"/>
                  <a:pt x="13788" y="8473"/>
                </a:cubicBezTo>
                <a:cubicBezTo>
                  <a:pt x="13982" y="7406"/>
                  <a:pt x="14203" y="6347"/>
                  <a:pt x="14430" y="5287"/>
                </a:cubicBezTo>
                <a:lnTo>
                  <a:pt x="16966" y="8781"/>
                </a:lnTo>
                <a:lnTo>
                  <a:pt x="17637" y="11431"/>
                </a:lnTo>
                <a:cubicBezTo>
                  <a:pt x="17887" y="12571"/>
                  <a:pt x="18918" y="13265"/>
                  <a:pt x="19944" y="12988"/>
                </a:cubicBezTo>
                <a:cubicBezTo>
                  <a:pt x="20970" y="12711"/>
                  <a:pt x="21600" y="11563"/>
                  <a:pt x="21350" y="10423"/>
                </a:cubicBezTo>
                <a:lnTo>
                  <a:pt x="20591" y="7446"/>
                </a:lnTo>
                <a:cubicBezTo>
                  <a:pt x="20535" y="7118"/>
                  <a:pt x="20433" y="6796"/>
                  <a:pt x="20232" y="6517"/>
                </a:cubicBezTo>
                <a:lnTo>
                  <a:pt x="16072" y="798"/>
                </a:lnTo>
                <a:cubicBezTo>
                  <a:pt x="15742" y="340"/>
                  <a:pt x="15275" y="73"/>
                  <a:pt x="14789" y="13"/>
                </a:cubicBezTo>
                <a:close/>
              </a:path>
            </a:pathLst>
          </a:custGeom>
          <a:solidFill>
            <a:srgbClr val="E7E7EF"/>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22" name="Shape"/>
          <p:cNvSpPr>
            <a:spLocks noGrp="1"/>
          </p:cNvSpPr>
          <p:nvPr>
            <p:ph type="body" sz="quarter" idx="21" hasCustomPrompt="1"/>
          </p:nvPr>
        </p:nvSpPr>
        <p:spPr>
          <a:xfrm>
            <a:off x="0" y="7416014"/>
            <a:ext cx="1096442" cy="1629878"/>
          </a:xfrm>
          <a:custGeom>
            <a:avLst/>
            <a:gdLst/>
            <a:ahLst/>
            <a:cxnLst>
              <a:cxn ang="0">
                <a:pos x="wd2" y="hd2"/>
              </a:cxn>
              <a:cxn ang="5400000">
                <a:pos x="wd2" y="hd2"/>
              </a:cxn>
              <a:cxn ang="10800000">
                <a:pos x="wd2" y="hd2"/>
              </a:cxn>
              <a:cxn ang="16200000">
                <a:pos x="wd2" y="hd2"/>
              </a:cxn>
            </a:cxnLst>
            <a:rect l="0" t="0" r="r" b="b"/>
            <a:pathLst>
              <a:path w="21600" h="21600" extrusionOk="0">
                <a:moveTo>
                  <a:pt x="10363" y="0"/>
                </a:moveTo>
                <a:lnTo>
                  <a:pt x="0" y="5971"/>
                </a:lnTo>
                <a:lnTo>
                  <a:pt x="0" y="21600"/>
                </a:lnTo>
                <a:lnTo>
                  <a:pt x="21600" y="9797"/>
                </a:lnTo>
                <a:lnTo>
                  <a:pt x="10363" y="0"/>
                </a:lnTo>
                <a:close/>
                <a:moveTo>
                  <a:pt x="7366" y="4424"/>
                </a:moveTo>
                <a:cubicBezTo>
                  <a:pt x="8032" y="4482"/>
                  <a:pt x="8502" y="4894"/>
                  <a:pt x="8416" y="5342"/>
                </a:cubicBezTo>
                <a:cubicBezTo>
                  <a:pt x="8330" y="5790"/>
                  <a:pt x="7725" y="6106"/>
                  <a:pt x="7059" y="6048"/>
                </a:cubicBezTo>
                <a:cubicBezTo>
                  <a:pt x="6393" y="5991"/>
                  <a:pt x="5923" y="5579"/>
                  <a:pt x="6009" y="5131"/>
                </a:cubicBezTo>
                <a:cubicBezTo>
                  <a:pt x="6095" y="4683"/>
                  <a:pt x="6700" y="4366"/>
                  <a:pt x="7366" y="4424"/>
                </a:cubicBezTo>
                <a:close/>
                <a:moveTo>
                  <a:pt x="3488" y="6440"/>
                </a:moveTo>
                <a:cubicBezTo>
                  <a:pt x="4154" y="6498"/>
                  <a:pt x="4624" y="6910"/>
                  <a:pt x="4538" y="7358"/>
                </a:cubicBezTo>
                <a:cubicBezTo>
                  <a:pt x="4452" y="7806"/>
                  <a:pt x="3839" y="8122"/>
                  <a:pt x="3173" y="8065"/>
                </a:cubicBezTo>
                <a:cubicBezTo>
                  <a:pt x="2507" y="8007"/>
                  <a:pt x="2037" y="7595"/>
                  <a:pt x="2123" y="7147"/>
                </a:cubicBezTo>
                <a:cubicBezTo>
                  <a:pt x="2209" y="6699"/>
                  <a:pt x="2822" y="6383"/>
                  <a:pt x="3488" y="6440"/>
                </a:cubicBezTo>
                <a:close/>
              </a:path>
            </a:pathLst>
          </a:custGeom>
          <a:solidFill>
            <a:srgbClr val="A1CAFB"/>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23" name="Body Level One…"/>
          <p:cNvSpPr txBox="1">
            <a:spLocks noGrp="1"/>
          </p:cNvSpPr>
          <p:nvPr>
            <p:ph type="body" sz="quarter" idx="1"/>
          </p:nvPr>
        </p:nvSpPr>
        <p:spPr>
          <a:xfrm>
            <a:off x="8191614" y="3999809"/>
            <a:ext cx="3812680" cy="4129958"/>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24" name="Praesent commodo cursus magna, vel scelerisque nisl consectetur et."/>
          <p:cNvSpPr txBox="1">
            <a:spLocks noGrp="1"/>
          </p:cNvSpPr>
          <p:nvPr>
            <p:ph type="body" sz="quarter" idx="22"/>
          </p:nvPr>
        </p:nvSpPr>
        <p:spPr>
          <a:xfrm>
            <a:off x="8191614" y="2545481"/>
            <a:ext cx="3812680" cy="1211307"/>
          </a:xfrm>
          <a:prstGeom prst="rect">
            <a:avLst/>
          </a:prstGeom>
        </p:spPr>
        <p:txBody>
          <a:bodyPr/>
          <a:lstStyle>
            <a:lvl1pPr algn="l">
              <a:lnSpc>
                <a:spcPct val="90000"/>
              </a:lnSpc>
              <a:defRPr sz="2400">
                <a:latin typeface="+mn-lt"/>
                <a:ea typeface="+mn-ea"/>
                <a:cs typeface="+mn-cs"/>
                <a:sym typeface="Avenir Next Demi Bold"/>
              </a:defRPr>
            </a:lvl1pPr>
          </a:lstStyle>
          <a:p>
            <a:pPr lvl="0"/>
            <a:r>
              <a:rPr lang="en-US"/>
              <a:t>Click to edit Master text styles</a:t>
            </a: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16">
    <p:spTree>
      <p:nvGrpSpPr>
        <p:cNvPr id="1" name=""/>
        <p:cNvGrpSpPr/>
        <p:nvPr/>
      </p:nvGrpSpPr>
      <p:grpSpPr>
        <a:xfrm>
          <a:off x="0" y="0"/>
          <a:ext cx="0" cy="0"/>
          <a:chOff x="0" y="0"/>
          <a:chExt cx="0" cy="0"/>
        </a:xfrm>
      </p:grpSpPr>
      <p:sp>
        <p:nvSpPr>
          <p:cNvPr id="431" name="Title Text"/>
          <p:cNvSpPr txBox="1">
            <a:spLocks noGrp="1"/>
          </p:cNvSpPr>
          <p:nvPr>
            <p:ph type="title"/>
          </p:nvPr>
        </p:nvSpPr>
        <p:spPr>
          <a:prstGeom prst="rect">
            <a:avLst/>
          </a:prstGeom>
        </p:spPr>
        <p:txBody>
          <a:bodyPr/>
          <a:lstStyle/>
          <a:p>
            <a:r>
              <a:rPr lang="en-US"/>
              <a:t>Click to edit Master title style</a:t>
            </a:r>
            <a:endParaRPr/>
          </a:p>
        </p:txBody>
      </p:sp>
      <p:sp>
        <p:nvSpPr>
          <p:cNvPr id="4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433" name="Body Level One…"/>
          <p:cNvSpPr txBox="1">
            <a:spLocks noGrp="1"/>
          </p:cNvSpPr>
          <p:nvPr>
            <p:ph type="body" sz="quarter" idx="1"/>
          </p:nvPr>
        </p:nvSpPr>
        <p:spPr>
          <a:xfrm>
            <a:off x="6920622" y="3999809"/>
            <a:ext cx="5083672" cy="4318001"/>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34" name="Fusce dapibus, tellus, condimentum nibh, ut fermentum massa justo sit amet risus."/>
          <p:cNvSpPr txBox="1">
            <a:spLocks noGrp="1"/>
          </p:cNvSpPr>
          <p:nvPr>
            <p:ph type="body" sz="quarter" idx="13"/>
          </p:nvPr>
        </p:nvSpPr>
        <p:spPr>
          <a:xfrm>
            <a:off x="6920622" y="2545481"/>
            <a:ext cx="5083672" cy="1211307"/>
          </a:xfrm>
          <a:prstGeom prst="rect">
            <a:avLst/>
          </a:prstGeom>
        </p:spPr>
        <p:txBody>
          <a:bodyP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435" name="Shape"/>
          <p:cNvSpPr>
            <a:spLocks noGrp="1"/>
          </p:cNvSpPr>
          <p:nvPr>
            <p:ph type="body" sz="quarter" idx="14" hasCustomPrompt="1"/>
          </p:nvPr>
        </p:nvSpPr>
        <p:spPr>
          <a:xfrm>
            <a:off x="1140741" y="2685257"/>
            <a:ext cx="4195518" cy="539333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F5F5F8"/>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36" name="Shape"/>
          <p:cNvSpPr>
            <a:spLocks noGrp="1"/>
          </p:cNvSpPr>
          <p:nvPr>
            <p:ph type="body" sz="quarter" idx="15" hasCustomPrompt="1"/>
          </p:nvPr>
        </p:nvSpPr>
        <p:spPr>
          <a:xfrm>
            <a:off x="1941612" y="3152495"/>
            <a:ext cx="937089" cy="944577"/>
          </a:xfrm>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8" y="3839"/>
                  <a:pt x="0" y="8894"/>
                </a:cubicBezTo>
                <a:lnTo>
                  <a:pt x="3718" y="8894"/>
                </a:lnTo>
                <a:cubicBezTo>
                  <a:pt x="4562" y="5847"/>
                  <a:pt x="7378" y="3602"/>
                  <a:pt x="10714" y="3602"/>
                </a:cubicBezTo>
                <a:cubicBezTo>
                  <a:pt x="14715" y="3602"/>
                  <a:pt x="17970" y="6831"/>
                  <a:pt x="17970" y="10800"/>
                </a:cubicBezTo>
                <a:cubicBezTo>
                  <a:pt x="17970" y="14769"/>
                  <a:pt x="14715" y="17999"/>
                  <a:pt x="10714" y="17999"/>
                </a:cubicBezTo>
                <a:cubicBezTo>
                  <a:pt x="7378" y="17999"/>
                  <a:pt x="4562" y="15753"/>
                  <a:pt x="3718" y="12706"/>
                </a:cubicBezTo>
                <a:lnTo>
                  <a:pt x="0" y="12706"/>
                </a:lnTo>
                <a:cubicBezTo>
                  <a:pt x="908" y="17761"/>
                  <a:pt x="5357" y="21600"/>
                  <a:pt x="10714" y="21600"/>
                </a:cubicBezTo>
                <a:cubicBezTo>
                  <a:pt x="16726" y="21600"/>
                  <a:pt x="21600" y="16765"/>
                  <a:pt x="21600" y="10800"/>
                </a:cubicBezTo>
                <a:cubicBezTo>
                  <a:pt x="21600" y="4835"/>
                  <a:pt x="16726" y="0"/>
                  <a:pt x="10714"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37" name="Shape"/>
          <p:cNvSpPr>
            <a:spLocks noGrp="1"/>
          </p:cNvSpPr>
          <p:nvPr>
            <p:ph type="body" sz="quarter" idx="16" hasCustomPrompt="1"/>
          </p:nvPr>
        </p:nvSpPr>
        <p:spPr>
          <a:xfrm>
            <a:off x="3598299" y="3152495"/>
            <a:ext cx="937089" cy="944577"/>
          </a:xfrm>
          <a:custGeom>
            <a:avLst/>
            <a:gdLst/>
            <a:ahLst/>
            <a:cxnLst>
              <a:cxn ang="0">
                <a:pos x="wd2" y="hd2"/>
              </a:cxn>
              <a:cxn ang="5400000">
                <a:pos x="wd2" y="hd2"/>
              </a:cxn>
              <a:cxn ang="10800000">
                <a:pos x="wd2" y="hd2"/>
              </a:cxn>
              <a:cxn ang="16200000">
                <a:pos x="wd2" y="hd2"/>
              </a:cxn>
            </a:cxnLst>
            <a:rect l="0" t="0" r="r" b="b"/>
            <a:pathLst>
              <a:path w="21600" h="21600" extrusionOk="0">
                <a:moveTo>
                  <a:pt x="10886" y="0"/>
                </a:moveTo>
                <a:cubicBezTo>
                  <a:pt x="16243" y="0"/>
                  <a:pt x="20692" y="3839"/>
                  <a:pt x="21600" y="8894"/>
                </a:cubicBezTo>
                <a:lnTo>
                  <a:pt x="17882" y="8894"/>
                </a:lnTo>
                <a:cubicBezTo>
                  <a:pt x="17038" y="5847"/>
                  <a:pt x="14222" y="3602"/>
                  <a:pt x="10886" y="3602"/>
                </a:cubicBezTo>
                <a:cubicBezTo>
                  <a:pt x="6885" y="3602"/>
                  <a:pt x="3630" y="6831"/>
                  <a:pt x="3630" y="10800"/>
                </a:cubicBezTo>
                <a:cubicBezTo>
                  <a:pt x="3630" y="14769"/>
                  <a:pt x="6885" y="17999"/>
                  <a:pt x="10886" y="17999"/>
                </a:cubicBezTo>
                <a:cubicBezTo>
                  <a:pt x="14222" y="17999"/>
                  <a:pt x="17038" y="15753"/>
                  <a:pt x="17882" y="12706"/>
                </a:cubicBezTo>
                <a:lnTo>
                  <a:pt x="21600" y="12706"/>
                </a:lnTo>
                <a:cubicBezTo>
                  <a:pt x="20692" y="17761"/>
                  <a:pt x="16243" y="21600"/>
                  <a:pt x="10886" y="21600"/>
                </a:cubicBezTo>
                <a:cubicBezTo>
                  <a:pt x="4874" y="21600"/>
                  <a:pt x="0" y="16765"/>
                  <a:pt x="0" y="10800"/>
                </a:cubicBezTo>
                <a:cubicBezTo>
                  <a:pt x="0" y="4835"/>
                  <a:pt x="4874" y="0"/>
                  <a:pt x="10886"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38" name="Shape"/>
          <p:cNvSpPr>
            <a:spLocks noGrp="1"/>
          </p:cNvSpPr>
          <p:nvPr>
            <p:ph type="body" sz="quarter" idx="17" hasCustomPrompt="1"/>
          </p:nvPr>
        </p:nvSpPr>
        <p:spPr>
          <a:xfrm>
            <a:off x="3925407" y="4388760"/>
            <a:ext cx="609981" cy="614852"/>
          </a:xfrm>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8" y="3839"/>
                  <a:pt x="0" y="8894"/>
                </a:cubicBezTo>
                <a:lnTo>
                  <a:pt x="3718" y="8894"/>
                </a:lnTo>
                <a:cubicBezTo>
                  <a:pt x="4562" y="5847"/>
                  <a:pt x="7378" y="3602"/>
                  <a:pt x="10714" y="3602"/>
                </a:cubicBezTo>
                <a:cubicBezTo>
                  <a:pt x="14715" y="3602"/>
                  <a:pt x="17970" y="6831"/>
                  <a:pt x="17970" y="10800"/>
                </a:cubicBezTo>
                <a:cubicBezTo>
                  <a:pt x="17970" y="14769"/>
                  <a:pt x="14715" y="17999"/>
                  <a:pt x="10714" y="17999"/>
                </a:cubicBezTo>
                <a:cubicBezTo>
                  <a:pt x="7378" y="17999"/>
                  <a:pt x="4562" y="15753"/>
                  <a:pt x="3718" y="12706"/>
                </a:cubicBezTo>
                <a:lnTo>
                  <a:pt x="0" y="12706"/>
                </a:lnTo>
                <a:cubicBezTo>
                  <a:pt x="908" y="17761"/>
                  <a:pt x="5357" y="21600"/>
                  <a:pt x="10714" y="21600"/>
                </a:cubicBezTo>
                <a:cubicBezTo>
                  <a:pt x="16726" y="21600"/>
                  <a:pt x="21600" y="16764"/>
                  <a:pt x="21600" y="10800"/>
                </a:cubicBezTo>
                <a:cubicBezTo>
                  <a:pt x="21600" y="4835"/>
                  <a:pt x="16726" y="0"/>
                  <a:pt x="10714"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39" name="Shape"/>
          <p:cNvSpPr>
            <a:spLocks noGrp="1"/>
          </p:cNvSpPr>
          <p:nvPr>
            <p:ph type="body" sz="quarter" idx="18" hasCustomPrompt="1"/>
          </p:nvPr>
        </p:nvSpPr>
        <p:spPr>
          <a:xfrm>
            <a:off x="1941612" y="4388760"/>
            <a:ext cx="609981" cy="614852"/>
          </a:xfrm>
          <a:custGeom>
            <a:avLst/>
            <a:gdLst/>
            <a:ahLst/>
            <a:cxnLst>
              <a:cxn ang="0">
                <a:pos x="wd2" y="hd2"/>
              </a:cxn>
              <a:cxn ang="5400000">
                <a:pos x="wd2" y="hd2"/>
              </a:cxn>
              <a:cxn ang="10800000">
                <a:pos x="wd2" y="hd2"/>
              </a:cxn>
              <a:cxn ang="16200000">
                <a:pos x="wd2" y="hd2"/>
              </a:cxn>
            </a:cxnLst>
            <a:rect l="0" t="0" r="r" b="b"/>
            <a:pathLst>
              <a:path w="21600" h="21600" extrusionOk="0">
                <a:moveTo>
                  <a:pt x="10886" y="0"/>
                </a:moveTo>
                <a:cubicBezTo>
                  <a:pt x="16243" y="0"/>
                  <a:pt x="20692" y="3839"/>
                  <a:pt x="21600" y="8894"/>
                </a:cubicBezTo>
                <a:lnTo>
                  <a:pt x="17882" y="8894"/>
                </a:lnTo>
                <a:cubicBezTo>
                  <a:pt x="17038" y="5847"/>
                  <a:pt x="14222" y="3602"/>
                  <a:pt x="10886" y="3602"/>
                </a:cubicBezTo>
                <a:cubicBezTo>
                  <a:pt x="6885" y="3602"/>
                  <a:pt x="3630" y="6831"/>
                  <a:pt x="3630" y="10800"/>
                </a:cubicBezTo>
                <a:cubicBezTo>
                  <a:pt x="3630" y="14769"/>
                  <a:pt x="6885" y="17999"/>
                  <a:pt x="10886" y="17999"/>
                </a:cubicBezTo>
                <a:cubicBezTo>
                  <a:pt x="14222" y="17999"/>
                  <a:pt x="17038" y="15753"/>
                  <a:pt x="17882" y="12706"/>
                </a:cubicBezTo>
                <a:lnTo>
                  <a:pt x="21600" y="12706"/>
                </a:lnTo>
                <a:cubicBezTo>
                  <a:pt x="20692" y="17761"/>
                  <a:pt x="16243" y="21600"/>
                  <a:pt x="10886" y="21600"/>
                </a:cubicBezTo>
                <a:cubicBezTo>
                  <a:pt x="4874" y="21600"/>
                  <a:pt x="0" y="16764"/>
                  <a:pt x="0" y="10800"/>
                </a:cubicBezTo>
                <a:cubicBezTo>
                  <a:pt x="0" y="4835"/>
                  <a:pt x="4874" y="0"/>
                  <a:pt x="10886"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0" name="Shape"/>
          <p:cNvSpPr>
            <a:spLocks noGrp="1"/>
          </p:cNvSpPr>
          <p:nvPr>
            <p:ph type="body" sz="quarter" idx="19" hasCustomPrompt="1"/>
          </p:nvPr>
        </p:nvSpPr>
        <p:spPr>
          <a:xfrm>
            <a:off x="2931074" y="4388760"/>
            <a:ext cx="614852" cy="609982"/>
          </a:xfrm>
          <a:custGeom>
            <a:avLst/>
            <a:gdLst/>
            <a:ahLst/>
            <a:cxnLst>
              <a:cxn ang="0">
                <a:pos x="wd2" y="hd2"/>
              </a:cxn>
              <a:cxn ang="5400000">
                <a:pos x="wd2" y="hd2"/>
              </a:cxn>
              <a:cxn ang="10800000">
                <a:pos x="wd2" y="hd2"/>
              </a:cxn>
              <a:cxn ang="16200000">
                <a:pos x="wd2" y="hd2"/>
              </a:cxn>
            </a:cxnLst>
            <a:rect l="0" t="0" r="r" b="b"/>
            <a:pathLst>
              <a:path w="21600" h="21600" extrusionOk="0">
                <a:moveTo>
                  <a:pt x="21600" y="10886"/>
                </a:moveTo>
                <a:cubicBezTo>
                  <a:pt x="21600" y="16243"/>
                  <a:pt x="17761" y="20692"/>
                  <a:pt x="12706" y="21600"/>
                </a:cubicBezTo>
                <a:lnTo>
                  <a:pt x="12706" y="17882"/>
                </a:lnTo>
                <a:cubicBezTo>
                  <a:pt x="15753" y="17038"/>
                  <a:pt x="17998" y="14222"/>
                  <a:pt x="17998" y="10886"/>
                </a:cubicBezTo>
                <a:cubicBezTo>
                  <a:pt x="17998" y="6885"/>
                  <a:pt x="14769" y="3630"/>
                  <a:pt x="10800" y="3630"/>
                </a:cubicBezTo>
                <a:cubicBezTo>
                  <a:pt x="6831" y="3630"/>
                  <a:pt x="3601" y="6885"/>
                  <a:pt x="3601" y="10886"/>
                </a:cubicBezTo>
                <a:cubicBezTo>
                  <a:pt x="3601" y="14222"/>
                  <a:pt x="5847" y="17038"/>
                  <a:pt x="8894" y="17882"/>
                </a:cubicBezTo>
                <a:lnTo>
                  <a:pt x="8894" y="21600"/>
                </a:lnTo>
                <a:cubicBezTo>
                  <a:pt x="3839" y="20692"/>
                  <a:pt x="0" y="16243"/>
                  <a:pt x="0" y="10886"/>
                </a:cubicBezTo>
                <a:cubicBezTo>
                  <a:pt x="0" y="4874"/>
                  <a:pt x="4835" y="0"/>
                  <a:pt x="10800" y="0"/>
                </a:cubicBezTo>
                <a:cubicBezTo>
                  <a:pt x="16765" y="0"/>
                  <a:pt x="21600" y="4874"/>
                  <a:pt x="21600" y="10886"/>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1" name="Shape"/>
          <p:cNvSpPr>
            <a:spLocks noGrp="1"/>
          </p:cNvSpPr>
          <p:nvPr>
            <p:ph type="body" sz="quarter" idx="20" hasCustomPrompt="1"/>
          </p:nvPr>
        </p:nvSpPr>
        <p:spPr>
          <a:xfrm>
            <a:off x="3359591" y="5319432"/>
            <a:ext cx="468661" cy="464958"/>
          </a:xfrm>
          <a:custGeom>
            <a:avLst/>
            <a:gdLst/>
            <a:ahLst/>
            <a:cxnLst>
              <a:cxn ang="0">
                <a:pos x="wd2" y="hd2"/>
              </a:cxn>
              <a:cxn ang="5400000">
                <a:pos x="wd2" y="hd2"/>
              </a:cxn>
              <a:cxn ang="10800000">
                <a:pos x="wd2" y="hd2"/>
              </a:cxn>
              <a:cxn ang="16200000">
                <a:pos x="wd2" y="hd2"/>
              </a:cxn>
            </a:cxnLst>
            <a:rect l="0" t="0" r="r" b="b"/>
            <a:pathLst>
              <a:path w="21600" h="21600" extrusionOk="0">
                <a:moveTo>
                  <a:pt x="21600" y="10714"/>
                </a:moveTo>
                <a:cubicBezTo>
                  <a:pt x="21600" y="5357"/>
                  <a:pt x="17761" y="907"/>
                  <a:pt x="12706" y="0"/>
                </a:cubicBezTo>
                <a:lnTo>
                  <a:pt x="12706" y="3718"/>
                </a:lnTo>
                <a:cubicBezTo>
                  <a:pt x="15753" y="4562"/>
                  <a:pt x="17998" y="7378"/>
                  <a:pt x="17998" y="10714"/>
                </a:cubicBezTo>
                <a:cubicBezTo>
                  <a:pt x="17998" y="14715"/>
                  <a:pt x="14769" y="17970"/>
                  <a:pt x="10800" y="17970"/>
                </a:cubicBezTo>
                <a:cubicBezTo>
                  <a:pt x="6831" y="17970"/>
                  <a:pt x="3601" y="14715"/>
                  <a:pt x="3601" y="10714"/>
                </a:cubicBezTo>
                <a:cubicBezTo>
                  <a:pt x="3601" y="7378"/>
                  <a:pt x="5847" y="4562"/>
                  <a:pt x="8894" y="3718"/>
                </a:cubicBezTo>
                <a:lnTo>
                  <a:pt x="8894" y="0"/>
                </a:lnTo>
                <a:cubicBezTo>
                  <a:pt x="3839" y="907"/>
                  <a:pt x="0" y="5357"/>
                  <a:pt x="0" y="10714"/>
                </a:cubicBezTo>
                <a:cubicBezTo>
                  <a:pt x="0" y="16726"/>
                  <a:pt x="4835" y="21600"/>
                  <a:pt x="10800" y="21600"/>
                </a:cubicBezTo>
                <a:cubicBezTo>
                  <a:pt x="16765" y="21600"/>
                  <a:pt x="21600" y="16726"/>
                  <a:pt x="21600" y="10714"/>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2" name="Shape"/>
          <p:cNvSpPr>
            <a:spLocks noGrp="1"/>
          </p:cNvSpPr>
          <p:nvPr>
            <p:ph type="body" sz="quarter" idx="21" hasCustomPrompt="1"/>
          </p:nvPr>
        </p:nvSpPr>
        <p:spPr>
          <a:xfrm>
            <a:off x="4070430" y="5319432"/>
            <a:ext cx="464958" cy="468661"/>
          </a:xfrm>
          <a:custGeom>
            <a:avLst/>
            <a:gdLst/>
            <a:ahLst/>
            <a:cxnLst>
              <a:cxn ang="0">
                <a:pos x="wd2" y="hd2"/>
              </a:cxn>
              <a:cxn ang="5400000">
                <a:pos x="wd2" y="hd2"/>
              </a:cxn>
              <a:cxn ang="10800000">
                <a:pos x="wd2" y="hd2"/>
              </a:cxn>
              <a:cxn ang="16200000">
                <a:pos x="wd2" y="hd2"/>
              </a:cxn>
            </a:cxnLst>
            <a:rect l="0" t="0" r="r" b="b"/>
            <a:pathLst>
              <a:path w="21600" h="21600" extrusionOk="0">
                <a:moveTo>
                  <a:pt x="10886" y="21600"/>
                </a:moveTo>
                <a:cubicBezTo>
                  <a:pt x="16243" y="21600"/>
                  <a:pt x="20693" y="17761"/>
                  <a:pt x="21600" y="12706"/>
                </a:cubicBezTo>
                <a:lnTo>
                  <a:pt x="17882" y="12706"/>
                </a:lnTo>
                <a:cubicBezTo>
                  <a:pt x="17038" y="15753"/>
                  <a:pt x="14222" y="17998"/>
                  <a:pt x="10886" y="17998"/>
                </a:cubicBezTo>
                <a:cubicBezTo>
                  <a:pt x="6885" y="17998"/>
                  <a:pt x="3630" y="14769"/>
                  <a:pt x="3630" y="10800"/>
                </a:cubicBezTo>
                <a:cubicBezTo>
                  <a:pt x="3630" y="6831"/>
                  <a:pt x="6885" y="3601"/>
                  <a:pt x="10886" y="3601"/>
                </a:cubicBezTo>
                <a:cubicBezTo>
                  <a:pt x="14222" y="3601"/>
                  <a:pt x="17038" y="5847"/>
                  <a:pt x="17882" y="8894"/>
                </a:cubicBezTo>
                <a:lnTo>
                  <a:pt x="21600" y="8894"/>
                </a:lnTo>
                <a:cubicBezTo>
                  <a:pt x="20693" y="3839"/>
                  <a:pt x="16243" y="0"/>
                  <a:pt x="10886" y="0"/>
                </a:cubicBezTo>
                <a:cubicBezTo>
                  <a:pt x="4874" y="0"/>
                  <a:pt x="0" y="4835"/>
                  <a:pt x="0" y="10800"/>
                </a:cubicBezTo>
                <a:cubicBezTo>
                  <a:pt x="0" y="16765"/>
                  <a:pt x="4874" y="21600"/>
                  <a:pt x="10886"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3" name="Shape"/>
          <p:cNvSpPr>
            <a:spLocks noGrp="1"/>
          </p:cNvSpPr>
          <p:nvPr>
            <p:ph type="body" sz="quarter" idx="22" hasCustomPrompt="1"/>
          </p:nvPr>
        </p:nvSpPr>
        <p:spPr>
          <a:xfrm>
            <a:off x="1941612" y="5319432"/>
            <a:ext cx="468666" cy="464958"/>
          </a:xfrm>
          <a:custGeom>
            <a:avLst/>
            <a:gdLst/>
            <a:ahLst/>
            <a:cxnLst>
              <a:cxn ang="0">
                <a:pos x="wd2" y="hd2"/>
              </a:cxn>
              <a:cxn ang="5400000">
                <a:pos x="wd2" y="hd2"/>
              </a:cxn>
              <a:cxn ang="10800000">
                <a:pos x="wd2" y="hd2"/>
              </a:cxn>
              <a:cxn ang="16200000">
                <a:pos x="wd2" y="hd2"/>
              </a:cxn>
            </a:cxnLst>
            <a:rect l="0" t="0" r="r" b="b"/>
            <a:pathLst>
              <a:path w="21600" h="21600" extrusionOk="0">
                <a:moveTo>
                  <a:pt x="21600" y="10886"/>
                </a:moveTo>
                <a:cubicBezTo>
                  <a:pt x="21600" y="16243"/>
                  <a:pt x="17761" y="20693"/>
                  <a:pt x="12706" y="21600"/>
                </a:cubicBezTo>
                <a:lnTo>
                  <a:pt x="12706" y="17883"/>
                </a:lnTo>
                <a:cubicBezTo>
                  <a:pt x="15753" y="17038"/>
                  <a:pt x="17998" y="14222"/>
                  <a:pt x="17998" y="10886"/>
                </a:cubicBezTo>
                <a:cubicBezTo>
                  <a:pt x="17998" y="6885"/>
                  <a:pt x="14769" y="3630"/>
                  <a:pt x="10800" y="3630"/>
                </a:cubicBezTo>
                <a:cubicBezTo>
                  <a:pt x="6831" y="3630"/>
                  <a:pt x="3601" y="6885"/>
                  <a:pt x="3601" y="10886"/>
                </a:cubicBezTo>
                <a:cubicBezTo>
                  <a:pt x="3601" y="14222"/>
                  <a:pt x="5847" y="17038"/>
                  <a:pt x="8894" y="17883"/>
                </a:cubicBezTo>
                <a:lnTo>
                  <a:pt x="8894" y="21600"/>
                </a:lnTo>
                <a:cubicBezTo>
                  <a:pt x="3839" y="20692"/>
                  <a:pt x="0" y="16243"/>
                  <a:pt x="0" y="10886"/>
                </a:cubicBezTo>
                <a:cubicBezTo>
                  <a:pt x="0" y="4874"/>
                  <a:pt x="4835" y="0"/>
                  <a:pt x="10800" y="0"/>
                </a:cubicBezTo>
                <a:cubicBezTo>
                  <a:pt x="16764" y="0"/>
                  <a:pt x="21600" y="4874"/>
                  <a:pt x="21600" y="10886"/>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4" name="Shape"/>
          <p:cNvSpPr>
            <a:spLocks noGrp="1"/>
          </p:cNvSpPr>
          <p:nvPr>
            <p:ph type="body" sz="quarter" idx="23" hasCustomPrompt="1"/>
          </p:nvPr>
        </p:nvSpPr>
        <p:spPr>
          <a:xfrm>
            <a:off x="2652454" y="5319432"/>
            <a:ext cx="464958" cy="468674"/>
          </a:xfrm>
          <a:custGeom>
            <a:avLst/>
            <a:gdLst/>
            <a:ahLst/>
            <a:cxnLst>
              <a:cxn ang="0">
                <a:pos x="wd2" y="hd2"/>
              </a:cxn>
              <a:cxn ang="5400000">
                <a:pos x="wd2" y="hd2"/>
              </a:cxn>
              <a:cxn ang="10800000">
                <a:pos x="wd2" y="hd2"/>
              </a:cxn>
              <a:cxn ang="16200000">
                <a:pos x="wd2" y="hd2"/>
              </a:cxn>
            </a:cxnLst>
            <a:rect l="0" t="0" r="r" b="b"/>
            <a:pathLst>
              <a:path w="21600" h="21600" extrusionOk="0">
                <a:moveTo>
                  <a:pt x="10714" y="21600"/>
                </a:moveTo>
                <a:cubicBezTo>
                  <a:pt x="5357" y="21600"/>
                  <a:pt x="907" y="17761"/>
                  <a:pt x="0" y="12706"/>
                </a:cubicBezTo>
                <a:lnTo>
                  <a:pt x="3718" y="12706"/>
                </a:lnTo>
                <a:cubicBezTo>
                  <a:pt x="4562" y="15753"/>
                  <a:pt x="7378" y="17998"/>
                  <a:pt x="10714" y="17998"/>
                </a:cubicBezTo>
                <a:cubicBezTo>
                  <a:pt x="14715" y="17998"/>
                  <a:pt x="17970" y="14769"/>
                  <a:pt x="17970" y="10800"/>
                </a:cubicBezTo>
                <a:cubicBezTo>
                  <a:pt x="17970" y="6831"/>
                  <a:pt x="14715" y="3601"/>
                  <a:pt x="10714" y="3601"/>
                </a:cubicBezTo>
                <a:cubicBezTo>
                  <a:pt x="7378" y="3601"/>
                  <a:pt x="4562" y="5847"/>
                  <a:pt x="3718" y="8894"/>
                </a:cubicBezTo>
                <a:lnTo>
                  <a:pt x="0" y="8894"/>
                </a:lnTo>
                <a:cubicBezTo>
                  <a:pt x="908" y="3839"/>
                  <a:pt x="5357" y="0"/>
                  <a:pt x="10714" y="0"/>
                </a:cubicBezTo>
                <a:cubicBezTo>
                  <a:pt x="16726" y="0"/>
                  <a:pt x="21600" y="4835"/>
                  <a:pt x="21600" y="10800"/>
                </a:cubicBezTo>
                <a:cubicBezTo>
                  <a:pt x="21600" y="16765"/>
                  <a:pt x="16726" y="21600"/>
                  <a:pt x="10714"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5" name="Shape"/>
          <p:cNvSpPr>
            <a:spLocks noGrp="1"/>
          </p:cNvSpPr>
          <p:nvPr>
            <p:ph type="body" sz="quarter" idx="24" hasCustomPrompt="1"/>
          </p:nvPr>
        </p:nvSpPr>
        <p:spPr>
          <a:xfrm>
            <a:off x="3062988" y="6055635"/>
            <a:ext cx="349648" cy="346888"/>
          </a:xfrm>
          <a:custGeom>
            <a:avLst/>
            <a:gdLst/>
            <a:ahLst/>
            <a:cxnLst>
              <a:cxn ang="0">
                <a:pos x="wd2" y="hd2"/>
              </a:cxn>
              <a:cxn ang="5400000">
                <a:pos x="wd2" y="hd2"/>
              </a:cxn>
              <a:cxn ang="10800000">
                <a:pos x="wd2" y="hd2"/>
              </a:cxn>
              <a:cxn ang="16200000">
                <a:pos x="wd2" y="hd2"/>
              </a:cxn>
            </a:cxnLst>
            <a:rect l="0" t="0" r="r" b="b"/>
            <a:pathLst>
              <a:path w="21600" h="21600" extrusionOk="0">
                <a:moveTo>
                  <a:pt x="0" y="10887"/>
                </a:moveTo>
                <a:cubicBezTo>
                  <a:pt x="0" y="16243"/>
                  <a:pt x="3840" y="20692"/>
                  <a:pt x="8894" y="21600"/>
                </a:cubicBezTo>
                <a:lnTo>
                  <a:pt x="8894" y="17882"/>
                </a:lnTo>
                <a:cubicBezTo>
                  <a:pt x="5848" y="17037"/>
                  <a:pt x="3602" y="14222"/>
                  <a:pt x="3602" y="10887"/>
                </a:cubicBezTo>
                <a:cubicBezTo>
                  <a:pt x="3602" y="6886"/>
                  <a:pt x="6831" y="3632"/>
                  <a:pt x="10800" y="3632"/>
                </a:cubicBezTo>
                <a:cubicBezTo>
                  <a:pt x="14769" y="3632"/>
                  <a:pt x="17999" y="6886"/>
                  <a:pt x="17999" y="10887"/>
                </a:cubicBezTo>
                <a:cubicBezTo>
                  <a:pt x="17999" y="14223"/>
                  <a:pt x="15753" y="17037"/>
                  <a:pt x="12706" y="17882"/>
                </a:cubicBezTo>
                <a:lnTo>
                  <a:pt x="12706" y="21600"/>
                </a:lnTo>
                <a:cubicBezTo>
                  <a:pt x="17762" y="20692"/>
                  <a:pt x="21600" y="16243"/>
                  <a:pt x="21600" y="10887"/>
                </a:cubicBezTo>
                <a:cubicBezTo>
                  <a:pt x="21600" y="4875"/>
                  <a:pt x="16765" y="0"/>
                  <a:pt x="10800" y="0"/>
                </a:cubicBezTo>
                <a:cubicBezTo>
                  <a:pt x="4835" y="0"/>
                  <a:pt x="0" y="4875"/>
                  <a:pt x="0" y="10887"/>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6" name="Shape"/>
          <p:cNvSpPr>
            <a:spLocks noGrp="1"/>
          </p:cNvSpPr>
          <p:nvPr>
            <p:ph type="body" sz="quarter" idx="25" hasCustomPrompt="1"/>
          </p:nvPr>
        </p:nvSpPr>
        <p:spPr>
          <a:xfrm>
            <a:off x="3625753" y="6055635"/>
            <a:ext cx="346880" cy="349627"/>
          </a:xfrm>
          <a:custGeom>
            <a:avLst/>
            <a:gdLst/>
            <a:ahLst/>
            <a:cxnLst>
              <a:cxn ang="0">
                <a:pos x="wd2" y="hd2"/>
              </a:cxn>
              <a:cxn ang="5400000">
                <a:pos x="wd2" y="hd2"/>
              </a:cxn>
              <a:cxn ang="10800000">
                <a:pos x="wd2" y="hd2"/>
              </a:cxn>
              <a:cxn ang="16200000">
                <a:pos x="wd2" y="hd2"/>
              </a:cxn>
            </a:cxnLst>
            <a:rect l="0" t="0" r="r" b="b"/>
            <a:pathLst>
              <a:path w="21600" h="21600" extrusionOk="0">
                <a:moveTo>
                  <a:pt x="10886" y="21600"/>
                </a:moveTo>
                <a:cubicBezTo>
                  <a:pt x="16243" y="21600"/>
                  <a:pt x="20692" y="17762"/>
                  <a:pt x="21600" y="12706"/>
                </a:cubicBezTo>
                <a:lnTo>
                  <a:pt x="17882" y="12706"/>
                </a:lnTo>
                <a:cubicBezTo>
                  <a:pt x="17037" y="15753"/>
                  <a:pt x="14222" y="17999"/>
                  <a:pt x="10886" y="17999"/>
                </a:cubicBezTo>
                <a:cubicBezTo>
                  <a:pt x="6885" y="17999"/>
                  <a:pt x="3630" y="14769"/>
                  <a:pt x="3630" y="10800"/>
                </a:cubicBezTo>
                <a:cubicBezTo>
                  <a:pt x="3630" y="6831"/>
                  <a:pt x="6885" y="3601"/>
                  <a:pt x="10886" y="3601"/>
                </a:cubicBezTo>
                <a:cubicBezTo>
                  <a:pt x="14222" y="3601"/>
                  <a:pt x="17037" y="5846"/>
                  <a:pt x="17882" y="8894"/>
                </a:cubicBezTo>
                <a:lnTo>
                  <a:pt x="21600" y="8894"/>
                </a:lnTo>
                <a:cubicBezTo>
                  <a:pt x="20692" y="3838"/>
                  <a:pt x="16243" y="0"/>
                  <a:pt x="10886" y="0"/>
                </a:cubicBezTo>
                <a:cubicBezTo>
                  <a:pt x="4874" y="0"/>
                  <a:pt x="0" y="4836"/>
                  <a:pt x="0" y="10800"/>
                </a:cubicBezTo>
                <a:cubicBezTo>
                  <a:pt x="0" y="16765"/>
                  <a:pt x="4874" y="21600"/>
                  <a:pt x="10886"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7" name="Shape"/>
          <p:cNvSpPr>
            <a:spLocks noGrp="1"/>
          </p:cNvSpPr>
          <p:nvPr>
            <p:ph type="body" sz="quarter" idx="26" hasCustomPrompt="1"/>
          </p:nvPr>
        </p:nvSpPr>
        <p:spPr>
          <a:xfrm>
            <a:off x="4185761" y="6055635"/>
            <a:ext cx="349627" cy="346874"/>
          </a:xfrm>
          <a:custGeom>
            <a:avLst/>
            <a:gdLst/>
            <a:ahLst/>
            <a:cxnLst>
              <a:cxn ang="0">
                <a:pos x="wd2" y="hd2"/>
              </a:cxn>
              <a:cxn ang="5400000">
                <a:pos x="wd2" y="hd2"/>
              </a:cxn>
              <a:cxn ang="10800000">
                <a:pos x="wd2" y="hd2"/>
              </a:cxn>
              <a:cxn ang="16200000">
                <a:pos x="wd2" y="hd2"/>
              </a:cxn>
            </a:cxnLst>
            <a:rect l="0" t="0" r="r" b="b"/>
            <a:pathLst>
              <a:path w="21600" h="21600" extrusionOk="0">
                <a:moveTo>
                  <a:pt x="21600" y="10714"/>
                </a:moveTo>
                <a:cubicBezTo>
                  <a:pt x="21600" y="5357"/>
                  <a:pt x="17762" y="907"/>
                  <a:pt x="12706" y="0"/>
                </a:cubicBezTo>
                <a:lnTo>
                  <a:pt x="12706" y="3718"/>
                </a:lnTo>
                <a:cubicBezTo>
                  <a:pt x="15753" y="4562"/>
                  <a:pt x="17999" y="7378"/>
                  <a:pt x="17999" y="10714"/>
                </a:cubicBezTo>
                <a:cubicBezTo>
                  <a:pt x="17999" y="14715"/>
                  <a:pt x="14769" y="17970"/>
                  <a:pt x="10800" y="17970"/>
                </a:cubicBezTo>
                <a:cubicBezTo>
                  <a:pt x="6831" y="17970"/>
                  <a:pt x="3601" y="14715"/>
                  <a:pt x="3601" y="10713"/>
                </a:cubicBezTo>
                <a:cubicBezTo>
                  <a:pt x="3601" y="7378"/>
                  <a:pt x="5846" y="4562"/>
                  <a:pt x="8894" y="3718"/>
                </a:cubicBezTo>
                <a:lnTo>
                  <a:pt x="8894" y="0"/>
                </a:lnTo>
                <a:cubicBezTo>
                  <a:pt x="3838" y="907"/>
                  <a:pt x="0" y="5357"/>
                  <a:pt x="0" y="10713"/>
                </a:cubicBezTo>
                <a:cubicBezTo>
                  <a:pt x="0" y="16726"/>
                  <a:pt x="4836" y="21600"/>
                  <a:pt x="10800" y="21600"/>
                </a:cubicBezTo>
                <a:cubicBezTo>
                  <a:pt x="16765" y="21600"/>
                  <a:pt x="21600" y="16726"/>
                  <a:pt x="21600" y="10714"/>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8" name="Shape"/>
          <p:cNvSpPr>
            <a:spLocks noGrp="1"/>
          </p:cNvSpPr>
          <p:nvPr>
            <p:ph type="body" sz="quarter" idx="27" hasCustomPrompt="1"/>
          </p:nvPr>
        </p:nvSpPr>
        <p:spPr>
          <a:xfrm>
            <a:off x="1941612" y="6055635"/>
            <a:ext cx="346873" cy="349641"/>
          </a:xfrm>
          <a:custGeom>
            <a:avLst/>
            <a:gdLst/>
            <a:ahLst/>
            <a:cxnLst>
              <a:cxn ang="0">
                <a:pos x="wd2" y="hd2"/>
              </a:cxn>
              <a:cxn ang="5400000">
                <a:pos x="wd2" y="hd2"/>
              </a:cxn>
              <a:cxn ang="10800000">
                <a:pos x="wd2" y="hd2"/>
              </a:cxn>
              <a:cxn ang="16200000">
                <a:pos x="wd2" y="hd2"/>
              </a:cxn>
            </a:cxnLst>
            <a:rect l="0" t="0" r="r" b="b"/>
            <a:pathLst>
              <a:path w="21600" h="21600" extrusionOk="0">
                <a:moveTo>
                  <a:pt x="10713" y="21600"/>
                </a:moveTo>
                <a:cubicBezTo>
                  <a:pt x="5357" y="21600"/>
                  <a:pt x="907" y="17761"/>
                  <a:pt x="0" y="12706"/>
                </a:cubicBezTo>
                <a:lnTo>
                  <a:pt x="3718" y="12706"/>
                </a:lnTo>
                <a:cubicBezTo>
                  <a:pt x="4562" y="15753"/>
                  <a:pt x="7378" y="17998"/>
                  <a:pt x="10713" y="17998"/>
                </a:cubicBezTo>
                <a:cubicBezTo>
                  <a:pt x="14714" y="17998"/>
                  <a:pt x="17970" y="14769"/>
                  <a:pt x="17970" y="10800"/>
                </a:cubicBezTo>
                <a:cubicBezTo>
                  <a:pt x="17970" y="6831"/>
                  <a:pt x="14714" y="3601"/>
                  <a:pt x="10713" y="3601"/>
                </a:cubicBezTo>
                <a:cubicBezTo>
                  <a:pt x="7378" y="3601"/>
                  <a:pt x="4562" y="5847"/>
                  <a:pt x="3718" y="8894"/>
                </a:cubicBezTo>
                <a:lnTo>
                  <a:pt x="0" y="8894"/>
                </a:lnTo>
                <a:cubicBezTo>
                  <a:pt x="909" y="3839"/>
                  <a:pt x="5357" y="0"/>
                  <a:pt x="10713" y="0"/>
                </a:cubicBezTo>
                <a:cubicBezTo>
                  <a:pt x="16726" y="0"/>
                  <a:pt x="21600" y="4835"/>
                  <a:pt x="21600" y="10800"/>
                </a:cubicBezTo>
                <a:cubicBezTo>
                  <a:pt x="21600" y="16765"/>
                  <a:pt x="16726" y="21600"/>
                  <a:pt x="10713"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49" name="Shape"/>
          <p:cNvSpPr>
            <a:spLocks noGrp="1"/>
          </p:cNvSpPr>
          <p:nvPr>
            <p:ph type="body" sz="quarter" idx="28" hasCustomPrompt="1"/>
          </p:nvPr>
        </p:nvSpPr>
        <p:spPr>
          <a:xfrm>
            <a:off x="2501603" y="6055635"/>
            <a:ext cx="349654" cy="346874"/>
          </a:xfrm>
          <a:custGeom>
            <a:avLst/>
            <a:gdLst/>
            <a:ahLst/>
            <a:cxnLst>
              <a:cxn ang="0">
                <a:pos x="wd2" y="hd2"/>
              </a:cxn>
              <a:cxn ang="5400000">
                <a:pos x="wd2" y="hd2"/>
              </a:cxn>
              <a:cxn ang="10800000">
                <a:pos x="wd2" y="hd2"/>
              </a:cxn>
              <a:cxn ang="16200000">
                <a:pos x="wd2" y="hd2"/>
              </a:cxn>
            </a:cxnLst>
            <a:rect l="0" t="0" r="r" b="b"/>
            <a:pathLst>
              <a:path w="21600" h="21600" extrusionOk="0">
                <a:moveTo>
                  <a:pt x="0" y="10714"/>
                </a:moveTo>
                <a:cubicBezTo>
                  <a:pt x="0" y="5357"/>
                  <a:pt x="3839" y="907"/>
                  <a:pt x="8894" y="0"/>
                </a:cubicBezTo>
                <a:lnTo>
                  <a:pt x="8894" y="3718"/>
                </a:lnTo>
                <a:cubicBezTo>
                  <a:pt x="5847" y="4562"/>
                  <a:pt x="3602" y="7378"/>
                  <a:pt x="3602" y="10714"/>
                </a:cubicBezTo>
                <a:cubicBezTo>
                  <a:pt x="3602" y="14715"/>
                  <a:pt x="6830" y="17970"/>
                  <a:pt x="10799" y="17970"/>
                </a:cubicBezTo>
                <a:cubicBezTo>
                  <a:pt x="14770" y="17970"/>
                  <a:pt x="17999" y="14715"/>
                  <a:pt x="17999" y="10714"/>
                </a:cubicBezTo>
                <a:cubicBezTo>
                  <a:pt x="17999" y="7378"/>
                  <a:pt x="15753" y="4562"/>
                  <a:pt x="12706" y="3718"/>
                </a:cubicBezTo>
                <a:lnTo>
                  <a:pt x="12706" y="0"/>
                </a:lnTo>
                <a:cubicBezTo>
                  <a:pt x="17760" y="907"/>
                  <a:pt x="21600" y="5357"/>
                  <a:pt x="21600" y="10714"/>
                </a:cubicBezTo>
                <a:cubicBezTo>
                  <a:pt x="21600" y="16726"/>
                  <a:pt x="16764" y="21600"/>
                  <a:pt x="10799" y="21600"/>
                </a:cubicBezTo>
                <a:cubicBezTo>
                  <a:pt x="4834" y="21600"/>
                  <a:pt x="0" y="16726"/>
                  <a:pt x="0" y="10714"/>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0" name="Shape"/>
          <p:cNvSpPr>
            <a:spLocks noGrp="1"/>
          </p:cNvSpPr>
          <p:nvPr>
            <p:ph type="body" sz="quarter" idx="29" hasCustomPrompt="1"/>
          </p:nvPr>
        </p:nvSpPr>
        <p:spPr>
          <a:xfrm>
            <a:off x="3087161" y="6611260"/>
            <a:ext cx="302678" cy="300292"/>
          </a:xfrm>
          <a:custGeom>
            <a:avLst/>
            <a:gdLst/>
            <a:ahLst/>
            <a:cxnLst>
              <a:cxn ang="0">
                <a:pos x="wd2" y="hd2"/>
              </a:cxn>
              <a:cxn ang="5400000">
                <a:pos x="wd2" y="hd2"/>
              </a:cxn>
              <a:cxn ang="10800000">
                <a:pos x="wd2" y="hd2"/>
              </a:cxn>
              <a:cxn ang="16200000">
                <a:pos x="wd2" y="hd2"/>
              </a:cxn>
            </a:cxnLst>
            <a:rect l="0" t="0" r="r" b="b"/>
            <a:pathLst>
              <a:path w="21600" h="21600" extrusionOk="0">
                <a:moveTo>
                  <a:pt x="0" y="10887"/>
                </a:moveTo>
                <a:cubicBezTo>
                  <a:pt x="0" y="16243"/>
                  <a:pt x="3840" y="20693"/>
                  <a:pt x="8894" y="21600"/>
                </a:cubicBezTo>
                <a:lnTo>
                  <a:pt x="8894" y="17882"/>
                </a:lnTo>
                <a:cubicBezTo>
                  <a:pt x="5848" y="17037"/>
                  <a:pt x="3602" y="14222"/>
                  <a:pt x="3602" y="10887"/>
                </a:cubicBezTo>
                <a:cubicBezTo>
                  <a:pt x="3602" y="6886"/>
                  <a:pt x="6831" y="3633"/>
                  <a:pt x="10800" y="3633"/>
                </a:cubicBezTo>
                <a:cubicBezTo>
                  <a:pt x="14769" y="3633"/>
                  <a:pt x="17999" y="6886"/>
                  <a:pt x="17999" y="10887"/>
                </a:cubicBezTo>
                <a:cubicBezTo>
                  <a:pt x="17999" y="14224"/>
                  <a:pt x="15753" y="17037"/>
                  <a:pt x="12707" y="17882"/>
                </a:cubicBezTo>
                <a:lnTo>
                  <a:pt x="12707" y="21600"/>
                </a:lnTo>
                <a:cubicBezTo>
                  <a:pt x="17762" y="20693"/>
                  <a:pt x="21600" y="16243"/>
                  <a:pt x="21600" y="10887"/>
                </a:cubicBezTo>
                <a:cubicBezTo>
                  <a:pt x="21600" y="4875"/>
                  <a:pt x="16765" y="0"/>
                  <a:pt x="10800" y="0"/>
                </a:cubicBezTo>
                <a:cubicBezTo>
                  <a:pt x="4835" y="0"/>
                  <a:pt x="0" y="4875"/>
                  <a:pt x="0" y="10887"/>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1" name="Shape"/>
          <p:cNvSpPr>
            <a:spLocks noGrp="1"/>
          </p:cNvSpPr>
          <p:nvPr>
            <p:ph type="body" sz="quarter" idx="30" hasCustomPrompt="1"/>
          </p:nvPr>
        </p:nvSpPr>
        <p:spPr>
          <a:xfrm>
            <a:off x="3660542" y="6611260"/>
            <a:ext cx="302666" cy="300278"/>
          </a:xfrm>
          <a:custGeom>
            <a:avLst/>
            <a:gdLst/>
            <a:ahLst/>
            <a:cxnLst>
              <a:cxn ang="0">
                <a:pos x="wd2" y="hd2"/>
              </a:cxn>
              <a:cxn ang="5400000">
                <a:pos x="wd2" y="hd2"/>
              </a:cxn>
              <a:cxn ang="10800000">
                <a:pos x="wd2" y="hd2"/>
              </a:cxn>
              <a:cxn ang="16200000">
                <a:pos x="wd2" y="hd2"/>
              </a:cxn>
            </a:cxnLst>
            <a:rect l="0" t="0" r="r" b="b"/>
            <a:pathLst>
              <a:path w="21600" h="21600" extrusionOk="0">
                <a:moveTo>
                  <a:pt x="21600" y="10714"/>
                </a:moveTo>
                <a:cubicBezTo>
                  <a:pt x="21600" y="5357"/>
                  <a:pt x="17762" y="907"/>
                  <a:pt x="12706" y="0"/>
                </a:cubicBezTo>
                <a:lnTo>
                  <a:pt x="12706" y="3718"/>
                </a:lnTo>
                <a:cubicBezTo>
                  <a:pt x="15753" y="4563"/>
                  <a:pt x="17999" y="7378"/>
                  <a:pt x="17999" y="10714"/>
                </a:cubicBezTo>
                <a:cubicBezTo>
                  <a:pt x="17999" y="14715"/>
                  <a:pt x="14769" y="17970"/>
                  <a:pt x="10800" y="17970"/>
                </a:cubicBezTo>
                <a:cubicBezTo>
                  <a:pt x="6831" y="17970"/>
                  <a:pt x="3601" y="14715"/>
                  <a:pt x="3601" y="10714"/>
                </a:cubicBezTo>
                <a:cubicBezTo>
                  <a:pt x="3601" y="7378"/>
                  <a:pt x="5846" y="4563"/>
                  <a:pt x="8894" y="3718"/>
                </a:cubicBezTo>
                <a:lnTo>
                  <a:pt x="8894" y="0"/>
                </a:lnTo>
                <a:cubicBezTo>
                  <a:pt x="3838" y="907"/>
                  <a:pt x="0" y="5357"/>
                  <a:pt x="0" y="10714"/>
                </a:cubicBezTo>
                <a:cubicBezTo>
                  <a:pt x="0" y="16726"/>
                  <a:pt x="4836" y="21600"/>
                  <a:pt x="10800" y="21600"/>
                </a:cubicBezTo>
                <a:cubicBezTo>
                  <a:pt x="16765" y="21600"/>
                  <a:pt x="21600" y="16726"/>
                  <a:pt x="21600" y="10714"/>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2" name="Shape"/>
          <p:cNvSpPr>
            <a:spLocks noGrp="1"/>
          </p:cNvSpPr>
          <p:nvPr>
            <p:ph type="body" sz="quarter" idx="31" hasCustomPrompt="1"/>
          </p:nvPr>
        </p:nvSpPr>
        <p:spPr>
          <a:xfrm>
            <a:off x="4235111" y="6611260"/>
            <a:ext cx="300277" cy="302665"/>
          </a:xfrm>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7" y="3838"/>
                  <a:pt x="0" y="8895"/>
                </a:cubicBezTo>
                <a:lnTo>
                  <a:pt x="3718" y="8895"/>
                </a:lnTo>
                <a:cubicBezTo>
                  <a:pt x="4562" y="5847"/>
                  <a:pt x="7377" y="3601"/>
                  <a:pt x="10714" y="3601"/>
                </a:cubicBezTo>
                <a:cubicBezTo>
                  <a:pt x="14715" y="3601"/>
                  <a:pt x="17970" y="6831"/>
                  <a:pt x="17970" y="10800"/>
                </a:cubicBezTo>
                <a:cubicBezTo>
                  <a:pt x="17970" y="14769"/>
                  <a:pt x="14715" y="17999"/>
                  <a:pt x="10713" y="17999"/>
                </a:cubicBezTo>
                <a:cubicBezTo>
                  <a:pt x="7377" y="17999"/>
                  <a:pt x="4562" y="15754"/>
                  <a:pt x="3718" y="12706"/>
                </a:cubicBezTo>
                <a:lnTo>
                  <a:pt x="0" y="12706"/>
                </a:lnTo>
                <a:cubicBezTo>
                  <a:pt x="907" y="17762"/>
                  <a:pt x="5357" y="21600"/>
                  <a:pt x="10713" y="21600"/>
                </a:cubicBezTo>
                <a:cubicBezTo>
                  <a:pt x="16726" y="21600"/>
                  <a:pt x="21600" y="16764"/>
                  <a:pt x="21600" y="10800"/>
                </a:cubicBezTo>
                <a:cubicBezTo>
                  <a:pt x="21600" y="4835"/>
                  <a:pt x="16726" y="0"/>
                  <a:pt x="10714"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3" name="Shape"/>
          <p:cNvSpPr>
            <a:spLocks noGrp="1"/>
          </p:cNvSpPr>
          <p:nvPr>
            <p:ph type="body" sz="quarter" idx="32" hasCustomPrompt="1"/>
          </p:nvPr>
        </p:nvSpPr>
        <p:spPr>
          <a:xfrm>
            <a:off x="1941612" y="6611260"/>
            <a:ext cx="300277" cy="302678"/>
          </a:xfrm>
          <a:custGeom>
            <a:avLst/>
            <a:gdLst/>
            <a:ahLst/>
            <a:cxnLst>
              <a:cxn ang="0">
                <a:pos x="wd2" y="hd2"/>
              </a:cxn>
              <a:cxn ang="5400000">
                <a:pos x="wd2" y="hd2"/>
              </a:cxn>
              <a:cxn ang="10800000">
                <a:pos x="wd2" y="hd2"/>
              </a:cxn>
              <a:cxn ang="16200000">
                <a:pos x="wd2" y="hd2"/>
              </a:cxn>
            </a:cxnLst>
            <a:rect l="0" t="0" r="r" b="b"/>
            <a:pathLst>
              <a:path w="21600" h="21600" extrusionOk="0">
                <a:moveTo>
                  <a:pt x="10714" y="21600"/>
                </a:moveTo>
                <a:cubicBezTo>
                  <a:pt x="5357" y="21600"/>
                  <a:pt x="907" y="17761"/>
                  <a:pt x="0" y="12706"/>
                </a:cubicBezTo>
                <a:lnTo>
                  <a:pt x="3718" y="12706"/>
                </a:lnTo>
                <a:cubicBezTo>
                  <a:pt x="4562" y="15753"/>
                  <a:pt x="7378" y="17998"/>
                  <a:pt x="10714" y="17998"/>
                </a:cubicBezTo>
                <a:cubicBezTo>
                  <a:pt x="14714" y="17998"/>
                  <a:pt x="17971" y="14769"/>
                  <a:pt x="17971" y="10800"/>
                </a:cubicBezTo>
                <a:cubicBezTo>
                  <a:pt x="17971" y="6831"/>
                  <a:pt x="14714" y="3601"/>
                  <a:pt x="10714" y="3601"/>
                </a:cubicBezTo>
                <a:cubicBezTo>
                  <a:pt x="7378" y="3601"/>
                  <a:pt x="4562" y="5847"/>
                  <a:pt x="3718" y="8893"/>
                </a:cubicBezTo>
                <a:lnTo>
                  <a:pt x="0" y="8893"/>
                </a:lnTo>
                <a:cubicBezTo>
                  <a:pt x="909" y="3839"/>
                  <a:pt x="5357" y="0"/>
                  <a:pt x="10714" y="0"/>
                </a:cubicBezTo>
                <a:cubicBezTo>
                  <a:pt x="16726" y="0"/>
                  <a:pt x="21600" y="4835"/>
                  <a:pt x="21600" y="10800"/>
                </a:cubicBezTo>
                <a:cubicBezTo>
                  <a:pt x="21600" y="16765"/>
                  <a:pt x="16726" y="21600"/>
                  <a:pt x="10714"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4" name="Shape"/>
          <p:cNvSpPr>
            <a:spLocks noGrp="1"/>
          </p:cNvSpPr>
          <p:nvPr>
            <p:ph type="body" sz="quarter" idx="33" hasCustomPrompt="1"/>
          </p:nvPr>
        </p:nvSpPr>
        <p:spPr>
          <a:xfrm>
            <a:off x="2514987" y="6611260"/>
            <a:ext cx="300277" cy="302692"/>
          </a:xfrm>
          <a:custGeom>
            <a:avLst/>
            <a:gdLst/>
            <a:ahLst/>
            <a:cxnLst>
              <a:cxn ang="0">
                <a:pos x="wd2" y="hd2"/>
              </a:cxn>
              <a:cxn ang="5400000">
                <a:pos x="wd2" y="hd2"/>
              </a:cxn>
              <a:cxn ang="10800000">
                <a:pos x="wd2" y="hd2"/>
              </a:cxn>
              <a:cxn ang="16200000">
                <a:pos x="wd2" y="hd2"/>
              </a:cxn>
            </a:cxnLst>
            <a:rect l="0" t="0" r="r" b="b"/>
            <a:pathLst>
              <a:path w="21600" h="21600" extrusionOk="0">
                <a:moveTo>
                  <a:pt x="10714" y="21600"/>
                </a:moveTo>
                <a:cubicBezTo>
                  <a:pt x="5357" y="21600"/>
                  <a:pt x="907" y="17761"/>
                  <a:pt x="0" y="12707"/>
                </a:cubicBezTo>
                <a:lnTo>
                  <a:pt x="3719" y="12707"/>
                </a:lnTo>
                <a:cubicBezTo>
                  <a:pt x="4562" y="15753"/>
                  <a:pt x="7378" y="17998"/>
                  <a:pt x="10714" y="17998"/>
                </a:cubicBezTo>
                <a:cubicBezTo>
                  <a:pt x="14715" y="17998"/>
                  <a:pt x="17970" y="14770"/>
                  <a:pt x="17970" y="10801"/>
                </a:cubicBezTo>
                <a:cubicBezTo>
                  <a:pt x="17970" y="6830"/>
                  <a:pt x="14715" y="3601"/>
                  <a:pt x="10714" y="3601"/>
                </a:cubicBezTo>
                <a:cubicBezTo>
                  <a:pt x="7378" y="3601"/>
                  <a:pt x="4562" y="5848"/>
                  <a:pt x="3719" y="8894"/>
                </a:cubicBezTo>
                <a:lnTo>
                  <a:pt x="0" y="8894"/>
                </a:lnTo>
                <a:cubicBezTo>
                  <a:pt x="907" y="3840"/>
                  <a:pt x="5357" y="0"/>
                  <a:pt x="10714" y="0"/>
                </a:cubicBezTo>
                <a:cubicBezTo>
                  <a:pt x="16726" y="0"/>
                  <a:pt x="21600" y="4836"/>
                  <a:pt x="21600" y="10801"/>
                </a:cubicBezTo>
                <a:cubicBezTo>
                  <a:pt x="21600" y="16766"/>
                  <a:pt x="16726" y="21600"/>
                  <a:pt x="10714"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5" name="Shape"/>
          <p:cNvSpPr>
            <a:spLocks noGrp="1"/>
          </p:cNvSpPr>
          <p:nvPr>
            <p:ph type="body" sz="quarter" idx="34" hasCustomPrompt="1"/>
          </p:nvPr>
        </p:nvSpPr>
        <p:spPr>
          <a:xfrm>
            <a:off x="2880619" y="7125213"/>
            <a:ext cx="246268" cy="244322"/>
          </a:xfrm>
          <a:custGeom>
            <a:avLst/>
            <a:gdLst/>
            <a:ahLst/>
            <a:cxnLst>
              <a:cxn ang="0">
                <a:pos x="wd2" y="hd2"/>
              </a:cxn>
              <a:cxn ang="5400000">
                <a:pos x="wd2" y="hd2"/>
              </a:cxn>
              <a:cxn ang="10800000">
                <a:pos x="wd2" y="hd2"/>
              </a:cxn>
              <a:cxn ang="16200000">
                <a:pos x="wd2" y="hd2"/>
              </a:cxn>
            </a:cxnLst>
            <a:rect l="0" t="0" r="r" b="b"/>
            <a:pathLst>
              <a:path w="21600" h="21600" extrusionOk="0">
                <a:moveTo>
                  <a:pt x="21600" y="10712"/>
                </a:moveTo>
                <a:cubicBezTo>
                  <a:pt x="21600" y="5356"/>
                  <a:pt x="17761" y="907"/>
                  <a:pt x="12706" y="0"/>
                </a:cubicBezTo>
                <a:lnTo>
                  <a:pt x="12706" y="3718"/>
                </a:lnTo>
                <a:cubicBezTo>
                  <a:pt x="15752" y="4562"/>
                  <a:pt x="17999" y="7377"/>
                  <a:pt x="17999" y="10712"/>
                </a:cubicBezTo>
                <a:cubicBezTo>
                  <a:pt x="17999" y="14714"/>
                  <a:pt x="14769" y="17967"/>
                  <a:pt x="10800" y="17967"/>
                </a:cubicBezTo>
                <a:cubicBezTo>
                  <a:pt x="6831" y="17967"/>
                  <a:pt x="3601" y="14714"/>
                  <a:pt x="3601" y="10712"/>
                </a:cubicBezTo>
                <a:cubicBezTo>
                  <a:pt x="3601" y="7375"/>
                  <a:pt x="5847" y="4562"/>
                  <a:pt x="8894" y="3718"/>
                </a:cubicBezTo>
                <a:lnTo>
                  <a:pt x="8894" y="0"/>
                </a:lnTo>
                <a:cubicBezTo>
                  <a:pt x="3839" y="907"/>
                  <a:pt x="0" y="5356"/>
                  <a:pt x="0" y="10712"/>
                </a:cubicBezTo>
                <a:cubicBezTo>
                  <a:pt x="0" y="16725"/>
                  <a:pt x="4836" y="21600"/>
                  <a:pt x="10800" y="21600"/>
                </a:cubicBezTo>
                <a:cubicBezTo>
                  <a:pt x="16765" y="21600"/>
                  <a:pt x="21600" y="16725"/>
                  <a:pt x="21600" y="10712"/>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6" name="Shape"/>
          <p:cNvSpPr>
            <a:spLocks noGrp="1"/>
          </p:cNvSpPr>
          <p:nvPr>
            <p:ph type="body" sz="quarter" idx="35" hasCustomPrompt="1"/>
          </p:nvPr>
        </p:nvSpPr>
        <p:spPr>
          <a:xfrm>
            <a:off x="3351093" y="7125213"/>
            <a:ext cx="244322" cy="246261"/>
          </a:xfrm>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8" y="3838"/>
                  <a:pt x="0" y="8894"/>
                </a:cubicBezTo>
                <a:lnTo>
                  <a:pt x="3718" y="8894"/>
                </a:lnTo>
                <a:cubicBezTo>
                  <a:pt x="4563" y="5847"/>
                  <a:pt x="7378" y="3602"/>
                  <a:pt x="10714" y="3602"/>
                </a:cubicBezTo>
                <a:cubicBezTo>
                  <a:pt x="14715" y="3602"/>
                  <a:pt x="17970" y="6831"/>
                  <a:pt x="17970" y="10800"/>
                </a:cubicBezTo>
                <a:cubicBezTo>
                  <a:pt x="17970" y="14769"/>
                  <a:pt x="14715" y="17998"/>
                  <a:pt x="10714" y="17998"/>
                </a:cubicBezTo>
                <a:cubicBezTo>
                  <a:pt x="7378" y="17998"/>
                  <a:pt x="4563" y="15753"/>
                  <a:pt x="3718" y="12706"/>
                </a:cubicBezTo>
                <a:lnTo>
                  <a:pt x="0" y="12706"/>
                </a:lnTo>
                <a:cubicBezTo>
                  <a:pt x="908" y="17762"/>
                  <a:pt x="5357" y="21600"/>
                  <a:pt x="10714" y="21600"/>
                </a:cubicBezTo>
                <a:cubicBezTo>
                  <a:pt x="16726" y="21600"/>
                  <a:pt x="21600" y="16765"/>
                  <a:pt x="21600" y="10800"/>
                </a:cubicBezTo>
                <a:cubicBezTo>
                  <a:pt x="21600" y="4834"/>
                  <a:pt x="16726" y="0"/>
                  <a:pt x="10714"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7" name="Shape"/>
          <p:cNvSpPr>
            <a:spLocks noGrp="1"/>
          </p:cNvSpPr>
          <p:nvPr>
            <p:ph type="body" sz="quarter" idx="36" hasCustomPrompt="1"/>
          </p:nvPr>
        </p:nvSpPr>
        <p:spPr>
          <a:xfrm>
            <a:off x="3820595" y="7125213"/>
            <a:ext cx="244322" cy="246261"/>
          </a:xfrm>
          <a:custGeom>
            <a:avLst/>
            <a:gdLst/>
            <a:ahLst/>
            <a:cxnLst>
              <a:cxn ang="0">
                <a:pos x="wd2" y="hd2"/>
              </a:cxn>
              <a:cxn ang="5400000">
                <a:pos x="wd2" y="hd2"/>
              </a:cxn>
              <a:cxn ang="10800000">
                <a:pos x="wd2" y="hd2"/>
              </a:cxn>
              <a:cxn ang="16200000">
                <a:pos x="wd2" y="hd2"/>
              </a:cxn>
            </a:cxnLst>
            <a:rect l="0" t="0" r="r" b="b"/>
            <a:pathLst>
              <a:path w="21600" h="21600" extrusionOk="0">
                <a:moveTo>
                  <a:pt x="10886" y="21600"/>
                </a:moveTo>
                <a:cubicBezTo>
                  <a:pt x="16243" y="21600"/>
                  <a:pt x="20692" y="17762"/>
                  <a:pt x="21600" y="12706"/>
                </a:cubicBezTo>
                <a:lnTo>
                  <a:pt x="17882" y="12706"/>
                </a:lnTo>
                <a:cubicBezTo>
                  <a:pt x="17037" y="15753"/>
                  <a:pt x="14222" y="17998"/>
                  <a:pt x="10886" y="17998"/>
                </a:cubicBezTo>
                <a:cubicBezTo>
                  <a:pt x="6885" y="17998"/>
                  <a:pt x="3630" y="14769"/>
                  <a:pt x="3630" y="10800"/>
                </a:cubicBezTo>
                <a:cubicBezTo>
                  <a:pt x="3630" y="6831"/>
                  <a:pt x="6885" y="3602"/>
                  <a:pt x="10886" y="3602"/>
                </a:cubicBezTo>
                <a:cubicBezTo>
                  <a:pt x="14222" y="3602"/>
                  <a:pt x="17037" y="5847"/>
                  <a:pt x="17882" y="8894"/>
                </a:cubicBezTo>
                <a:lnTo>
                  <a:pt x="21600" y="8894"/>
                </a:lnTo>
                <a:cubicBezTo>
                  <a:pt x="20692" y="3838"/>
                  <a:pt x="16243" y="0"/>
                  <a:pt x="10886" y="0"/>
                </a:cubicBezTo>
                <a:cubicBezTo>
                  <a:pt x="4874" y="0"/>
                  <a:pt x="0" y="4835"/>
                  <a:pt x="0" y="10800"/>
                </a:cubicBezTo>
                <a:cubicBezTo>
                  <a:pt x="0" y="16766"/>
                  <a:pt x="4874" y="21600"/>
                  <a:pt x="10886"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8" name="Shape"/>
          <p:cNvSpPr>
            <a:spLocks noGrp="1"/>
          </p:cNvSpPr>
          <p:nvPr>
            <p:ph type="body" sz="quarter" idx="37" hasCustomPrompt="1"/>
          </p:nvPr>
        </p:nvSpPr>
        <p:spPr>
          <a:xfrm>
            <a:off x="4289127" y="7125213"/>
            <a:ext cx="246261" cy="244322"/>
          </a:xfrm>
          <a:custGeom>
            <a:avLst/>
            <a:gdLst/>
            <a:ahLst/>
            <a:cxnLst>
              <a:cxn ang="0">
                <a:pos x="wd2" y="hd2"/>
              </a:cxn>
              <a:cxn ang="5400000">
                <a:pos x="wd2" y="hd2"/>
              </a:cxn>
              <a:cxn ang="10800000">
                <a:pos x="wd2" y="hd2"/>
              </a:cxn>
              <a:cxn ang="16200000">
                <a:pos x="wd2" y="hd2"/>
              </a:cxn>
            </a:cxnLst>
            <a:rect l="0" t="0" r="r" b="b"/>
            <a:pathLst>
              <a:path w="21600" h="21600" extrusionOk="0">
                <a:moveTo>
                  <a:pt x="0" y="10886"/>
                </a:moveTo>
                <a:cubicBezTo>
                  <a:pt x="0" y="16243"/>
                  <a:pt x="3840" y="20693"/>
                  <a:pt x="8895" y="21600"/>
                </a:cubicBezTo>
                <a:lnTo>
                  <a:pt x="8895" y="17882"/>
                </a:lnTo>
                <a:cubicBezTo>
                  <a:pt x="5848" y="17038"/>
                  <a:pt x="3602" y="14223"/>
                  <a:pt x="3602" y="10886"/>
                </a:cubicBezTo>
                <a:cubicBezTo>
                  <a:pt x="3602" y="6885"/>
                  <a:pt x="6831" y="3630"/>
                  <a:pt x="10800" y="3630"/>
                </a:cubicBezTo>
                <a:cubicBezTo>
                  <a:pt x="14769" y="3630"/>
                  <a:pt x="17998" y="6885"/>
                  <a:pt x="17998" y="10887"/>
                </a:cubicBezTo>
                <a:cubicBezTo>
                  <a:pt x="17998" y="14223"/>
                  <a:pt x="15754" y="17038"/>
                  <a:pt x="12706" y="17882"/>
                </a:cubicBezTo>
                <a:lnTo>
                  <a:pt x="12706" y="21600"/>
                </a:lnTo>
                <a:cubicBezTo>
                  <a:pt x="17762" y="20693"/>
                  <a:pt x="21600" y="16243"/>
                  <a:pt x="21600" y="10887"/>
                </a:cubicBezTo>
                <a:cubicBezTo>
                  <a:pt x="21600" y="4874"/>
                  <a:pt x="16765" y="0"/>
                  <a:pt x="10800" y="0"/>
                </a:cubicBezTo>
                <a:cubicBezTo>
                  <a:pt x="4835" y="0"/>
                  <a:pt x="0" y="4874"/>
                  <a:pt x="0" y="10886"/>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59" name="Shape"/>
          <p:cNvSpPr>
            <a:spLocks noGrp="1"/>
          </p:cNvSpPr>
          <p:nvPr>
            <p:ph type="body" sz="quarter" idx="38" hasCustomPrompt="1"/>
          </p:nvPr>
        </p:nvSpPr>
        <p:spPr>
          <a:xfrm>
            <a:off x="1941612" y="7125213"/>
            <a:ext cx="246275" cy="244322"/>
          </a:xfrm>
          <a:custGeom>
            <a:avLst/>
            <a:gdLst/>
            <a:ahLst/>
            <a:cxnLst>
              <a:cxn ang="0">
                <a:pos x="wd2" y="hd2"/>
              </a:cxn>
              <a:cxn ang="5400000">
                <a:pos x="wd2" y="hd2"/>
              </a:cxn>
              <a:cxn ang="10800000">
                <a:pos x="wd2" y="hd2"/>
              </a:cxn>
              <a:cxn ang="16200000">
                <a:pos x="wd2" y="hd2"/>
              </a:cxn>
            </a:cxnLst>
            <a:rect l="0" t="0" r="r" b="b"/>
            <a:pathLst>
              <a:path w="21600" h="21600" extrusionOk="0">
                <a:moveTo>
                  <a:pt x="21600" y="10886"/>
                </a:moveTo>
                <a:cubicBezTo>
                  <a:pt x="21600" y="16243"/>
                  <a:pt x="17761" y="20692"/>
                  <a:pt x="12705" y="21600"/>
                </a:cubicBezTo>
                <a:lnTo>
                  <a:pt x="12705" y="17882"/>
                </a:lnTo>
                <a:cubicBezTo>
                  <a:pt x="15754" y="17038"/>
                  <a:pt x="17997" y="14222"/>
                  <a:pt x="17997" y="10886"/>
                </a:cubicBezTo>
                <a:cubicBezTo>
                  <a:pt x="17997" y="6886"/>
                  <a:pt x="14770" y="3629"/>
                  <a:pt x="10799" y="3629"/>
                </a:cubicBezTo>
                <a:cubicBezTo>
                  <a:pt x="6830" y="3629"/>
                  <a:pt x="3601" y="6886"/>
                  <a:pt x="3601" y="10886"/>
                </a:cubicBezTo>
                <a:cubicBezTo>
                  <a:pt x="3601" y="14222"/>
                  <a:pt x="5848" y="17038"/>
                  <a:pt x="8893" y="17882"/>
                </a:cubicBezTo>
                <a:lnTo>
                  <a:pt x="8893" y="21600"/>
                </a:lnTo>
                <a:cubicBezTo>
                  <a:pt x="3839" y="20691"/>
                  <a:pt x="0" y="16243"/>
                  <a:pt x="0" y="10886"/>
                </a:cubicBezTo>
                <a:cubicBezTo>
                  <a:pt x="0" y="4874"/>
                  <a:pt x="4836" y="0"/>
                  <a:pt x="10799" y="0"/>
                </a:cubicBezTo>
                <a:cubicBezTo>
                  <a:pt x="16765" y="0"/>
                  <a:pt x="21600" y="4874"/>
                  <a:pt x="21600" y="10886"/>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0" name="Shape"/>
          <p:cNvSpPr>
            <a:spLocks noGrp="1"/>
          </p:cNvSpPr>
          <p:nvPr>
            <p:ph type="body" sz="quarter" idx="39" hasCustomPrompt="1"/>
          </p:nvPr>
        </p:nvSpPr>
        <p:spPr>
          <a:xfrm>
            <a:off x="2412094" y="7125213"/>
            <a:ext cx="244314" cy="246275"/>
          </a:xfrm>
          <a:custGeom>
            <a:avLst/>
            <a:gdLst/>
            <a:ahLst/>
            <a:cxnLst>
              <a:cxn ang="0">
                <a:pos x="wd2" y="hd2"/>
              </a:cxn>
              <a:cxn ang="5400000">
                <a:pos x="wd2" y="hd2"/>
              </a:cxn>
              <a:cxn ang="10800000">
                <a:pos x="wd2" y="hd2"/>
              </a:cxn>
              <a:cxn ang="16200000">
                <a:pos x="wd2" y="hd2"/>
              </a:cxn>
            </a:cxnLst>
            <a:rect l="0" t="0" r="r" b="b"/>
            <a:pathLst>
              <a:path w="21600" h="21600" extrusionOk="0">
                <a:moveTo>
                  <a:pt x="10885" y="0"/>
                </a:moveTo>
                <a:cubicBezTo>
                  <a:pt x="16243" y="0"/>
                  <a:pt x="20692" y="3838"/>
                  <a:pt x="21600" y="8892"/>
                </a:cubicBezTo>
                <a:lnTo>
                  <a:pt x="17881" y="8892"/>
                </a:lnTo>
                <a:cubicBezTo>
                  <a:pt x="17038" y="5846"/>
                  <a:pt x="14222" y="3601"/>
                  <a:pt x="10885" y="3601"/>
                </a:cubicBezTo>
                <a:cubicBezTo>
                  <a:pt x="6885" y="3601"/>
                  <a:pt x="3630" y="6830"/>
                  <a:pt x="3630" y="10798"/>
                </a:cubicBezTo>
                <a:cubicBezTo>
                  <a:pt x="3630" y="14770"/>
                  <a:pt x="6885" y="17999"/>
                  <a:pt x="10885" y="17999"/>
                </a:cubicBezTo>
                <a:cubicBezTo>
                  <a:pt x="14222" y="17999"/>
                  <a:pt x="17038" y="15752"/>
                  <a:pt x="17881" y="12705"/>
                </a:cubicBezTo>
                <a:lnTo>
                  <a:pt x="21600" y="12705"/>
                </a:lnTo>
                <a:cubicBezTo>
                  <a:pt x="20692" y="17759"/>
                  <a:pt x="16243" y="21600"/>
                  <a:pt x="10885" y="21600"/>
                </a:cubicBezTo>
                <a:cubicBezTo>
                  <a:pt x="4874" y="21600"/>
                  <a:pt x="0" y="16764"/>
                  <a:pt x="0" y="10798"/>
                </a:cubicBezTo>
                <a:cubicBezTo>
                  <a:pt x="0" y="4834"/>
                  <a:pt x="4874" y="0"/>
                  <a:pt x="10885"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1" name="Shape"/>
          <p:cNvSpPr>
            <a:spLocks noGrp="1"/>
          </p:cNvSpPr>
          <p:nvPr>
            <p:ph type="body" sz="quarter" idx="40" hasCustomPrompt="1"/>
          </p:nvPr>
        </p:nvSpPr>
        <p:spPr>
          <a:xfrm>
            <a:off x="2903440" y="7528042"/>
            <a:ext cx="189206" cy="190712"/>
          </a:xfrm>
          <a:custGeom>
            <a:avLst/>
            <a:gdLst/>
            <a:ahLst/>
            <a:cxnLst>
              <a:cxn ang="0">
                <a:pos x="wd2" y="hd2"/>
              </a:cxn>
              <a:cxn ang="5400000">
                <a:pos x="wd2" y="hd2"/>
              </a:cxn>
              <a:cxn ang="10800000">
                <a:pos x="wd2" y="hd2"/>
              </a:cxn>
              <a:cxn ang="16200000">
                <a:pos x="wd2" y="hd2"/>
              </a:cxn>
            </a:cxnLst>
            <a:rect l="0" t="0" r="r" b="b"/>
            <a:pathLst>
              <a:path w="21600" h="21600" extrusionOk="0">
                <a:moveTo>
                  <a:pt x="10715" y="0"/>
                </a:moveTo>
                <a:cubicBezTo>
                  <a:pt x="5357" y="0"/>
                  <a:pt x="908" y="3839"/>
                  <a:pt x="0" y="8894"/>
                </a:cubicBezTo>
                <a:lnTo>
                  <a:pt x="3718" y="8894"/>
                </a:lnTo>
                <a:cubicBezTo>
                  <a:pt x="4564" y="5847"/>
                  <a:pt x="7378" y="3603"/>
                  <a:pt x="10715" y="3603"/>
                </a:cubicBezTo>
                <a:cubicBezTo>
                  <a:pt x="14716" y="3603"/>
                  <a:pt x="17970" y="6831"/>
                  <a:pt x="17970" y="10801"/>
                </a:cubicBezTo>
                <a:cubicBezTo>
                  <a:pt x="17970" y="14769"/>
                  <a:pt x="14716" y="17999"/>
                  <a:pt x="10715" y="17999"/>
                </a:cubicBezTo>
                <a:cubicBezTo>
                  <a:pt x="7378" y="17999"/>
                  <a:pt x="4564" y="15754"/>
                  <a:pt x="3718" y="12706"/>
                </a:cubicBezTo>
                <a:lnTo>
                  <a:pt x="0" y="12706"/>
                </a:lnTo>
                <a:cubicBezTo>
                  <a:pt x="908" y="17764"/>
                  <a:pt x="5357" y="21600"/>
                  <a:pt x="10715" y="21600"/>
                </a:cubicBezTo>
                <a:cubicBezTo>
                  <a:pt x="16727" y="21600"/>
                  <a:pt x="21600" y="16765"/>
                  <a:pt x="21600" y="10801"/>
                </a:cubicBezTo>
                <a:cubicBezTo>
                  <a:pt x="21600" y="4835"/>
                  <a:pt x="16727" y="0"/>
                  <a:pt x="10715"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2" name="Shape"/>
          <p:cNvSpPr>
            <a:spLocks noGrp="1"/>
          </p:cNvSpPr>
          <p:nvPr>
            <p:ph type="body" sz="quarter" idx="41" hasCustomPrompt="1"/>
          </p:nvPr>
        </p:nvSpPr>
        <p:spPr>
          <a:xfrm>
            <a:off x="3384354" y="7528042"/>
            <a:ext cx="189206" cy="190726"/>
          </a:xfrm>
          <a:custGeom>
            <a:avLst/>
            <a:gdLst/>
            <a:ahLst/>
            <a:cxnLst>
              <a:cxn ang="0">
                <a:pos x="wd2" y="hd2"/>
              </a:cxn>
              <a:cxn ang="5400000">
                <a:pos x="wd2" y="hd2"/>
              </a:cxn>
              <a:cxn ang="10800000">
                <a:pos x="wd2" y="hd2"/>
              </a:cxn>
              <a:cxn ang="16200000">
                <a:pos x="wd2" y="hd2"/>
              </a:cxn>
            </a:cxnLst>
            <a:rect l="0" t="0" r="r" b="b"/>
            <a:pathLst>
              <a:path w="21600" h="21600" extrusionOk="0">
                <a:moveTo>
                  <a:pt x="10885" y="21600"/>
                </a:moveTo>
                <a:cubicBezTo>
                  <a:pt x="16243" y="21600"/>
                  <a:pt x="20692" y="17759"/>
                  <a:pt x="21600" y="12705"/>
                </a:cubicBezTo>
                <a:lnTo>
                  <a:pt x="17882" y="12705"/>
                </a:lnTo>
                <a:cubicBezTo>
                  <a:pt x="17036" y="15751"/>
                  <a:pt x="14222" y="17996"/>
                  <a:pt x="10885" y="17996"/>
                </a:cubicBezTo>
                <a:cubicBezTo>
                  <a:pt x="6884" y="17996"/>
                  <a:pt x="3630" y="14768"/>
                  <a:pt x="3630" y="10798"/>
                </a:cubicBezTo>
                <a:cubicBezTo>
                  <a:pt x="3630" y="6830"/>
                  <a:pt x="6884" y="3601"/>
                  <a:pt x="10885" y="3601"/>
                </a:cubicBezTo>
                <a:cubicBezTo>
                  <a:pt x="14222" y="3601"/>
                  <a:pt x="17036" y="5846"/>
                  <a:pt x="17882" y="8893"/>
                </a:cubicBezTo>
                <a:lnTo>
                  <a:pt x="21600" y="8893"/>
                </a:lnTo>
                <a:cubicBezTo>
                  <a:pt x="20692" y="3838"/>
                  <a:pt x="16243" y="0"/>
                  <a:pt x="10885" y="0"/>
                </a:cubicBezTo>
                <a:cubicBezTo>
                  <a:pt x="4873" y="0"/>
                  <a:pt x="0" y="4836"/>
                  <a:pt x="0" y="10798"/>
                </a:cubicBezTo>
                <a:cubicBezTo>
                  <a:pt x="0" y="16764"/>
                  <a:pt x="4873" y="21600"/>
                  <a:pt x="10885"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3" name="Shape"/>
          <p:cNvSpPr>
            <a:spLocks noGrp="1"/>
          </p:cNvSpPr>
          <p:nvPr>
            <p:ph type="body" sz="quarter" idx="42" hasCustomPrompt="1"/>
          </p:nvPr>
        </p:nvSpPr>
        <p:spPr>
          <a:xfrm>
            <a:off x="4346182" y="7528042"/>
            <a:ext cx="189206" cy="190726"/>
          </a:xfrm>
          <a:custGeom>
            <a:avLst/>
            <a:gdLst/>
            <a:ahLst/>
            <a:cxnLst>
              <a:cxn ang="0">
                <a:pos x="wd2" y="hd2"/>
              </a:cxn>
              <a:cxn ang="5400000">
                <a:pos x="wd2" y="hd2"/>
              </a:cxn>
              <a:cxn ang="10800000">
                <a:pos x="wd2" y="hd2"/>
              </a:cxn>
              <a:cxn ang="16200000">
                <a:pos x="wd2" y="hd2"/>
              </a:cxn>
            </a:cxnLst>
            <a:rect l="0" t="0" r="r" b="b"/>
            <a:pathLst>
              <a:path w="21600" h="21600" extrusionOk="0">
                <a:moveTo>
                  <a:pt x="10715" y="0"/>
                </a:moveTo>
                <a:cubicBezTo>
                  <a:pt x="5357" y="0"/>
                  <a:pt x="908" y="3841"/>
                  <a:pt x="0" y="8895"/>
                </a:cubicBezTo>
                <a:lnTo>
                  <a:pt x="3718" y="8895"/>
                </a:lnTo>
                <a:cubicBezTo>
                  <a:pt x="4564" y="5849"/>
                  <a:pt x="7378" y="3604"/>
                  <a:pt x="10715" y="3604"/>
                </a:cubicBezTo>
                <a:cubicBezTo>
                  <a:pt x="14716" y="3604"/>
                  <a:pt x="17970" y="6832"/>
                  <a:pt x="17970" y="10802"/>
                </a:cubicBezTo>
                <a:cubicBezTo>
                  <a:pt x="17970" y="14770"/>
                  <a:pt x="14716" y="17999"/>
                  <a:pt x="10715" y="17999"/>
                </a:cubicBezTo>
                <a:cubicBezTo>
                  <a:pt x="7378" y="17999"/>
                  <a:pt x="4564" y="15754"/>
                  <a:pt x="3718" y="12707"/>
                </a:cubicBezTo>
                <a:lnTo>
                  <a:pt x="0" y="12707"/>
                </a:lnTo>
                <a:cubicBezTo>
                  <a:pt x="908" y="17762"/>
                  <a:pt x="5357" y="21600"/>
                  <a:pt x="10715" y="21600"/>
                </a:cubicBezTo>
                <a:cubicBezTo>
                  <a:pt x="16727" y="21600"/>
                  <a:pt x="21600" y="16764"/>
                  <a:pt x="21600" y="10802"/>
                </a:cubicBezTo>
                <a:cubicBezTo>
                  <a:pt x="21600" y="4836"/>
                  <a:pt x="16727" y="0"/>
                  <a:pt x="10715" y="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4" name="Shape"/>
          <p:cNvSpPr>
            <a:spLocks noGrp="1"/>
          </p:cNvSpPr>
          <p:nvPr>
            <p:ph type="body" sz="quarter" idx="43" hasCustomPrompt="1"/>
          </p:nvPr>
        </p:nvSpPr>
        <p:spPr>
          <a:xfrm>
            <a:off x="3864515" y="7528042"/>
            <a:ext cx="190712" cy="189206"/>
          </a:xfrm>
          <a:custGeom>
            <a:avLst/>
            <a:gdLst/>
            <a:ahLst/>
            <a:cxnLst>
              <a:cxn ang="0">
                <a:pos x="wd2" y="hd2"/>
              </a:cxn>
              <a:cxn ang="5400000">
                <a:pos x="wd2" y="hd2"/>
              </a:cxn>
              <a:cxn ang="10800000">
                <a:pos x="wd2" y="hd2"/>
              </a:cxn>
              <a:cxn ang="16200000">
                <a:pos x="wd2" y="hd2"/>
              </a:cxn>
            </a:cxnLst>
            <a:rect l="0" t="0" r="r" b="b"/>
            <a:pathLst>
              <a:path w="21600" h="21600" extrusionOk="0">
                <a:moveTo>
                  <a:pt x="0" y="10885"/>
                </a:moveTo>
                <a:cubicBezTo>
                  <a:pt x="0" y="16242"/>
                  <a:pt x="3840" y="20693"/>
                  <a:pt x="8896" y="21600"/>
                </a:cubicBezTo>
                <a:lnTo>
                  <a:pt x="8896" y="17880"/>
                </a:lnTo>
                <a:cubicBezTo>
                  <a:pt x="5848" y="17038"/>
                  <a:pt x="3602" y="14222"/>
                  <a:pt x="3602" y="10885"/>
                </a:cubicBezTo>
                <a:cubicBezTo>
                  <a:pt x="3602" y="6885"/>
                  <a:pt x="6832" y="3630"/>
                  <a:pt x="10801" y="3630"/>
                </a:cubicBezTo>
                <a:cubicBezTo>
                  <a:pt x="14770" y="3630"/>
                  <a:pt x="17998" y="6885"/>
                  <a:pt x="17998" y="10887"/>
                </a:cubicBezTo>
                <a:cubicBezTo>
                  <a:pt x="17998" y="14222"/>
                  <a:pt x="15755" y="17038"/>
                  <a:pt x="12706" y="17880"/>
                </a:cubicBezTo>
                <a:lnTo>
                  <a:pt x="12706" y="21600"/>
                </a:lnTo>
                <a:cubicBezTo>
                  <a:pt x="17761" y="20693"/>
                  <a:pt x="21600" y="16242"/>
                  <a:pt x="21600" y="10887"/>
                </a:cubicBezTo>
                <a:cubicBezTo>
                  <a:pt x="21600" y="4873"/>
                  <a:pt x="16765" y="0"/>
                  <a:pt x="10801" y="0"/>
                </a:cubicBezTo>
                <a:cubicBezTo>
                  <a:pt x="4836" y="0"/>
                  <a:pt x="0" y="4873"/>
                  <a:pt x="0" y="10885"/>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5" name="Shape"/>
          <p:cNvSpPr>
            <a:spLocks noGrp="1"/>
          </p:cNvSpPr>
          <p:nvPr>
            <p:ph type="body" sz="quarter" idx="44" hasCustomPrompt="1"/>
          </p:nvPr>
        </p:nvSpPr>
        <p:spPr>
          <a:xfrm>
            <a:off x="1941612" y="7528042"/>
            <a:ext cx="189207" cy="190726"/>
          </a:xfrm>
          <a:custGeom>
            <a:avLst/>
            <a:gdLst/>
            <a:ahLst/>
            <a:cxnLst>
              <a:cxn ang="0">
                <a:pos x="wd2" y="hd2"/>
              </a:cxn>
              <a:cxn ang="5400000">
                <a:pos x="wd2" y="hd2"/>
              </a:cxn>
              <a:cxn ang="10800000">
                <a:pos x="wd2" y="hd2"/>
              </a:cxn>
              <a:cxn ang="16200000">
                <a:pos x="wd2" y="hd2"/>
              </a:cxn>
            </a:cxnLst>
            <a:rect l="0" t="0" r="r" b="b"/>
            <a:pathLst>
              <a:path w="21600" h="21600" extrusionOk="0">
                <a:moveTo>
                  <a:pt x="10715" y="21600"/>
                </a:moveTo>
                <a:cubicBezTo>
                  <a:pt x="5358" y="21600"/>
                  <a:pt x="909" y="17761"/>
                  <a:pt x="0" y="12705"/>
                </a:cubicBezTo>
                <a:lnTo>
                  <a:pt x="3720" y="12705"/>
                </a:lnTo>
                <a:cubicBezTo>
                  <a:pt x="4562" y="15753"/>
                  <a:pt x="7379" y="17997"/>
                  <a:pt x="10715" y="17997"/>
                </a:cubicBezTo>
                <a:cubicBezTo>
                  <a:pt x="14713" y="17997"/>
                  <a:pt x="17972" y="14770"/>
                  <a:pt x="17972" y="10800"/>
                </a:cubicBezTo>
                <a:cubicBezTo>
                  <a:pt x="17972" y="6830"/>
                  <a:pt x="14713" y="3601"/>
                  <a:pt x="10715" y="3601"/>
                </a:cubicBezTo>
                <a:cubicBezTo>
                  <a:pt x="7379" y="3601"/>
                  <a:pt x="4562" y="5849"/>
                  <a:pt x="3720" y="8893"/>
                </a:cubicBezTo>
                <a:lnTo>
                  <a:pt x="0" y="8893"/>
                </a:lnTo>
                <a:cubicBezTo>
                  <a:pt x="911" y="3839"/>
                  <a:pt x="5358" y="0"/>
                  <a:pt x="10715" y="0"/>
                </a:cubicBezTo>
                <a:cubicBezTo>
                  <a:pt x="16727" y="0"/>
                  <a:pt x="21600" y="4836"/>
                  <a:pt x="21600" y="10800"/>
                </a:cubicBezTo>
                <a:cubicBezTo>
                  <a:pt x="21600" y="16764"/>
                  <a:pt x="16727" y="21600"/>
                  <a:pt x="10715" y="21600"/>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6" name="Shape"/>
          <p:cNvSpPr>
            <a:spLocks noGrp="1"/>
          </p:cNvSpPr>
          <p:nvPr>
            <p:ph type="body" sz="quarter" idx="45" hasCustomPrompt="1"/>
          </p:nvPr>
        </p:nvSpPr>
        <p:spPr>
          <a:xfrm>
            <a:off x="2421773" y="7528042"/>
            <a:ext cx="190712" cy="189192"/>
          </a:xfrm>
          <a:custGeom>
            <a:avLst/>
            <a:gdLst/>
            <a:ahLst/>
            <a:cxnLst>
              <a:cxn ang="0">
                <a:pos x="wd2" y="hd2"/>
              </a:cxn>
              <a:cxn ang="5400000">
                <a:pos x="wd2" y="hd2"/>
              </a:cxn>
              <a:cxn ang="10800000">
                <a:pos x="wd2" y="hd2"/>
              </a:cxn>
              <a:cxn ang="16200000">
                <a:pos x="wd2" y="hd2"/>
              </a:cxn>
            </a:cxnLst>
            <a:rect l="0" t="0" r="r" b="b"/>
            <a:pathLst>
              <a:path w="21600" h="21600" extrusionOk="0">
                <a:moveTo>
                  <a:pt x="21600" y="10884"/>
                </a:moveTo>
                <a:cubicBezTo>
                  <a:pt x="21600" y="16243"/>
                  <a:pt x="17762" y="20692"/>
                  <a:pt x="12709" y="21600"/>
                </a:cubicBezTo>
                <a:lnTo>
                  <a:pt x="12709" y="17882"/>
                </a:lnTo>
                <a:cubicBezTo>
                  <a:pt x="15754" y="17037"/>
                  <a:pt x="17999" y="14222"/>
                  <a:pt x="17999" y="10884"/>
                </a:cubicBezTo>
                <a:cubicBezTo>
                  <a:pt x="17999" y="6884"/>
                  <a:pt x="14769" y="3629"/>
                  <a:pt x="10802" y="3629"/>
                </a:cubicBezTo>
                <a:cubicBezTo>
                  <a:pt x="6831" y="3629"/>
                  <a:pt x="3601" y="6884"/>
                  <a:pt x="3601" y="10884"/>
                </a:cubicBezTo>
                <a:cubicBezTo>
                  <a:pt x="3601" y="14222"/>
                  <a:pt x="5847" y="17037"/>
                  <a:pt x="8894" y="17882"/>
                </a:cubicBezTo>
                <a:lnTo>
                  <a:pt x="8894" y="21600"/>
                </a:lnTo>
                <a:cubicBezTo>
                  <a:pt x="3839" y="20692"/>
                  <a:pt x="0" y="16243"/>
                  <a:pt x="0" y="10884"/>
                </a:cubicBezTo>
                <a:cubicBezTo>
                  <a:pt x="0" y="4874"/>
                  <a:pt x="4837" y="0"/>
                  <a:pt x="10802" y="0"/>
                </a:cubicBezTo>
                <a:cubicBezTo>
                  <a:pt x="16767" y="0"/>
                  <a:pt x="21600" y="4874"/>
                  <a:pt x="21600" y="10884"/>
                </a:cubicBezTo>
                <a:close/>
              </a:path>
            </a:pathLst>
          </a:custGeom>
          <a:solidFill>
            <a:srgbClr val="49496A"/>
          </a:solidFill>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7" name="Shape"/>
          <p:cNvSpPr>
            <a:spLocks noGrp="1"/>
          </p:cNvSpPr>
          <p:nvPr>
            <p:ph type="body" sz="quarter" idx="46" hasCustomPrompt="1"/>
          </p:nvPr>
        </p:nvSpPr>
        <p:spPr>
          <a:xfrm>
            <a:off x="1016000" y="2533650"/>
            <a:ext cx="4445000" cy="166689"/>
          </a:xfrm>
          <a:custGeom>
            <a:avLst/>
            <a:gdLst/>
            <a:ahLst/>
            <a:cxnLst>
              <a:cxn ang="0">
                <a:pos x="wd2" y="hd2"/>
              </a:cxn>
              <a:cxn ang="5400000">
                <a:pos x="wd2" y="hd2"/>
              </a:cxn>
              <a:cxn ang="10800000">
                <a:pos x="wd2" y="hd2"/>
              </a:cxn>
              <a:cxn ang="16200000">
                <a:pos x="wd2" y="hd2"/>
              </a:cxn>
            </a:cxnLst>
            <a:rect l="0" t="0" r="r" b="b"/>
            <a:pathLst>
              <a:path w="21600" h="21600" extrusionOk="0">
                <a:moveTo>
                  <a:pt x="405" y="0"/>
                </a:moveTo>
                <a:lnTo>
                  <a:pt x="21195" y="0"/>
                </a:lnTo>
                <a:cubicBezTo>
                  <a:pt x="21195" y="0"/>
                  <a:pt x="21195" y="0"/>
                  <a:pt x="21195" y="0"/>
                </a:cubicBezTo>
                <a:cubicBezTo>
                  <a:pt x="21419" y="0"/>
                  <a:pt x="21600" y="4835"/>
                  <a:pt x="21600" y="10800"/>
                </a:cubicBezTo>
                <a:cubicBezTo>
                  <a:pt x="21600" y="10800"/>
                  <a:pt x="21600" y="10800"/>
                  <a:pt x="21600" y="10800"/>
                </a:cubicBezTo>
                <a:cubicBezTo>
                  <a:pt x="21600" y="10800"/>
                  <a:pt x="21600" y="10800"/>
                  <a:pt x="21600" y="10800"/>
                </a:cubicBezTo>
                <a:cubicBezTo>
                  <a:pt x="21600" y="16765"/>
                  <a:pt x="21419" y="21600"/>
                  <a:pt x="21195" y="21600"/>
                </a:cubicBezTo>
                <a:cubicBezTo>
                  <a:pt x="21195" y="21600"/>
                  <a:pt x="21195" y="21600"/>
                  <a:pt x="21195" y="21600"/>
                </a:cubicBezTo>
                <a:lnTo>
                  <a:pt x="405" y="21600"/>
                </a:lnTo>
                <a:cubicBezTo>
                  <a:pt x="405" y="21600"/>
                  <a:pt x="405" y="21600"/>
                  <a:pt x="405" y="21600"/>
                </a:cubicBezTo>
                <a:cubicBezTo>
                  <a:pt x="181" y="21600"/>
                  <a:pt x="0" y="16765"/>
                  <a:pt x="0" y="10800"/>
                </a:cubicBezTo>
                <a:cubicBezTo>
                  <a:pt x="0" y="10800"/>
                  <a:pt x="0" y="10800"/>
                  <a:pt x="0" y="10800"/>
                </a:cubicBezTo>
                <a:cubicBezTo>
                  <a:pt x="0" y="10800"/>
                  <a:pt x="0" y="10800"/>
                  <a:pt x="0" y="10800"/>
                </a:cubicBezTo>
                <a:cubicBezTo>
                  <a:pt x="0" y="4835"/>
                  <a:pt x="181" y="0"/>
                  <a:pt x="405" y="0"/>
                </a:cubicBezTo>
                <a:cubicBezTo>
                  <a:pt x="405" y="0"/>
                  <a:pt x="405" y="0"/>
                  <a:pt x="405" y="0"/>
                </a:cubicBezTo>
                <a:close/>
              </a:path>
            </a:pathLst>
          </a:custGeom>
          <a:solidFill>
            <a:srgbClr val="9D9DB3"/>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8" name="Shape"/>
          <p:cNvSpPr>
            <a:spLocks noGrp="1"/>
          </p:cNvSpPr>
          <p:nvPr>
            <p:ph type="body" sz="quarter" idx="47" hasCustomPrompt="1"/>
          </p:nvPr>
        </p:nvSpPr>
        <p:spPr>
          <a:xfrm>
            <a:off x="1016000" y="8065888"/>
            <a:ext cx="4445000" cy="166688"/>
          </a:xfrm>
          <a:custGeom>
            <a:avLst/>
            <a:gdLst/>
            <a:ahLst/>
            <a:cxnLst>
              <a:cxn ang="0">
                <a:pos x="wd2" y="hd2"/>
              </a:cxn>
              <a:cxn ang="5400000">
                <a:pos x="wd2" y="hd2"/>
              </a:cxn>
              <a:cxn ang="10800000">
                <a:pos x="wd2" y="hd2"/>
              </a:cxn>
              <a:cxn ang="16200000">
                <a:pos x="wd2" y="hd2"/>
              </a:cxn>
            </a:cxnLst>
            <a:rect l="0" t="0" r="r" b="b"/>
            <a:pathLst>
              <a:path w="21600" h="21600" extrusionOk="0">
                <a:moveTo>
                  <a:pt x="405" y="0"/>
                </a:moveTo>
                <a:lnTo>
                  <a:pt x="21195" y="0"/>
                </a:lnTo>
                <a:cubicBezTo>
                  <a:pt x="21195" y="0"/>
                  <a:pt x="21195" y="0"/>
                  <a:pt x="21195" y="0"/>
                </a:cubicBezTo>
                <a:cubicBezTo>
                  <a:pt x="21419" y="0"/>
                  <a:pt x="21600" y="4835"/>
                  <a:pt x="21600" y="10800"/>
                </a:cubicBezTo>
                <a:cubicBezTo>
                  <a:pt x="21600" y="10800"/>
                  <a:pt x="21600" y="10800"/>
                  <a:pt x="21600" y="10800"/>
                </a:cubicBezTo>
                <a:cubicBezTo>
                  <a:pt x="21600" y="10800"/>
                  <a:pt x="21600" y="10800"/>
                  <a:pt x="21600" y="10800"/>
                </a:cubicBezTo>
                <a:cubicBezTo>
                  <a:pt x="21600" y="16765"/>
                  <a:pt x="21419" y="21600"/>
                  <a:pt x="21195" y="21600"/>
                </a:cubicBezTo>
                <a:cubicBezTo>
                  <a:pt x="21195" y="21600"/>
                  <a:pt x="21195" y="21600"/>
                  <a:pt x="21195" y="21600"/>
                </a:cubicBezTo>
                <a:lnTo>
                  <a:pt x="405" y="21600"/>
                </a:lnTo>
                <a:cubicBezTo>
                  <a:pt x="405" y="21600"/>
                  <a:pt x="405" y="21600"/>
                  <a:pt x="405" y="21600"/>
                </a:cubicBezTo>
                <a:cubicBezTo>
                  <a:pt x="181" y="21600"/>
                  <a:pt x="0" y="16765"/>
                  <a:pt x="0" y="10800"/>
                </a:cubicBezTo>
                <a:cubicBezTo>
                  <a:pt x="0" y="10800"/>
                  <a:pt x="0" y="10800"/>
                  <a:pt x="0" y="10800"/>
                </a:cubicBezTo>
                <a:cubicBezTo>
                  <a:pt x="0" y="10800"/>
                  <a:pt x="0" y="10800"/>
                  <a:pt x="0" y="10800"/>
                </a:cubicBezTo>
                <a:cubicBezTo>
                  <a:pt x="0" y="4835"/>
                  <a:pt x="181" y="0"/>
                  <a:pt x="405" y="0"/>
                </a:cubicBezTo>
                <a:cubicBezTo>
                  <a:pt x="405" y="0"/>
                  <a:pt x="405" y="0"/>
                  <a:pt x="405" y="0"/>
                </a:cubicBezTo>
                <a:close/>
              </a:path>
            </a:pathLst>
          </a:custGeom>
          <a:solidFill>
            <a:srgbClr val="9D9DB3"/>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69" name="Shape"/>
          <p:cNvSpPr>
            <a:spLocks noGrp="1"/>
          </p:cNvSpPr>
          <p:nvPr>
            <p:ph type="body" sz="quarter" idx="48" hasCustomPrompt="1"/>
          </p:nvPr>
        </p:nvSpPr>
        <p:spPr>
          <a:xfrm>
            <a:off x="3192794" y="4646615"/>
            <a:ext cx="2722921" cy="2722920"/>
          </a:xfrm>
          <a:custGeom>
            <a:avLst/>
            <a:gdLst/>
            <a:ahLst/>
            <a:cxnLst>
              <a:cxn ang="0">
                <a:pos x="wd2" y="hd2"/>
              </a:cxn>
              <a:cxn ang="5400000">
                <a:pos x="wd2" y="hd2"/>
              </a:cxn>
              <a:cxn ang="10800000">
                <a:pos x="wd2" y="hd2"/>
              </a:cxn>
              <a:cxn ang="16200000">
                <a:pos x="wd2" y="hd2"/>
              </a:cxn>
            </a:cxnLst>
            <a:rect l="0" t="0" r="r" b="b"/>
            <a:pathLst>
              <a:path w="21524" h="21524" extrusionOk="0">
                <a:moveTo>
                  <a:pt x="664" y="114"/>
                </a:moveTo>
                <a:lnTo>
                  <a:pt x="21410" y="20860"/>
                </a:lnTo>
                <a:cubicBezTo>
                  <a:pt x="21410" y="20860"/>
                  <a:pt x="21410" y="20860"/>
                  <a:pt x="21410" y="20860"/>
                </a:cubicBezTo>
                <a:cubicBezTo>
                  <a:pt x="21562" y="21012"/>
                  <a:pt x="21562" y="21258"/>
                  <a:pt x="21410" y="21410"/>
                </a:cubicBezTo>
                <a:cubicBezTo>
                  <a:pt x="21410" y="21410"/>
                  <a:pt x="21410" y="21410"/>
                  <a:pt x="21410" y="21410"/>
                </a:cubicBezTo>
                <a:cubicBezTo>
                  <a:pt x="21410" y="21410"/>
                  <a:pt x="21410" y="21410"/>
                  <a:pt x="21410" y="21410"/>
                </a:cubicBezTo>
                <a:cubicBezTo>
                  <a:pt x="21258" y="21562"/>
                  <a:pt x="21012" y="21562"/>
                  <a:pt x="20860" y="21410"/>
                </a:cubicBezTo>
                <a:cubicBezTo>
                  <a:pt x="20860" y="21410"/>
                  <a:pt x="20860" y="21410"/>
                  <a:pt x="20860" y="21410"/>
                </a:cubicBezTo>
                <a:lnTo>
                  <a:pt x="114" y="664"/>
                </a:lnTo>
                <a:cubicBezTo>
                  <a:pt x="114" y="664"/>
                  <a:pt x="114" y="664"/>
                  <a:pt x="114" y="664"/>
                </a:cubicBezTo>
                <a:cubicBezTo>
                  <a:pt x="-38" y="512"/>
                  <a:pt x="-38" y="266"/>
                  <a:pt x="114" y="114"/>
                </a:cubicBezTo>
                <a:cubicBezTo>
                  <a:pt x="114" y="114"/>
                  <a:pt x="114" y="114"/>
                  <a:pt x="114" y="114"/>
                </a:cubicBezTo>
                <a:cubicBezTo>
                  <a:pt x="114" y="114"/>
                  <a:pt x="114" y="114"/>
                  <a:pt x="114" y="114"/>
                </a:cubicBezTo>
                <a:cubicBezTo>
                  <a:pt x="266" y="-38"/>
                  <a:pt x="512" y="-38"/>
                  <a:pt x="664" y="114"/>
                </a:cubicBezTo>
                <a:cubicBezTo>
                  <a:pt x="664" y="114"/>
                  <a:pt x="664" y="114"/>
                  <a:pt x="664" y="114"/>
                </a:cubicBezTo>
                <a:close/>
              </a:path>
            </a:pathLst>
          </a:cu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17">
    <p:spTree>
      <p:nvGrpSpPr>
        <p:cNvPr id="1" name=""/>
        <p:cNvGrpSpPr/>
        <p:nvPr/>
      </p:nvGrpSpPr>
      <p:grpSpPr>
        <a:xfrm>
          <a:off x="0" y="0"/>
          <a:ext cx="0" cy="0"/>
          <a:chOff x="0" y="0"/>
          <a:chExt cx="0" cy="0"/>
        </a:xfrm>
      </p:grpSpPr>
      <p:sp>
        <p:nvSpPr>
          <p:cNvPr id="476" name="Title Text"/>
          <p:cNvSpPr txBox="1">
            <a:spLocks noGrp="1"/>
          </p:cNvSpPr>
          <p:nvPr>
            <p:ph type="title"/>
          </p:nvPr>
        </p:nvSpPr>
        <p:spPr>
          <a:prstGeom prst="rect">
            <a:avLst/>
          </a:prstGeom>
        </p:spPr>
        <p:txBody>
          <a:bodyPr/>
          <a:lstStyle/>
          <a:p>
            <a:r>
              <a:rPr lang="en-US"/>
              <a:t>Click to edit Master title style</a:t>
            </a:r>
            <a:endParaRPr/>
          </a:p>
        </p:txBody>
      </p:sp>
      <p:sp>
        <p:nvSpPr>
          <p:cNvPr id="4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478" name="Circle"/>
          <p:cNvSpPr>
            <a:spLocks noGrp="1"/>
          </p:cNvSpPr>
          <p:nvPr>
            <p:ph type="body" sz="quarter" idx="13" hasCustomPrompt="1"/>
          </p:nvPr>
        </p:nvSpPr>
        <p:spPr>
          <a:xfrm>
            <a:off x="4193356" y="2724008"/>
            <a:ext cx="160568" cy="160568"/>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79" name="Shape"/>
          <p:cNvSpPr>
            <a:spLocks noGrp="1"/>
          </p:cNvSpPr>
          <p:nvPr>
            <p:ph type="body" sz="quarter" idx="14" hasCustomPrompt="1"/>
          </p:nvPr>
        </p:nvSpPr>
        <p:spPr>
          <a:xfrm>
            <a:off x="1011153" y="3358233"/>
            <a:ext cx="3079025" cy="2600684"/>
          </a:xfrm>
          <a:custGeom>
            <a:avLst/>
            <a:gdLst/>
            <a:ahLst/>
            <a:cxnLst>
              <a:cxn ang="0">
                <a:pos x="wd2" y="hd2"/>
              </a:cxn>
              <a:cxn ang="5400000">
                <a:pos x="wd2" y="hd2"/>
              </a:cxn>
              <a:cxn ang="10800000">
                <a:pos x="wd2" y="hd2"/>
              </a:cxn>
              <a:cxn ang="16200000">
                <a:pos x="wd2" y="hd2"/>
              </a:cxn>
            </a:cxnLst>
            <a:rect l="0" t="0" r="r" b="b"/>
            <a:pathLst>
              <a:path w="20886" h="20760" extrusionOk="0">
                <a:moveTo>
                  <a:pt x="6061" y="2925"/>
                </a:moveTo>
                <a:cubicBezTo>
                  <a:pt x="1923" y="3967"/>
                  <a:pt x="-714" y="8758"/>
                  <a:pt x="171" y="13628"/>
                </a:cubicBezTo>
                <a:cubicBezTo>
                  <a:pt x="1056" y="18497"/>
                  <a:pt x="5128" y="21600"/>
                  <a:pt x="9266" y="20558"/>
                </a:cubicBezTo>
                <a:lnTo>
                  <a:pt x="20886" y="17633"/>
                </a:lnTo>
                <a:lnTo>
                  <a:pt x="17681" y="0"/>
                </a:lnTo>
                <a:cubicBezTo>
                  <a:pt x="17681" y="0"/>
                  <a:pt x="6061" y="2925"/>
                  <a:pt x="6061" y="2925"/>
                </a:cubicBezTo>
                <a:close/>
              </a:path>
            </a:pathLst>
          </a:cu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0" name="Shape"/>
          <p:cNvSpPr>
            <a:spLocks noGrp="1"/>
          </p:cNvSpPr>
          <p:nvPr>
            <p:ph type="body" sz="quarter" idx="15" hasCustomPrompt="1"/>
          </p:nvPr>
        </p:nvSpPr>
        <p:spPr>
          <a:xfrm>
            <a:off x="1011153" y="4696746"/>
            <a:ext cx="3080635" cy="1264825"/>
          </a:xfrm>
          <a:custGeom>
            <a:avLst/>
            <a:gdLst/>
            <a:ahLst/>
            <a:cxnLst>
              <a:cxn ang="0">
                <a:pos x="wd2" y="hd2"/>
              </a:cxn>
              <a:cxn ang="5400000">
                <a:pos x="wd2" y="hd2"/>
              </a:cxn>
              <a:cxn ang="10800000">
                <a:pos x="wd2" y="hd2"/>
              </a:cxn>
              <a:cxn ang="16200000">
                <a:pos x="wd2" y="hd2"/>
              </a:cxn>
            </a:cxnLst>
            <a:rect l="0" t="0" r="r" b="b"/>
            <a:pathLst>
              <a:path w="21555" h="19940" extrusionOk="0">
                <a:moveTo>
                  <a:pt x="8483" y="8237"/>
                </a:moveTo>
                <a:cubicBezTo>
                  <a:pt x="6788" y="9053"/>
                  <a:pt x="5104" y="8579"/>
                  <a:pt x="3633" y="7108"/>
                </a:cubicBezTo>
                <a:cubicBezTo>
                  <a:pt x="2161" y="5637"/>
                  <a:pt x="902" y="3169"/>
                  <a:pt x="57" y="0"/>
                </a:cubicBezTo>
                <a:cubicBezTo>
                  <a:pt x="-45" y="1903"/>
                  <a:pt x="-13" y="3875"/>
                  <a:pt x="175" y="5855"/>
                </a:cubicBezTo>
                <a:cubicBezTo>
                  <a:pt x="1088" y="15472"/>
                  <a:pt x="5288" y="21600"/>
                  <a:pt x="9556" y="19543"/>
                </a:cubicBezTo>
                <a:lnTo>
                  <a:pt x="21555" y="13755"/>
                </a:lnTo>
                <a:lnTo>
                  <a:pt x="20482" y="2449"/>
                </a:lnTo>
                <a:lnTo>
                  <a:pt x="8483" y="8237"/>
                </a:lnTo>
                <a:close/>
              </a:path>
            </a:pathLst>
          </a:custGeom>
          <a:solidFill>
            <a:srgbClr val="A1CA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1" name="Shape"/>
          <p:cNvSpPr>
            <a:spLocks noGrp="1"/>
          </p:cNvSpPr>
          <p:nvPr>
            <p:ph type="body" sz="quarter" idx="16" hasCustomPrompt="1"/>
          </p:nvPr>
        </p:nvSpPr>
        <p:spPr>
          <a:xfrm>
            <a:off x="8882323" y="3354977"/>
            <a:ext cx="3104926" cy="2606815"/>
          </a:xfrm>
          <a:custGeom>
            <a:avLst/>
            <a:gdLst/>
            <a:ahLst/>
            <a:cxnLst>
              <a:cxn ang="0">
                <a:pos x="wd2" y="hd2"/>
              </a:cxn>
              <a:cxn ang="5400000">
                <a:pos x="wd2" y="hd2"/>
              </a:cxn>
              <a:cxn ang="10800000">
                <a:pos x="wd2" y="hd2"/>
              </a:cxn>
              <a:cxn ang="16200000">
                <a:pos x="wd2" y="hd2"/>
              </a:cxn>
            </a:cxnLst>
            <a:rect l="0" t="0" r="r" b="b"/>
            <a:pathLst>
              <a:path w="20891" h="20760" extrusionOk="0">
                <a:moveTo>
                  <a:pt x="20720" y="13649"/>
                </a:moveTo>
                <a:cubicBezTo>
                  <a:pt x="21600" y="8791"/>
                  <a:pt x="18986" y="4009"/>
                  <a:pt x="14883" y="2968"/>
                </a:cubicBezTo>
                <a:lnTo>
                  <a:pt x="3186" y="0"/>
                </a:lnTo>
                <a:lnTo>
                  <a:pt x="0" y="17591"/>
                </a:lnTo>
                <a:lnTo>
                  <a:pt x="11697" y="20559"/>
                </a:lnTo>
                <a:cubicBezTo>
                  <a:pt x="15800" y="21600"/>
                  <a:pt x="19840" y="18506"/>
                  <a:pt x="20720" y="13649"/>
                </a:cubicBezTo>
                <a:close/>
              </a:path>
            </a:pathLst>
          </a:cu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2" name="Shape"/>
          <p:cNvSpPr>
            <a:spLocks noGrp="1"/>
          </p:cNvSpPr>
          <p:nvPr>
            <p:ph type="body" sz="quarter" idx="17" hasCustomPrompt="1"/>
          </p:nvPr>
        </p:nvSpPr>
        <p:spPr>
          <a:xfrm>
            <a:off x="8878851" y="4697329"/>
            <a:ext cx="3109949" cy="1266334"/>
          </a:xfrm>
          <a:custGeom>
            <a:avLst/>
            <a:gdLst/>
            <a:ahLst/>
            <a:cxnLst>
              <a:cxn ang="0">
                <a:pos x="wd2" y="hd2"/>
              </a:cxn>
              <a:cxn ang="5400000">
                <a:pos x="wd2" y="hd2"/>
              </a:cxn>
              <a:cxn ang="10800000">
                <a:pos x="wd2" y="hd2"/>
              </a:cxn>
              <a:cxn ang="16200000">
                <a:pos x="wd2" y="hd2"/>
              </a:cxn>
            </a:cxnLst>
            <a:rect l="0" t="0" r="r" b="b"/>
            <a:pathLst>
              <a:path w="21555" h="19950" extrusionOk="0">
                <a:moveTo>
                  <a:pt x="13149" y="8261"/>
                </a:moveTo>
                <a:lnTo>
                  <a:pt x="1066" y="2472"/>
                </a:lnTo>
                <a:lnTo>
                  <a:pt x="0" y="13769"/>
                </a:lnTo>
                <a:lnTo>
                  <a:pt x="12084" y="19558"/>
                </a:lnTo>
                <a:cubicBezTo>
                  <a:pt x="16316" y="21600"/>
                  <a:pt x="20476" y="15467"/>
                  <a:pt x="21381" y="5851"/>
                </a:cubicBezTo>
                <a:cubicBezTo>
                  <a:pt x="21568" y="3872"/>
                  <a:pt x="21600" y="1902"/>
                  <a:pt x="21500" y="0"/>
                </a:cubicBezTo>
                <a:cubicBezTo>
                  <a:pt x="20664" y="3183"/>
                  <a:pt x="19415" y="5662"/>
                  <a:pt x="17954" y="7138"/>
                </a:cubicBezTo>
                <a:cubicBezTo>
                  <a:pt x="16496" y="8609"/>
                  <a:pt x="14828" y="9082"/>
                  <a:pt x="13149" y="8261"/>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3" name="Circle"/>
          <p:cNvSpPr>
            <a:spLocks noGrp="1"/>
          </p:cNvSpPr>
          <p:nvPr>
            <p:ph type="body" sz="quarter" idx="18" hasCustomPrompt="1"/>
          </p:nvPr>
        </p:nvSpPr>
        <p:spPr>
          <a:xfrm>
            <a:off x="5250405" y="3251493"/>
            <a:ext cx="382540" cy="38254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4" name="Circle"/>
          <p:cNvSpPr>
            <a:spLocks noGrp="1"/>
          </p:cNvSpPr>
          <p:nvPr>
            <p:ph type="body" sz="quarter" idx="19" hasCustomPrompt="1"/>
          </p:nvPr>
        </p:nvSpPr>
        <p:spPr>
          <a:xfrm>
            <a:off x="8378376" y="3313888"/>
            <a:ext cx="257752" cy="25775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5" name="Circle"/>
          <p:cNvSpPr>
            <a:spLocks noGrp="1"/>
          </p:cNvSpPr>
          <p:nvPr>
            <p:ph type="body" sz="quarter" idx="20" hasCustomPrompt="1"/>
          </p:nvPr>
        </p:nvSpPr>
        <p:spPr>
          <a:xfrm>
            <a:off x="4193356" y="3251493"/>
            <a:ext cx="382541" cy="382541"/>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6" name="Circle"/>
          <p:cNvSpPr>
            <a:spLocks noGrp="1"/>
          </p:cNvSpPr>
          <p:nvPr>
            <p:ph type="body" sz="quarter" idx="21" hasCustomPrompt="1"/>
          </p:nvPr>
        </p:nvSpPr>
        <p:spPr>
          <a:xfrm>
            <a:off x="6295481" y="3062368"/>
            <a:ext cx="192349" cy="192349"/>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7" name="Circle"/>
          <p:cNvSpPr>
            <a:spLocks noGrp="1"/>
          </p:cNvSpPr>
          <p:nvPr>
            <p:ph type="body" sz="quarter" idx="22" hasCustomPrompt="1"/>
          </p:nvPr>
        </p:nvSpPr>
        <p:spPr>
          <a:xfrm>
            <a:off x="7292556" y="3251493"/>
            <a:ext cx="382541" cy="38254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88" name="Supplement Title"/>
          <p:cNvSpPr txBox="1">
            <a:spLocks noGrp="1"/>
          </p:cNvSpPr>
          <p:nvPr>
            <p:ph type="body" sz="quarter" idx="23"/>
          </p:nvPr>
        </p:nvSpPr>
        <p:spPr>
          <a:xfrm>
            <a:off x="4407913" y="3941967"/>
            <a:ext cx="4188973" cy="444501"/>
          </a:xfrm>
          <a:prstGeom prst="rect">
            <a:avLst/>
          </a:prstGeom>
        </p:spPr>
        <p:txBody>
          <a:bodyPr anchor="ct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489" name="Circle"/>
          <p:cNvSpPr>
            <a:spLocks noGrp="1"/>
          </p:cNvSpPr>
          <p:nvPr>
            <p:ph type="body" sz="quarter" idx="24" hasCustomPrompt="1"/>
          </p:nvPr>
        </p:nvSpPr>
        <p:spPr>
          <a:xfrm>
            <a:off x="7695835" y="2595133"/>
            <a:ext cx="257751" cy="257751"/>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0" name="Circle"/>
          <p:cNvSpPr>
            <a:spLocks noGrp="1"/>
          </p:cNvSpPr>
          <p:nvPr>
            <p:ph type="body" sz="quarter" idx="25" hasCustomPrompt="1"/>
          </p:nvPr>
        </p:nvSpPr>
        <p:spPr>
          <a:xfrm>
            <a:off x="5365634" y="4649031"/>
            <a:ext cx="382541" cy="382541"/>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1" name="Circle"/>
          <p:cNvSpPr>
            <a:spLocks noGrp="1"/>
          </p:cNvSpPr>
          <p:nvPr>
            <p:ph type="body" sz="quarter" idx="26" hasCustomPrompt="1"/>
          </p:nvPr>
        </p:nvSpPr>
        <p:spPr>
          <a:xfrm>
            <a:off x="4387477" y="4711426"/>
            <a:ext cx="257751" cy="25775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2" name="Circle"/>
          <p:cNvSpPr>
            <a:spLocks noGrp="1"/>
          </p:cNvSpPr>
          <p:nvPr>
            <p:ph type="body" sz="quarter" idx="27" hasCustomPrompt="1"/>
          </p:nvPr>
        </p:nvSpPr>
        <p:spPr>
          <a:xfrm>
            <a:off x="8096109" y="4649031"/>
            <a:ext cx="382541" cy="38254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3" name="Circle"/>
          <p:cNvSpPr>
            <a:spLocks noGrp="1"/>
          </p:cNvSpPr>
          <p:nvPr>
            <p:ph type="body" sz="quarter" idx="28" hasCustomPrompt="1"/>
          </p:nvPr>
        </p:nvSpPr>
        <p:spPr>
          <a:xfrm>
            <a:off x="4998950" y="5360553"/>
            <a:ext cx="382541" cy="38254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4" name="Circle"/>
          <p:cNvSpPr>
            <a:spLocks noGrp="1"/>
          </p:cNvSpPr>
          <p:nvPr>
            <p:ph type="body" sz="quarter" idx="29" hasCustomPrompt="1"/>
          </p:nvPr>
        </p:nvSpPr>
        <p:spPr>
          <a:xfrm>
            <a:off x="6807732" y="4649031"/>
            <a:ext cx="382541" cy="38254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5" name="Circle"/>
          <p:cNvSpPr>
            <a:spLocks noGrp="1"/>
          </p:cNvSpPr>
          <p:nvPr>
            <p:ph type="body" sz="quarter" idx="30" hasCustomPrompt="1"/>
          </p:nvPr>
        </p:nvSpPr>
        <p:spPr>
          <a:xfrm>
            <a:off x="7292556" y="5360553"/>
            <a:ext cx="382541" cy="382541"/>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6" name="Circle"/>
          <p:cNvSpPr>
            <a:spLocks noGrp="1"/>
          </p:cNvSpPr>
          <p:nvPr>
            <p:ph type="body" sz="quarter" idx="31" hasCustomPrompt="1"/>
          </p:nvPr>
        </p:nvSpPr>
        <p:spPr>
          <a:xfrm>
            <a:off x="4785850" y="2708142"/>
            <a:ext cx="192349" cy="192349"/>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7" name="Line"/>
          <p:cNvSpPr>
            <a:spLocks noGrp="1"/>
          </p:cNvSpPr>
          <p:nvPr>
            <p:ph type="body" sz="quarter" idx="32" hasCustomPrompt="1"/>
          </p:nvPr>
        </p:nvSpPr>
        <p:spPr>
          <a:xfrm>
            <a:off x="1555048" y="2759380"/>
            <a:ext cx="747263" cy="15822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12" y="0"/>
                </a:lnTo>
                <a:lnTo>
                  <a:pt x="21600" y="0"/>
                </a:lnTo>
              </a:path>
            </a:pathLst>
          </a:custGeom>
          <a:ln w="6350">
            <a:solidFill>
              <a:srgbClr val="49496A"/>
            </a:solidFill>
          </a:ln>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8" name="Line"/>
          <p:cNvSpPr>
            <a:spLocks noGrp="1"/>
          </p:cNvSpPr>
          <p:nvPr>
            <p:ph type="body" sz="quarter" idx="33" hasCustomPrompt="1"/>
          </p:nvPr>
        </p:nvSpPr>
        <p:spPr>
          <a:xfrm>
            <a:off x="10628886" y="2759380"/>
            <a:ext cx="747262" cy="15822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288" y="0"/>
                </a:lnTo>
                <a:lnTo>
                  <a:pt x="0" y="0"/>
                </a:lnTo>
              </a:path>
            </a:pathLst>
          </a:custGeom>
          <a:ln w="6350">
            <a:solidFill>
              <a:srgbClr val="49496A"/>
            </a:solidFill>
          </a:ln>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499" name="65%"/>
          <p:cNvSpPr txBox="1">
            <a:spLocks noGrp="1"/>
          </p:cNvSpPr>
          <p:nvPr>
            <p:ph type="body" sz="quarter" idx="34"/>
          </p:nvPr>
        </p:nvSpPr>
        <p:spPr>
          <a:xfrm>
            <a:off x="2302310" y="2540000"/>
            <a:ext cx="1264873" cy="444500"/>
          </a:xfrm>
          <a:prstGeom prst="rect">
            <a:avLst/>
          </a:prstGeom>
        </p:spPr>
        <p:txBody>
          <a:bodyPr anchor="ct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500" name="35%"/>
          <p:cNvSpPr txBox="1">
            <a:spLocks noGrp="1"/>
          </p:cNvSpPr>
          <p:nvPr>
            <p:ph type="body" sz="quarter" idx="35"/>
          </p:nvPr>
        </p:nvSpPr>
        <p:spPr>
          <a:xfrm>
            <a:off x="9364014" y="2540000"/>
            <a:ext cx="1264873" cy="444500"/>
          </a:xfrm>
          <a:prstGeom prst="rect">
            <a:avLst/>
          </a:prstGeom>
        </p:spPr>
        <p:txBody>
          <a:bodyPr anchor="ct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501" name="Circle"/>
          <p:cNvSpPr>
            <a:spLocks noGrp="1"/>
          </p:cNvSpPr>
          <p:nvPr>
            <p:ph type="body" sz="quarter" idx="36" hasCustomPrompt="1"/>
          </p:nvPr>
        </p:nvSpPr>
        <p:spPr>
          <a:xfrm>
            <a:off x="1016000" y="6794227"/>
            <a:ext cx="257751" cy="25775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02" name="Porta Inceptos"/>
          <p:cNvSpPr>
            <a:spLocks noGrp="1"/>
          </p:cNvSpPr>
          <p:nvPr>
            <p:ph type="body" sz="quarter" idx="37"/>
          </p:nvPr>
        </p:nvSpPr>
        <p:spPr>
          <a:xfrm>
            <a:off x="1470227" y="6730727"/>
            <a:ext cx="4445001" cy="445605"/>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503" name="Donec ullamcorper nulla non metus auctor fringilla. Aenean bibendum nulla sed consectetur."/>
          <p:cNvSpPr>
            <a:spLocks noGrp="1"/>
          </p:cNvSpPr>
          <p:nvPr>
            <p:ph type="body" sz="quarter" idx="38"/>
          </p:nvPr>
        </p:nvSpPr>
        <p:spPr>
          <a:xfrm>
            <a:off x="1470227" y="7244776"/>
            <a:ext cx="4445001" cy="1079501"/>
          </a:xfrm>
          <a:prstGeom prst="rect">
            <a:avLst/>
          </a:prstGeom>
        </p:spPr>
        <p:txBody>
          <a:bodyPr/>
          <a:lstStyle>
            <a:lvl1pPr algn="l">
              <a:spcBef>
                <a:spcPts val="1500"/>
              </a:spcBef>
            </a:lvl1pPr>
          </a:lstStyle>
          <a:p>
            <a:pPr lvl="0"/>
            <a:r>
              <a:rPr lang="en-US"/>
              <a:t>Click to edit Master text styles</a:t>
            </a:r>
          </a:p>
        </p:txBody>
      </p:sp>
      <p:sp>
        <p:nvSpPr>
          <p:cNvPr id="504" name="Circle"/>
          <p:cNvSpPr>
            <a:spLocks noGrp="1"/>
          </p:cNvSpPr>
          <p:nvPr>
            <p:ph type="body" sz="quarter" idx="39" hasCustomPrompt="1"/>
          </p:nvPr>
        </p:nvSpPr>
        <p:spPr>
          <a:xfrm>
            <a:off x="7089572" y="6794227"/>
            <a:ext cx="257751" cy="257751"/>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05" name="Justo Venenatis"/>
          <p:cNvSpPr>
            <a:spLocks noGrp="1"/>
          </p:cNvSpPr>
          <p:nvPr>
            <p:ph type="body" sz="quarter" idx="40"/>
          </p:nvPr>
        </p:nvSpPr>
        <p:spPr>
          <a:xfrm>
            <a:off x="7543800" y="6730727"/>
            <a:ext cx="4445000" cy="445605"/>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506" name="Lorem ipsum dolor sit, adipiscing elit leo risus, porta ac. Duis mollis, est non commodo luctus nisi erat."/>
          <p:cNvSpPr>
            <a:spLocks noGrp="1"/>
          </p:cNvSpPr>
          <p:nvPr>
            <p:ph type="body" sz="quarter" idx="41"/>
          </p:nvPr>
        </p:nvSpPr>
        <p:spPr>
          <a:xfrm>
            <a:off x="7543800" y="7244776"/>
            <a:ext cx="4445000" cy="1079501"/>
          </a:xfrm>
          <a:prstGeom prst="rect">
            <a:avLst/>
          </a:prstGeom>
        </p:spPr>
        <p:txBody>
          <a:bodyPr/>
          <a:lstStyle>
            <a:lvl1pPr algn="l">
              <a:spcBef>
                <a:spcPts val="1500"/>
              </a:spcBef>
            </a:lvl1pPr>
          </a:lstStyle>
          <a:p>
            <a:pPr lvl="0"/>
            <a:r>
              <a:rPr lang="en-US"/>
              <a:t>Click to edit Master text styles</a:t>
            </a: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18">
    <p:spTree>
      <p:nvGrpSpPr>
        <p:cNvPr id="1" name=""/>
        <p:cNvGrpSpPr/>
        <p:nvPr/>
      </p:nvGrpSpPr>
      <p:grpSpPr>
        <a:xfrm>
          <a:off x="0" y="0"/>
          <a:ext cx="0" cy="0"/>
          <a:chOff x="0" y="0"/>
          <a:chExt cx="0" cy="0"/>
        </a:xfrm>
      </p:grpSpPr>
      <p:sp>
        <p:nvSpPr>
          <p:cNvPr id="513" name="Title Text"/>
          <p:cNvSpPr txBox="1">
            <a:spLocks noGrp="1"/>
          </p:cNvSpPr>
          <p:nvPr>
            <p:ph type="title"/>
          </p:nvPr>
        </p:nvSpPr>
        <p:spPr>
          <a:prstGeom prst="rect">
            <a:avLst/>
          </a:prstGeom>
        </p:spPr>
        <p:txBody>
          <a:bodyPr/>
          <a:lstStyle/>
          <a:p>
            <a:r>
              <a:rPr lang="en-US"/>
              <a:t>Click to edit Master title style</a:t>
            </a:r>
            <a:endParaRPr/>
          </a:p>
        </p:txBody>
      </p:sp>
      <p:sp>
        <p:nvSpPr>
          <p:cNvPr id="5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5" name="Oval"/>
          <p:cNvSpPr>
            <a:spLocks noGrp="1"/>
          </p:cNvSpPr>
          <p:nvPr>
            <p:ph type="body" sz="quarter" idx="13" hasCustomPrompt="1"/>
          </p:nvPr>
        </p:nvSpPr>
        <p:spPr>
          <a:xfrm>
            <a:off x="7797800" y="3430444"/>
            <a:ext cx="3191117" cy="523455"/>
          </a:xfrm>
          <a:prstGeom prst="ellipse">
            <a:avLst/>
          </a:prstGeom>
          <a:solidFill>
            <a:srgbClr val="A1CAFB">
              <a:alpha val="79985"/>
            </a:srgbClr>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16" name="Shape"/>
          <p:cNvSpPr>
            <a:spLocks noGrp="1"/>
          </p:cNvSpPr>
          <p:nvPr>
            <p:ph type="body" sz="quarter" idx="14" hasCustomPrompt="1"/>
          </p:nvPr>
        </p:nvSpPr>
        <p:spPr>
          <a:xfrm>
            <a:off x="7801190" y="3703519"/>
            <a:ext cx="3184338" cy="10064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86" y="1355"/>
                  <a:pt x="20446" y="2691"/>
                  <a:pt x="18453" y="3725"/>
                </a:cubicBezTo>
                <a:cubicBezTo>
                  <a:pt x="14226" y="5919"/>
                  <a:pt x="7374" y="5919"/>
                  <a:pt x="3147" y="3725"/>
                </a:cubicBezTo>
                <a:cubicBezTo>
                  <a:pt x="1162" y="2695"/>
                  <a:pt x="120" y="1365"/>
                  <a:pt x="0" y="15"/>
                </a:cubicBezTo>
                <a:cubicBezTo>
                  <a:pt x="204" y="5373"/>
                  <a:pt x="1243" y="10607"/>
                  <a:pt x="3132" y="14707"/>
                </a:cubicBezTo>
                <a:cubicBezTo>
                  <a:pt x="5249" y="19301"/>
                  <a:pt x="8024" y="21600"/>
                  <a:pt x="10799" y="21600"/>
                </a:cubicBezTo>
                <a:cubicBezTo>
                  <a:pt x="13574" y="21600"/>
                  <a:pt x="16349" y="19301"/>
                  <a:pt x="18466" y="14707"/>
                </a:cubicBezTo>
                <a:cubicBezTo>
                  <a:pt x="20356" y="10604"/>
                  <a:pt x="21398" y="5363"/>
                  <a:pt x="21600" y="0"/>
                </a:cubicBezTo>
                <a:close/>
              </a:path>
            </a:pathLst>
          </a:custGeom>
          <a:gradFill>
            <a:gsLst>
              <a:gs pos="0">
                <a:srgbClr val="A0CAFB">
                  <a:alpha val="0"/>
                </a:srgbClr>
              </a:gs>
              <a:gs pos="100000">
                <a:srgbClr val="A0CAFB"/>
              </a:gs>
            </a:gsLst>
            <a:lin ang="5400000"/>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17" name="Oval"/>
          <p:cNvSpPr>
            <a:spLocks noGrp="1"/>
          </p:cNvSpPr>
          <p:nvPr>
            <p:ph type="body" sz="quarter" idx="15" hasCustomPrompt="1"/>
          </p:nvPr>
        </p:nvSpPr>
        <p:spPr>
          <a:xfrm>
            <a:off x="9010424" y="2536931"/>
            <a:ext cx="2978376" cy="488558"/>
          </a:xfrm>
          <a:prstGeom prst="ellipse">
            <a:avLst/>
          </a:prstGeom>
          <a:solidFill>
            <a:srgbClr val="A1CAFB">
              <a:alpha val="79985"/>
            </a:srgbClr>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18" name="Shape"/>
          <p:cNvSpPr>
            <a:spLocks noGrp="1"/>
          </p:cNvSpPr>
          <p:nvPr>
            <p:ph type="body" sz="quarter" idx="16" hasCustomPrompt="1"/>
          </p:nvPr>
        </p:nvSpPr>
        <p:spPr>
          <a:xfrm>
            <a:off x="9013589" y="2791802"/>
            <a:ext cx="2972048" cy="9393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86" y="1355"/>
                  <a:pt x="20446" y="2691"/>
                  <a:pt x="18453" y="3725"/>
                </a:cubicBezTo>
                <a:cubicBezTo>
                  <a:pt x="14226" y="5919"/>
                  <a:pt x="7374" y="5919"/>
                  <a:pt x="3147" y="3725"/>
                </a:cubicBezTo>
                <a:cubicBezTo>
                  <a:pt x="1162" y="2695"/>
                  <a:pt x="120" y="1365"/>
                  <a:pt x="0" y="15"/>
                </a:cubicBezTo>
                <a:cubicBezTo>
                  <a:pt x="204" y="5373"/>
                  <a:pt x="1243" y="10607"/>
                  <a:pt x="3132" y="14707"/>
                </a:cubicBezTo>
                <a:cubicBezTo>
                  <a:pt x="5249" y="19301"/>
                  <a:pt x="8024" y="21600"/>
                  <a:pt x="10799" y="21600"/>
                </a:cubicBezTo>
                <a:cubicBezTo>
                  <a:pt x="13574" y="21600"/>
                  <a:pt x="16349" y="19301"/>
                  <a:pt x="18466" y="14707"/>
                </a:cubicBezTo>
                <a:cubicBezTo>
                  <a:pt x="20356" y="10604"/>
                  <a:pt x="21398" y="5363"/>
                  <a:pt x="21600" y="0"/>
                </a:cubicBezTo>
                <a:close/>
              </a:path>
            </a:pathLst>
          </a:custGeom>
          <a:gradFill>
            <a:gsLst>
              <a:gs pos="0">
                <a:srgbClr val="A0CAFB">
                  <a:alpha val="0"/>
                </a:srgbClr>
              </a:gs>
              <a:gs pos="100000">
                <a:srgbClr val="A0CAFB"/>
              </a:gs>
            </a:gsLst>
            <a:lin ang="5400000"/>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19" name="Eyeglasses"/>
          <p:cNvSpPr>
            <a:spLocks noGrp="1"/>
          </p:cNvSpPr>
          <p:nvPr>
            <p:ph type="body" sz="quarter" idx="17" hasCustomPrompt="1"/>
          </p:nvPr>
        </p:nvSpPr>
        <p:spPr>
          <a:xfrm>
            <a:off x="1016000" y="2874333"/>
            <a:ext cx="5081764" cy="1498186"/>
          </a:xfrm>
          <a:custGeom>
            <a:avLst/>
            <a:gdLst/>
            <a:ahLst/>
            <a:cxnLst>
              <a:cxn ang="0">
                <a:pos x="wd2" y="hd2"/>
              </a:cxn>
              <a:cxn ang="5400000">
                <a:pos x="wd2" y="hd2"/>
              </a:cxn>
              <a:cxn ang="10800000">
                <a:pos x="wd2" y="hd2"/>
              </a:cxn>
              <a:cxn ang="16200000">
                <a:pos x="wd2" y="hd2"/>
              </a:cxn>
            </a:cxnLst>
            <a:rect l="0" t="0" r="r" b="b"/>
            <a:pathLst>
              <a:path w="21568" h="20483" extrusionOk="0">
                <a:moveTo>
                  <a:pt x="3828" y="34"/>
                </a:moveTo>
                <a:cubicBezTo>
                  <a:pt x="2795" y="120"/>
                  <a:pt x="1590" y="388"/>
                  <a:pt x="183" y="887"/>
                </a:cubicBezTo>
                <a:cubicBezTo>
                  <a:pt x="67" y="928"/>
                  <a:pt x="-16" y="1277"/>
                  <a:pt x="3" y="1647"/>
                </a:cubicBezTo>
                <a:lnTo>
                  <a:pt x="159" y="4726"/>
                </a:lnTo>
                <a:cubicBezTo>
                  <a:pt x="174" y="5021"/>
                  <a:pt x="226" y="5272"/>
                  <a:pt x="303" y="5437"/>
                </a:cubicBezTo>
                <a:cubicBezTo>
                  <a:pt x="459" y="5769"/>
                  <a:pt x="741" y="6637"/>
                  <a:pt x="986" y="8812"/>
                </a:cubicBezTo>
                <a:cubicBezTo>
                  <a:pt x="1371" y="12238"/>
                  <a:pt x="1495" y="20483"/>
                  <a:pt x="5195" y="20483"/>
                </a:cubicBezTo>
                <a:cubicBezTo>
                  <a:pt x="7953" y="20483"/>
                  <a:pt x="8845" y="16694"/>
                  <a:pt x="9261" y="13204"/>
                </a:cubicBezTo>
                <a:cubicBezTo>
                  <a:pt x="9261" y="13205"/>
                  <a:pt x="9806" y="8539"/>
                  <a:pt x="10081" y="7718"/>
                </a:cubicBezTo>
                <a:cubicBezTo>
                  <a:pt x="10393" y="6787"/>
                  <a:pt x="11238" y="6899"/>
                  <a:pt x="11516" y="7718"/>
                </a:cubicBezTo>
                <a:cubicBezTo>
                  <a:pt x="11739" y="8377"/>
                  <a:pt x="12114" y="11522"/>
                  <a:pt x="12253" y="12728"/>
                </a:cubicBezTo>
                <a:cubicBezTo>
                  <a:pt x="12268" y="12866"/>
                  <a:pt x="12284" y="13004"/>
                  <a:pt x="12300" y="13143"/>
                </a:cubicBezTo>
                <a:cubicBezTo>
                  <a:pt x="12304" y="13180"/>
                  <a:pt x="12307" y="13204"/>
                  <a:pt x="12307" y="13204"/>
                </a:cubicBezTo>
                <a:cubicBezTo>
                  <a:pt x="12724" y="16694"/>
                  <a:pt x="13615" y="20483"/>
                  <a:pt x="16373" y="20483"/>
                </a:cubicBezTo>
                <a:cubicBezTo>
                  <a:pt x="20073" y="20483"/>
                  <a:pt x="20197" y="12239"/>
                  <a:pt x="20582" y="8812"/>
                </a:cubicBezTo>
                <a:cubicBezTo>
                  <a:pt x="20826" y="6639"/>
                  <a:pt x="21107" y="5776"/>
                  <a:pt x="21263" y="5443"/>
                </a:cubicBezTo>
                <a:cubicBezTo>
                  <a:pt x="21340" y="5277"/>
                  <a:pt x="21396" y="5022"/>
                  <a:pt x="21411" y="4726"/>
                </a:cubicBezTo>
                <a:lnTo>
                  <a:pt x="21565" y="1647"/>
                </a:lnTo>
                <a:cubicBezTo>
                  <a:pt x="21584" y="1277"/>
                  <a:pt x="21501" y="928"/>
                  <a:pt x="21385" y="887"/>
                </a:cubicBezTo>
                <a:cubicBezTo>
                  <a:pt x="15728" y="-1117"/>
                  <a:pt x="13325" y="564"/>
                  <a:pt x="12368" y="3069"/>
                </a:cubicBezTo>
                <a:cubicBezTo>
                  <a:pt x="12211" y="3480"/>
                  <a:pt x="12007" y="3631"/>
                  <a:pt x="11809" y="3485"/>
                </a:cubicBezTo>
                <a:cubicBezTo>
                  <a:pt x="11477" y="3239"/>
                  <a:pt x="11114" y="3102"/>
                  <a:pt x="10733" y="3102"/>
                </a:cubicBezTo>
                <a:cubicBezTo>
                  <a:pt x="10376" y="3102"/>
                  <a:pt x="10035" y="3219"/>
                  <a:pt x="9719" y="3436"/>
                </a:cubicBezTo>
                <a:cubicBezTo>
                  <a:pt x="9531" y="3565"/>
                  <a:pt x="9337" y="3422"/>
                  <a:pt x="9186" y="3036"/>
                </a:cubicBezTo>
                <a:cubicBezTo>
                  <a:pt x="8461" y="1173"/>
                  <a:pt x="6926" y="-226"/>
                  <a:pt x="3828" y="34"/>
                </a:cubicBezTo>
                <a:close/>
                <a:moveTo>
                  <a:pt x="987" y="1849"/>
                </a:moveTo>
                <a:cubicBezTo>
                  <a:pt x="1091" y="1849"/>
                  <a:pt x="1176" y="2122"/>
                  <a:pt x="1176" y="2457"/>
                </a:cubicBezTo>
                <a:cubicBezTo>
                  <a:pt x="1176" y="2792"/>
                  <a:pt x="1091" y="3064"/>
                  <a:pt x="987" y="3064"/>
                </a:cubicBezTo>
                <a:cubicBezTo>
                  <a:pt x="883" y="3064"/>
                  <a:pt x="799" y="2792"/>
                  <a:pt x="799" y="2457"/>
                </a:cubicBezTo>
                <a:cubicBezTo>
                  <a:pt x="799" y="2122"/>
                  <a:pt x="883" y="1849"/>
                  <a:pt x="987" y="1849"/>
                </a:cubicBezTo>
                <a:close/>
                <a:moveTo>
                  <a:pt x="20580" y="1849"/>
                </a:moveTo>
                <a:cubicBezTo>
                  <a:pt x="20684" y="1849"/>
                  <a:pt x="20769" y="2122"/>
                  <a:pt x="20769" y="2457"/>
                </a:cubicBezTo>
                <a:cubicBezTo>
                  <a:pt x="20769" y="2792"/>
                  <a:pt x="20684" y="3064"/>
                  <a:pt x="20580" y="3064"/>
                </a:cubicBezTo>
                <a:cubicBezTo>
                  <a:pt x="20476" y="3064"/>
                  <a:pt x="20392" y="2792"/>
                  <a:pt x="20392" y="2457"/>
                </a:cubicBezTo>
                <a:cubicBezTo>
                  <a:pt x="20392" y="2122"/>
                  <a:pt x="20476" y="1849"/>
                  <a:pt x="20580" y="1849"/>
                </a:cubicBezTo>
                <a:close/>
                <a:moveTo>
                  <a:pt x="5370" y="2210"/>
                </a:moveTo>
                <a:cubicBezTo>
                  <a:pt x="8656" y="2210"/>
                  <a:pt x="9321" y="6283"/>
                  <a:pt x="8825" y="11470"/>
                </a:cubicBezTo>
                <a:cubicBezTo>
                  <a:pt x="8328" y="16656"/>
                  <a:pt x="7551" y="18689"/>
                  <a:pt x="5249" y="18689"/>
                </a:cubicBezTo>
                <a:cubicBezTo>
                  <a:pt x="4602" y="18689"/>
                  <a:pt x="2359" y="19127"/>
                  <a:pt x="1908" y="11032"/>
                </a:cubicBezTo>
                <a:cubicBezTo>
                  <a:pt x="1456" y="2938"/>
                  <a:pt x="2480" y="2210"/>
                  <a:pt x="5370" y="2210"/>
                </a:cubicBezTo>
                <a:close/>
                <a:moveTo>
                  <a:pt x="16198" y="2210"/>
                </a:moveTo>
                <a:cubicBezTo>
                  <a:pt x="19087" y="2211"/>
                  <a:pt x="20112" y="2938"/>
                  <a:pt x="19660" y="11032"/>
                </a:cubicBezTo>
                <a:cubicBezTo>
                  <a:pt x="19209" y="19127"/>
                  <a:pt x="16966" y="18689"/>
                  <a:pt x="16319" y="18689"/>
                </a:cubicBezTo>
                <a:cubicBezTo>
                  <a:pt x="14017" y="18689"/>
                  <a:pt x="13240" y="16656"/>
                  <a:pt x="12743" y="11470"/>
                </a:cubicBezTo>
                <a:cubicBezTo>
                  <a:pt x="12247" y="6283"/>
                  <a:pt x="12912" y="2210"/>
                  <a:pt x="16198" y="2210"/>
                </a:cubicBezTo>
                <a:close/>
                <a:moveTo>
                  <a:pt x="987" y="4081"/>
                </a:moveTo>
                <a:cubicBezTo>
                  <a:pt x="1091" y="4081"/>
                  <a:pt x="1176" y="4353"/>
                  <a:pt x="1176" y="4688"/>
                </a:cubicBezTo>
                <a:cubicBezTo>
                  <a:pt x="1176" y="5023"/>
                  <a:pt x="1091" y="5295"/>
                  <a:pt x="987" y="5295"/>
                </a:cubicBezTo>
                <a:cubicBezTo>
                  <a:pt x="883" y="5295"/>
                  <a:pt x="799" y="5023"/>
                  <a:pt x="799" y="4688"/>
                </a:cubicBezTo>
                <a:cubicBezTo>
                  <a:pt x="799" y="4353"/>
                  <a:pt x="883" y="4081"/>
                  <a:pt x="987" y="4081"/>
                </a:cubicBezTo>
                <a:close/>
                <a:moveTo>
                  <a:pt x="20580" y="4081"/>
                </a:moveTo>
                <a:cubicBezTo>
                  <a:pt x="20684" y="4081"/>
                  <a:pt x="20769" y="4353"/>
                  <a:pt x="20769" y="4688"/>
                </a:cubicBezTo>
                <a:cubicBezTo>
                  <a:pt x="20769" y="5023"/>
                  <a:pt x="20684" y="5295"/>
                  <a:pt x="20580" y="5295"/>
                </a:cubicBezTo>
                <a:cubicBezTo>
                  <a:pt x="20476" y="5295"/>
                  <a:pt x="20392" y="5023"/>
                  <a:pt x="20392" y="4688"/>
                </a:cubicBezTo>
                <a:cubicBezTo>
                  <a:pt x="20392" y="4353"/>
                  <a:pt x="20476" y="4081"/>
                  <a:pt x="20580" y="4081"/>
                </a:cubicBezTo>
                <a:close/>
              </a:path>
            </a:pathLst>
          </a:custGeom>
          <a:solidFill>
            <a:srgbClr val="78789C"/>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20" name="Shape"/>
          <p:cNvSpPr>
            <a:spLocks noGrp="1"/>
          </p:cNvSpPr>
          <p:nvPr>
            <p:ph type="body" sz="quarter" idx="18" hasCustomPrompt="1"/>
          </p:nvPr>
        </p:nvSpPr>
        <p:spPr>
          <a:xfrm>
            <a:off x="1441414" y="2923654"/>
            <a:ext cx="4231085" cy="1317821"/>
          </a:xfrm>
          <a:custGeom>
            <a:avLst/>
            <a:gdLst/>
            <a:ahLst/>
            <a:cxnLst>
              <a:cxn ang="0">
                <a:pos x="wd2" y="hd2"/>
              </a:cxn>
              <a:cxn ang="5400000">
                <a:pos x="wd2" y="hd2"/>
              </a:cxn>
              <a:cxn ang="10800000">
                <a:pos x="wd2" y="hd2"/>
              </a:cxn>
              <a:cxn ang="16200000">
                <a:pos x="wd2" y="hd2"/>
              </a:cxn>
            </a:cxnLst>
            <a:rect l="0" t="0" r="r" b="b"/>
            <a:pathLst>
              <a:path w="20791" h="21088" extrusionOk="0">
                <a:moveTo>
                  <a:pt x="14475" y="0"/>
                </a:moveTo>
                <a:cubicBezTo>
                  <a:pt x="13792" y="141"/>
                  <a:pt x="13109" y="392"/>
                  <a:pt x="12433" y="779"/>
                </a:cubicBezTo>
                <a:cubicBezTo>
                  <a:pt x="12399" y="1361"/>
                  <a:pt x="12380" y="1948"/>
                  <a:pt x="12357" y="2534"/>
                </a:cubicBezTo>
                <a:cubicBezTo>
                  <a:pt x="12799" y="1491"/>
                  <a:pt x="13472" y="599"/>
                  <a:pt x="14475" y="0"/>
                </a:cubicBezTo>
                <a:close/>
                <a:moveTo>
                  <a:pt x="4126" y="1799"/>
                </a:moveTo>
                <a:cubicBezTo>
                  <a:pt x="781" y="1799"/>
                  <a:pt x="-404" y="2651"/>
                  <a:pt x="119" y="12125"/>
                </a:cubicBezTo>
                <a:cubicBezTo>
                  <a:pt x="641" y="21600"/>
                  <a:pt x="3239" y="21083"/>
                  <a:pt x="3988" y="21083"/>
                </a:cubicBezTo>
                <a:cubicBezTo>
                  <a:pt x="6653" y="21083"/>
                  <a:pt x="7553" y="18709"/>
                  <a:pt x="8128" y="12638"/>
                </a:cubicBezTo>
                <a:cubicBezTo>
                  <a:pt x="8703" y="6568"/>
                  <a:pt x="7931" y="1799"/>
                  <a:pt x="4126" y="1799"/>
                </a:cubicBezTo>
                <a:close/>
                <a:moveTo>
                  <a:pt x="16664" y="1799"/>
                </a:moveTo>
                <a:cubicBezTo>
                  <a:pt x="12859" y="1799"/>
                  <a:pt x="12089" y="6568"/>
                  <a:pt x="12664" y="12638"/>
                </a:cubicBezTo>
                <a:cubicBezTo>
                  <a:pt x="13239" y="18709"/>
                  <a:pt x="14139" y="21083"/>
                  <a:pt x="16804" y="21083"/>
                </a:cubicBezTo>
                <a:cubicBezTo>
                  <a:pt x="17553" y="21083"/>
                  <a:pt x="20151" y="21600"/>
                  <a:pt x="20673" y="12125"/>
                </a:cubicBezTo>
                <a:cubicBezTo>
                  <a:pt x="21196" y="2651"/>
                  <a:pt x="20009" y="1799"/>
                  <a:pt x="16664" y="1799"/>
                </a:cubicBezTo>
                <a:close/>
              </a:path>
            </a:pathLst>
          </a:custGeom>
          <a:gradFill>
            <a:gsLst>
              <a:gs pos="0">
                <a:srgbClr val="A0CAFB">
                  <a:alpha val="0"/>
                </a:srgbClr>
              </a:gs>
              <a:gs pos="100000">
                <a:srgbClr val="A0CAFB"/>
              </a:gs>
            </a:gsLst>
            <a:lin ang="5400000"/>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21" name="Cum sociis natoque penatibus et magnis dis parturient."/>
          <p:cNvSpPr txBox="1">
            <a:spLocks noGrp="1"/>
          </p:cNvSpPr>
          <p:nvPr>
            <p:ph type="body" sz="quarter" idx="19"/>
          </p:nvPr>
        </p:nvSpPr>
        <p:spPr>
          <a:xfrm>
            <a:off x="1342128" y="5078152"/>
            <a:ext cx="4445001" cy="824953"/>
          </a:xfrm>
          <a:prstGeom prst="rect">
            <a:avLst/>
          </a:prstGeom>
        </p:spPr>
        <p:txBody>
          <a:bodyP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522" name="Maecenas sed diam eget risus varius blandit sit amet non magna. Curabitur blandit tempus. Aenean eu leo quam. Pellentesque ornare sem lacinia quam venenatis. Lorem ipsum dolor sit, consectetur adipiscing elit."/>
          <p:cNvSpPr>
            <a:spLocks noGrp="1"/>
          </p:cNvSpPr>
          <p:nvPr>
            <p:ph type="body" sz="quarter" idx="20"/>
          </p:nvPr>
        </p:nvSpPr>
        <p:spPr>
          <a:xfrm>
            <a:off x="1326635" y="6092662"/>
            <a:ext cx="4445001" cy="2095501"/>
          </a:xfrm>
          <a:prstGeom prst="rect">
            <a:avLst/>
          </a:prstGeom>
        </p:spPr>
        <p:txBody>
          <a:bodyPr/>
          <a:lstStyle/>
          <a:p>
            <a:pPr lvl="0"/>
            <a:r>
              <a:rPr lang="en-US"/>
              <a:t>Click to edit Master text styles</a:t>
            </a:r>
          </a:p>
        </p:txBody>
      </p:sp>
      <p:sp>
        <p:nvSpPr>
          <p:cNvPr id="523" name="Vestibulum id ligula porta felis euismod semper."/>
          <p:cNvSpPr txBox="1">
            <a:spLocks noGrp="1"/>
          </p:cNvSpPr>
          <p:nvPr>
            <p:ph type="body" sz="quarter" idx="21"/>
          </p:nvPr>
        </p:nvSpPr>
        <p:spPr>
          <a:xfrm>
            <a:off x="7424546" y="5080000"/>
            <a:ext cx="4445001" cy="824953"/>
          </a:xfrm>
          <a:prstGeom prst="rect">
            <a:avLst/>
          </a:prstGeom>
        </p:spPr>
        <p:txBody>
          <a:bodyP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524" name="Nulla vitae elit libero, a pharetra augue. Vestibulum id ligula porta felis euismod semper. Donec sed odio dui. Nullam quis risus eget urna mollis ornare vel eu leo. Nulla vitae elit libero, a pharetra augue."/>
          <p:cNvSpPr>
            <a:spLocks noGrp="1"/>
          </p:cNvSpPr>
          <p:nvPr>
            <p:ph type="body" sz="quarter" idx="22"/>
          </p:nvPr>
        </p:nvSpPr>
        <p:spPr>
          <a:xfrm>
            <a:off x="7409053" y="6096000"/>
            <a:ext cx="4445001" cy="2095500"/>
          </a:xfrm>
          <a:prstGeom prst="rect">
            <a:avLst/>
          </a:prstGeom>
        </p:spPr>
        <p:txBody>
          <a:bodyPr/>
          <a:lstStyle/>
          <a:p>
            <a:pPr lvl="0"/>
            <a:r>
              <a:rPr lang="en-US"/>
              <a:t>Click to edit Master text styles</a:t>
            </a: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19">
    <p:spTree>
      <p:nvGrpSpPr>
        <p:cNvPr id="1" name=""/>
        <p:cNvGrpSpPr/>
        <p:nvPr/>
      </p:nvGrpSpPr>
      <p:grpSpPr>
        <a:xfrm>
          <a:off x="0" y="0"/>
          <a:ext cx="0" cy="0"/>
          <a:chOff x="0" y="0"/>
          <a:chExt cx="0" cy="0"/>
        </a:xfrm>
      </p:grpSpPr>
      <p:sp>
        <p:nvSpPr>
          <p:cNvPr id="531" name="Title Text"/>
          <p:cNvSpPr txBox="1">
            <a:spLocks noGrp="1"/>
          </p:cNvSpPr>
          <p:nvPr>
            <p:ph type="title"/>
          </p:nvPr>
        </p:nvSpPr>
        <p:spPr>
          <a:prstGeom prst="rect">
            <a:avLst/>
          </a:prstGeom>
        </p:spPr>
        <p:txBody>
          <a:bodyPr/>
          <a:lstStyle/>
          <a:p>
            <a:r>
              <a:rPr lang="en-US"/>
              <a:t>Click to edit Master title style</a:t>
            </a:r>
            <a:endParaRPr/>
          </a:p>
        </p:txBody>
      </p:sp>
      <p:sp>
        <p:nvSpPr>
          <p:cNvPr id="532" name="Rectangle"/>
          <p:cNvSpPr/>
          <p:nvPr/>
        </p:nvSpPr>
        <p:spPr>
          <a:xfrm>
            <a:off x="0" y="6579443"/>
            <a:ext cx="13004800" cy="3174157"/>
          </a:xfrm>
          <a:prstGeom prst="rect">
            <a:avLst/>
          </a:prstGeom>
          <a:gradFill>
            <a:gsLst>
              <a:gs pos="0">
                <a:srgbClr val="2888FB"/>
              </a:gs>
              <a:gs pos="100000">
                <a:srgbClr val="84CFFF"/>
              </a:gs>
            </a:gsLst>
            <a:lin ang="18900000"/>
          </a:gradFill>
          <a:ln w="12700">
            <a:miter lim="400000"/>
          </a:ln>
        </p:spPr>
        <p:txBody>
          <a:bodyPr lIns="50800" tIns="50800" rIns="50800" bIns="50800" anchor="ctr"/>
          <a:lstStyle/>
          <a:p>
            <a:pPr algn="ctr">
              <a:lnSpc>
                <a:spcPct val="90000"/>
              </a:lnSpc>
              <a:spcBef>
                <a:spcPts val="0"/>
              </a:spcBef>
              <a:defRPr sz="3500">
                <a:solidFill>
                  <a:srgbClr val="FFFFFF"/>
                </a:solidFill>
                <a:latin typeface="+mn-lt"/>
                <a:ea typeface="+mn-ea"/>
                <a:cs typeface="+mn-cs"/>
                <a:sym typeface="Avenir Next Demi Bold"/>
              </a:defRPr>
            </a:pPr>
            <a:endParaRPr/>
          </a:p>
        </p:txBody>
      </p:sp>
      <p:sp>
        <p:nvSpPr>
          <p:cNvPr id="533" name="Body Level One…"/>
          <p:cNvSpPr txBox="1">
            <a:spLocks noGrp="1"/>
          </p:cNvSpPr>
          <p:nvPr>
            <p:ph type="body" sz="quarter" idx="1" hasCustomPrompt="1"/>
          </p:nvPr>
        </p:nvSpPr>
        <p:spPr>
          <a:xfrm>
            <a:off x="6273800" y="3620726"/>
            <a:ext cx="5715000" cy="2095501"/>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r>
              <a:t>Body Level One</a:t>
            </a:r>
          </a:p>
          <a:p>
            <a:pPr lvl="1"/>
            <a:r>
              <a:t>Body Level Two</a:t>
            </a:r>
          </a:p>
          <a:p>
            <a:pPr lvl="2"/>
            <a:r>
              <a:t>Body Level Three</a:t>
            </a:r>
          </a:p>
          <a:p>
            <a:pPr lvl="3"/>
            <a:r>
              <a:t>Body Level Four</a:t>
            </a:r>
          </a:p>
        </p:txBody>
      </p:sp>
      <p:sp>
        <p:nvSpPr>
          <p:cNvPr id="534" name="Donec sed odio dui. Lorem ipsum dolor sit amet, consectetur adipiscing elit."/>
          <p:cNvSpPr txBox="1">
            <a:spLocks noGrp="1"/>
          </p:cNvSpPr>
          <p:nvPr>
            <p:ph type="body" sz="quarter" idx="13"/>
          </p:nvPr>
        </p:nvSpPr>
        <p:spPr>
          <a:xfrm>
            <a:off x="6273800" y="2538152"/>
            <a:ext cx="5715000" cy="824953"/>
          </a:xfrm>
          <a:prstGeom prst="rect">
            <a:avLst/>
          </a:prstGeom>
        </p:spPr>
        <p:txBody>
          <a:bodyP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535" name="Eyeglasses"/>
          <p:cNvSpPr>
            <a:spLocks noGrp="1"/>
          </p:cNvSpPr>
          <p:nvPr>
            <p:ph type="body" sz="quarter" idx="14" hasCustomPrompt="1"/>
          </p:nvPr>
        </p:nvSpPr>
        <p:spPr>
          <a:xfrm>
            <a:off x="8115300" y="7108415"/>
            <a:ext cx="2032001" cy="599067"/>
          </a:xfrm>
          <a:custGeom>
            <a:avLst/>
            <a:gdLst/>
            <a:ahLst/>
            <a:cxnLst>
              <a:cxn ang="0">
                <a:pos x="wd2" y="hd2"/>
              </a:cxn>
              <a:cxn ang="5400000">
                <a:pos x="wd2" y="hd2"/>
              </a:cxn>
              <a:cxn ang="10800000">
                <a:pos x="wd2" y="hd2"/>
              </a:cxn>
              <a:cxn ang="16200000">
                <a:pos x="wd2" y="hd2"/>
              </a:cxn>
            </a:cxnLst>
            <a:rect l="0" t="0" r="r" b="b"/>
            <a:pathLst>
              <a:path w="21568" h="20483" extrusionOk="0">
                <a:moveTo>
                  <a:pt x="3828" y="34"/>
                </a:moveTo>
                <a:cubicBezTo>
                  <a:pt x="2795" y="120"/>
                  <a:pt x="1590" y="388"/>
                  <a:pt x="183" y="887"/>
                </a:cubicBezTo>
                <a:cubicBezTo>
                  <a:pt x="67" y="928"/>
                  <a:pt x="-16" y="1277"/>
                  <a:pt x="3" y="1647"/>
                </a:cubicBezTo>
                <a:lnTo>
                  <a:pt x="159" y="4726"/>
                </a:lnTo>
                <a:cubicBezTo>
                  <a:pt x="174" y="5021"/>
                  <a:pt x="226" y="5272"/>
                  <a:pt x="303" y="5437"/>
                </a:cubicBezTo>
                <a:cubicBezTo>
                  <a:pt x="459" y="5769"/>
                  <a:pt x="741" y="6637"/>
                  <a:pt x="986" y="8812"/>
                </a:cubicBezTo>
                <a:cubicBezTo>
                  <a:pt x="1371" y="12238"/>
                  <a:pt x="1495" y="20483"/>
                  <a:pt x="5195" y="20483"/>
                </a:cubicBezTo>
                <a:cubicBezTo>
                  <a:pt x="7953" y="20483"/>
                  <a:pt x="8845" y="16694"/>
                  <a:pt x="9261" y="13204"/>
                </a:cubicBezTo>
                <a:cubicBezTo>
                  <a:pt x="9261" y="13205"/>
                  <a:pt x="9806" y="8539"/>
                  <a:pt x="10081" y="7718"/>
                </a:cubicBezTo>
                <a:cubicBezTo>
                  <a:pt x="10393" y="6787"/>
                  <a:pt x="11238" y="6899"/>
                  <a:pt x="11516" y="7718"/>
                </a:cubicBezTo>
                <a:cubicBezTo>
                  <a:pt x="11739" y="8377"/>
                  <a:pt x="12114" y="11522"/>
                  <a:pt x="12253" y="12728"/>
                </a:cubicBezTo>
                <a:cubicBezTo>
                  <a:pt x="12268" y="12866"/>
                  <a:pt x="12284" y="13004"/>
                  <a:pt x="12300" y="13143"/>
                </a:cubicBezTo>
                <a:cubicBezTo>
                  <a:pt x="12304" y="13180"/>
                  <a:pt x="12307" y="13204"/>
                  <a:pt x="12307" y="13204"/>
                </a:cubicBezTo>
                <a:cubicBezTo>
                  <a:pt x="12724" y="16694"/>
                  <a:pt x="13615" y="20483"/>
                  <a:pt x="16373" y="20483"/>
                </a:cubicBezTo>
                <a:cubicBezTo>
                  <a:pt x="20073" y="20483"/>
                  <a:pt x="20197" y="12239"/>
                  <a:pt x="20582" y="8812"/>
                </a:cubicBezTo>
                <a:cubicBezTo>
                  <a:pt x="20826" y="6639"/>
                  <a:pt x="21107" y="5776"/>
                  <a:pt x="21263" y="5443"/>
                </a:cubicBezTo>
                <a:cubicBezTo>
                  <a:pt x="21340" y="5277"/>
                  <a:pt x="21396" y="5022"/>
                  <a:pt x="21411" y="4726"/>
                </a:cubicBezTo>
                <a:lnTo>
                  <a:pt x="21565" y="1647"/>
                </a:lnTo>
                <a:cubicBezTo>
                  <a:pt x="21584" y="1277"/>
                  <a:pt x="21501" y="928"/>
                  <a:pt x="21385" y="887"/>
                </a:cubicBezTo>
                <a:cubicBezTo>
                  <a:pt x="15728" y="-1117"/>
                  <a:pt x="13325" y="564"/>
                  <a:pt x="12368" y="3069"/>
                </a:cubicBezTo>
                <a:cubicBezTo>
                  <a:pt x="12211" y="3480"/>
                  <a:pt x="12007" y="3631"/>
                  <a:pt x="11809" y="3485"/>
                </a:cubicBezTo>
                <a:cubicBezTo>
                  <a:pt x="11477" y="3239"/>
                  <a:pt x="11114" y="3102"/>
                  <a:pt x="10733" y="3102"/>
                </a:cubicBezTo>
                <a:cubicBezTo>
                  <a:pt x="10376" y="3102"/>
                  <a:pt x="10035" y="3219"/>
                  <a:pt x="9719" y="3436"/>
                </a:cubicBezTo>
                <a:cubicBezTo>
                  <a:pt x="9531" y="3565"/>
                  <a:pt x="9337" y="3422"/>
                  <a:pt x="9186" y="3036"/>
                </a:cubicBezTo>
                <a:cubicBezTo>
                  <a:pt x="8461" y="1173"/>
                  <a:pt x="6926" y="-226"/>
                  <a:pt x="3828" y="34"/>
                </a:cubicBezTo>
                <a:close/>
                <a:moveTo>
                  <a:pt x="987" y="1849"/>
                </a:moveTo>
                <a:cubicBezTo>
                  <a:pt x="1091" y="1849"/>
                  <a:pt x="1176" y="2122"/>
                  <a:pt x="1176" y="2457"/>
                </a:cubicBezTo>
                <a:cubicBezTo>
                  <a:pt x="1176" y="2792"/>
                  <a:pt x="1091" y="3064"/>
                  <a:pt x="987" y="3064"/>
                </a:cubicBezTo>
                <a:cubicBezTo>
                  <a:pt x="883" y="3064"/>
                  <a:pt x="799" y="2792"/>
                  <a:pt x="799" y="2457"/>
                </a:cubicBezTo>
                <a:cubicBezTo>
                  <a:pt x="799" y="2122"/>
                  <a:pt x="883" y="1849"/>
                  <a:pt x="987" y="1849"/>
                </a:cubicBezTo>
                <a:close/>
                <a:moveTo>
                  <a:pt x="20580" y="1849"/>
                </a:moveTo>
                <a:cubicBezTo>
                  <a:pt x="20684" y="1849"/>
                  <a:pt x="20769" y="2122"/>
                  <a:pt x="20769" y="2457"/>
                </a:cubicBezTo>
                <a:cubicBezTo>
                  <a:pt x="20769" y="2792"/>
                  <a:pt x="20684" y="3064"/>
                  <a:pt x="20580" y="3064"/>
                </a:cubicBezTo>
                <a:cubicBezTo>
                  <a:pt x="20476" y="3064"/>
                  <a:pt x="20392" y="2792"/>
                  <a:pt x="20392" y="2457"/>
                </a:cubicBezTo>
                <a:cubicBezTo>
                  <a:pt x="20392" y="2122"/>
                  <a:pt x="20476" y="1849"/>
                  <a:pt x="20580" y="1849"/>
                </a:cubicBezTo>
                <a:close/>
                <a:moveTo>
                  <a:pt x="5370" y="2210"/>
                </a:moveTo>
                <a:cubicBezTo>
                  <a:pt x="8656" y="2210"/>
                  <a:pt x="9321" y="6283"/>
                  <a:pt x="8825" y="11470"/>
                </a:cubicBezTo>
                <a:cubicBezTo>
                  <a:pt x="8328" y="16656"/>
                  <a:pt x="7551" y="18689"/>
                  <a:pt x="5249" y="18689"/>
                </a:cubicBezTo>
                <a:cubicBezTo>
                  <a:pt x="4602" y="18689"/>
                  <a:pt x="2359" y="19127"/>
                  <a:pt x="1908" y="11032"/>
                </a:cubicBezTo>
                <a:cubicBezTo>
                  <a:pt x="1456" y="2938"/>
                  <a:pt x="2480" y="2210"/>
                  <a:pt x="5370" y="2210"/>
                </a:cubicBezTo>
                <a:close/>
                <a:moveTo>
                  <a:pt x="16198" y="2210"/>
                </a:moveTo>
                <a:cubicBezTo>
                  <a:pt x="19087" y="2211"/>
                  <a:pt x="20112" y="2938"/>
                  <a:pt x="19660" y="11032"/>
                </a:cubicBezTo>
                <a:cubicBezTo>
                  <a:pt x="19209" y="19127"/>
                  <a:pt x="16966" y="18689"/>
                  <a:pt x="16319" y="18689"/>
                </a:cubicBezTo>
                <a:cubicBezTo>
                  <a:pt x="14017" y="18689"/>
                  <a:pt x="13240" y="16656"/>
                  <a:pt x="12743" y="11470"/>
                </a:cubicBezTo>
                <a:cubicBezTo>
                  <a:pt x="12247" y="6283"/>
                  <a:pt x="12912" y="2210"/>
                  <a:pt x="16198" y="2210"/>
                </a:cubicBezTo>
                <a:close/>
                <a:moveTo>
                  <a:pt x="987" y="4081"/>
                </a:moveTo>
                <a:cubicBezTo>
                  <a:pt x="1091" y="4081"/>
                  <a:pt x="1176" y="4353"/>
                  <a:pt x="1176" y="4688"/>
                </a:cubicBezTo>
                <a:cubicBezTo>
                  <a:pt x="1176" y="5023"/>
                  <a:pt x="1091" y="5295"/>
                  <a:pt x="987" y="5295"/>
                </a:cubicBezTo>
                <a:cubicBezTo>
                  <a:pt x="883" y="5295"/>
                  <a:pt x="799" y="5023"/>
                  <a:pt x="799" y="4688"/>
                </a:cubicBezTo>
                <a:cubicBezTo>
                  <a:pt x="799" y="4353"/>
                  <a:pt x="883" y="4081"/>
                  <a:pt x="987" y="4081"/>
                </a:cubicBezTo>
                <a:close/>
                <a:moveTo>
                  <a:pt x="20580" y="4081"/>
                </a:moveTo>
                <a:cubicBezTo>
                  <a:pt x="20684" y="4081"/>
                  <a:pt x="20769" y="4353"/>
                  <a:pt x="20769" y="4688"/>
                </a:cubicBezTo>
                <a:cubicBezTo>
                  <a:pt x="20769" y="5023"/>
                  <a:pt x="20684" y="5295"/>
                  <a:pt x="20580" y="5295"/>
                </a:cubicBezTo>
                <a:cubicBezTo>
                  <a:pt x="20476" y="5295"/>
                  <a:pt x="20392" y="5023"/>
                  <a:pt x="20392" y="4688"/>
                </a:cubicBezTo>
                <a:cubicBezTo>
                  <a:pt x="20392" y="4353"/>
                  <a:pt x="20476" y="4081"/>
                  <a:pt x="20580" y="4081"/>
                </a:cubicBezTo>
                <a:close/>
              </a:path>
            </a:pathLst>
          </a:custGeom>
          <a:solidFill>
            <a:srgbClr val="FFFFF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36" name="Sed posuere consectetur est at lobortis!"/>
          <p:cNvSpPr>
            <a:spLocks noGrp="1"/>
          </p:cNvSpPr>
          <p:nvPr>
            <p:ph type="body" sz="quarter" idx="15"/>
          </p:nvPr>
        </p:nvSpPr>
        <p:spPr>
          <a:xfrm>
            <a:off x="6273800" y="7995195"/>
            <a:ext cx="5715000" cy="1210470"/>
          </a:xfrm>
          <a:prstGeom prst="rect">
            <a:avLst/>
          </a:prstGeom>
        </p:spPr>
        <p:txBody>
          <a:bodyP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537" name="Image"/>
          <p:cNvSpPr>
            <a:spLocks noGrp="1"/>
          </p:cNvSpPr>
          <p:nvPr>
            <p:ph type="pic" sz="half" idx="16"/>
          </p:nvPr>
        </p:nvSpPr>
        <p:spPr>
          <a:xfrm>
            <a:off x="1015999" y="1910506"/>
            <a:ext cx="4697173" cy="7843094"/>
          </a:xfrm>
          <a:prstGeom prst="rect">
            <a:avLst/>
          </a:prstGeom>
        </p:spPr>
        <p:txBody>
          <a:bodyPr lIns="91439" tIns="45719" rIns="91439" bIns="45719"/>
          <a:lstStyle/>
          <a:p>
            <a:r>
              <a:rPr lang="en-US"/>
              <a:t>Click icon to add picture</a:t>
            </a:r>
            <a:endParaRPr/>
          </a:p>
        </p:txBody>
      </p:sp>
      <p:sp>
        <p:nvSpPr>
          <p:cNvPr id="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2">
    <p:spTree>
      <p:nvGrpSpPr>
        <p:cNvPr id="1" name=""/>
        <p:cNvGrpSpPr/>
        <p:nvPr/>
      </p:nvGrpSpPr>
      <p:grpSpPr>
        <a:xfrm>
          <a:off x="0" y="0"/>
          <a:ext cx="0" cy="0"/>
          <a:chOff x="0" y="0"/>
          <a:chExt cx="0" cy="0"/>
        </a:xfrm>
      </p:grpSpPr>
      <p:sp>
        <p:nvSpPr>
          <p:cNvPr id="25" name="Image"/>
          <p:cNvSpPr>
            <a:spLocks noGrp="1"/>
          </p:cNvSpPr>
          <p:nvPr>
            <p:ph type="pic" idx="13"/>
          </p:nvPr>
        </p:nvSpPr>
        <p:spPr>
          <a:xfrm>
            <a:off x="0" y="-5160"/>
            <a:ext cx="13004800" cy="5085183"/>
          </a:xfrm>
          <a:prstGeom prst="rect">
            <a:avLst/>
          </a:prstGeom>
          <a:effectLst>
            <a:outerShdw blurRad="127000" dist="25400" dir="5400000" rotWithShape="0">
              <a:srgbClr val="000000">
                <a:alpha val="50000"/>
              </a:srgbClr>
            </a:outerShdw>
          </a:effectLst>
        </p:spPr>
        <p:txBody>
          <a:bodyPr lIns="91439" tIns="45719" rIns="91439" bIns="45719"/>
          <a:lstStyle/>
          <a:p>
            <a:r>
              <a:rPr lang="en-US"/>
              <a:t>Click icon to add picture</a:t>
            </a:r>
            <a:endParaRPr/>
          </a:p>
        </p:txBody>
      </p:sp>
      <p:sp>
        <p:nvSpPr>
          <p:cNvPr id="26" name="01"/>
          <p:cNvSpPr>
            <a:spLocks noGrp="1"/>
          </p:cNvSpPr>
          <p:nvPr>
            <p:ph type="body" sz="quarter" idx="14"/>
          </p:nvPr>
        </p:nvSpPr>
        <p:spPr>
          <a:xfrm>
            <a:off x="2032000" y="4508500"/>
            <a:ext cx="1143000" cy="1143000"/>
          </a:xfrm>
          <a:prstGeom prst="ellipse">
            <a:avLst/>
          </a:prstGeom>
          <a:gradFill>
            <a:gsLst>
              <a:gs pos="0">
                <a:srgbClr val="2888FB"/>
              </a:gs>
              <a:gs pos="100000">
                <a:srgbClr val="84CFFF"/>
              </a:gs>
            </a:gsLst>
            <a:lin ang="18900000"/>
          </a:gradFill>
        </p:spPr>
        <p:txBody>
          <a:bodyPr lIns="50800" tIns="50800" rIns="50800" bIns="50800"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27" name="Subtitle Text Here"/>
          <p:cNvSpPr>
            <a:spLocks noGrp="1"/>
          </p:cNvSpPr>
          <p:nvPr>
            <p:ph type="body" sz="quarter" idx="15"/>
          </p:nvPr>
        </p:nvSpPr>
        <p:spPr>
          <a:xfrm>
            <a:off x="1016000" y="5842000"/>
            <a:ext cx="3175000" cy="444500"/>
          </a:xfrm>
          <a:prstGeom prst="rect">
            <a:avLst/>
          </a:prstGeom>
        </p:spPr>
        <p:txBody>
          <a:bodyPr anchor="ct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28" name="Fusce dapibus, tellus ac cursus commodo, tortor mauris condimentum nibh, ut fermentum massa. Aenean lacinia bibendum nulla sed consectetur."/>
          <p:cNvSpPr>
            <a:spLocks noGrp="1"/>
          </p:cNvSpPr>
          <p:nvPr>
            <p:ph type="body" sz="quarter" idx="16"/>
          </p:nvPr>
        </p:nvSpPr>
        <p:spPr>
          <a:xfrm>
            <a:off x="1016000" y="6350000"/>
            <a:ext cx="3175000" cy="2159000"/>
          </a:xfrm>
          <a:prstGeom prst="rect">
            <a:avLst/>
          </a:prstGeom>
        </p:spPr>
        <p:txBody>
          <a:bodyPr/>
          <a:lstStyle/>
          <a:p>
            <a:pPr lvl="0"/>
            <a:r>
              <a:rPr lang="en-US"/>
              <a:t>Click to edit Master text styles</a:t>
            </a:r>
          </a:p>
        </p:txBody>
      </p:sp>
      <p:sp>
        <p:nvSpPr>
          <p:cNvPr id="29" name="02"/>
          <p:cNvSpPr>
            <a:spLocks noGrp="1"/>
          </p:cNvSpPr>
          <p:nvPr>
            <p:ph type="body" sz="quarter" idx="17"/>
          </p:nvPr>
        </p:nvSpPr>
        <p:spPr>
          <a:xfrm>
            <a:off x="5930900" y="4508500"/>
            <a:ext cx="1143000" cy="1143000"/>
          </a:xfrm>
          <a:prstGeom prst="ellipse">
            <a:avLst/>
          </a:prstGeom>
          <a:gradFill>
            <a:gsLst>
              <a:gs pos="0">
                <a:srgbClr val="2888FB"/>
              </a:gs>
              <a:gs pos="100000">
                <a:srgbClr val="84CFFF"/>
              </a:gs>
            </a:gsLst>
            <a:lin ang="18900000"/>
          </a:gradFill>
        </p:spPr>
        <p:txBody>
          <a:bodyPr lIns="50800" tIns="50800" rIns="50800" bIns="50800"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30" name="Subtitle Goes Here"/>
          <p:cNvSpPr>
            <a:spLocks noGrp="1"/>
          </p:cNvSpPr>
          <p:nvPr>
            <p:ph type="body" sz="quarter" idx="18"/>
          </p:nvPr>
        </p:nvSpPr>
        <p:spPr>
          <a:xfrm>
            <a:off x="4914900" y="5842000"/>
            <a:ext cx="3175000" cy="444500"/>
          </a:xfrm>
          <a:prstGeom prst="rect">
            <a:avLst/>
          </a:prstGeom>
        </p:spPr>
        <p:txBody>
          <a:bodyPr anchor="ct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31" name="Cras mattis consectetur purus sit amet fermentum. Nullam quis risus eget urna mollis ornare vel eu leo. Nulla vitae elit libero, a pharetra augue."/>
          <p:cNvSpPr>
            <a:spLocks noGrp="1"/>
          </p:cNvSpPr>
          <p:nvPr>
            <p:ph type="body" sz="quarter" idx="19"/>
          </p:nvPr>
        </p:nvSpPr>
        <p:spPr>
          <a:xfrm>
            <a:off x="4946650" y="6350000"/>
            <a:ext cx="3175000" cy="2159000"/>
          </a:xfrm>
          <a:prstGeom prst="rect">
            <a:avLst/>
          </a:prstGeom>
        </p:spPr>
        <p:txBody>
          <a:bodyPr/>
          <a:lstStyle/>
          <a:p>
            <a:pPr lvl="0"/>
            <a:r>
              <a:rPr lang="en-US"/>
              <a:t>Click to edit Master text styles</a:t>
            </a:r>
          </a:p>
        </p:txBody>
      </p:sp>
      <p:sp>
        <p:nvSpPr>
          <p:cNvPr id="32" name="03"/>
          <p:cNvSpPr>
            <a:spLocks noGrp="1"/>
          </p:cNvSpPr>
          <p:nvPr>
            <p:ph type="body" sz="quarter" idx="20"/>
          </p:nvPr>
        </p:nvSpPr>
        <p:spPr>
          <a:xfrm>
            <a:off x="9829800" y="4508500"/>
            <a:ext cx="1143000" cy="1143000"/>
          </a:xfrm>
          <a:prstGeom prst="ellipse">
            <a:avLst/>
          </a:prstGeom>
          <a:gradFill>
            <a:gsLst>
              <a:gs pos="0">
                <a:srgbClr val="2888FB"/>
              </a:gs>
              <a:gs pos="100000">
                <a:srgbClr val="84CFFF"/>
              </a:gs>
            </a:gsLst>
            <a:lin ang="18900000"/>
          </a:gradFill>
        </p:spPr>
        <p:txBody>
          <a:bodyPr lIns="50800" tIns="50800" rIns="50800" bIns="50800"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33" name="Your Subtitle Here"/>
          <p:cNvSpPr>
            <a:spLocks noGrp="1"/>
          </p:cNvSpPr>
          <p:nvPr>
            <p:ph type="body" sz="quarter" idx="21"/>
          </p:nvPr>
        </p:nvSpPr>
        <p:spPr>
          <a:xfrm>
            <a:off x="8813800" y="5842000"/>
            <a:ext cx="3175000" cy="444500"/>
          </a:xfrm>
          <a:prstGeom prst="rect">
            <a:avLst/>
          </a:prstGeom>
        </p:spPr>
        <p:txBody>
          <a:bodyPr anchor="ctr"/>
          <a:lstStyle>
            <a:lvl1pPr>
              <a:lnSpc>
                <a:spcPct val="90000"/>
              </a:lnSpc>
              <a:defRPr sz="2400">
                <a:latin typeface="+mn-lt"/>
                <a:ea typeface="+mn-ea"/>
                <a:cs typeface="+mn-cs"/>
                <a:sym typeface="Avenir Next Demi Bold"/>
              </a:defRPr>
            </a:lvl1pPr>
          </a:lstStyle>
          <a:p>
            <a:pPr lvl="0"/>
            <a:r>
              <a:rPr lang="en-US"/>
              <a:t>Click to edit Master text styles</a:t>
            </a:r>
          </a:p>
        </p:txBody>
      </p:sp>
      <p:sp>
        <p:nvSpPr>
          <p:cNvPr id="34" name="Donec id elit non mi porta gravida at eget metus. Nulla vitae elit libero, a pharetra augue. Lorem ipsum dolor, consectetur adipiscing elit."/>
          <p:cNvSpPr>
            <a:spLocks noGrp="1"/>
          </p:cNvSpPr>
          <p:nvPr>
            <p:ph type="body" sz="quarter" idx="22"/>
          </p:nvPr>
        </p:nvSpPr>
        <p:spPr>
          <a:xfrm>
            <a:off x="8813800" y="6350000"/>
            <a:ext cx="3175000" cy="2155627"/>
          </a:xfrm>
          <a:prstGeom prst="rect">
            <a:avLst/>
          </a:prstGeom>
        </p:spPr>
        <p:txBody>
          <a:bodyPr/>
          <a:lstStyle/>
          <a:p>
            <a:pPr lvl="0"/>
            <a:r>
              <a:rPr lang="en-US"/>
              <a:t>Click to edit Master text styles</a:t>
            </a:r>
          </a:p>
        </p:txBody>
      </p:sp>
      <p:sp>
        <p:nvSpPr>
          <p:cNvPr id="35" name="Title Text"/>
          <p:cNvSpPr txBox="1">
            <a:spLocks noGrp="1"/>
          </p:cNvSpPr>
          <p:nvPr>
            <p:ph type="title"/>
          </p:nvPr>
        </p:nvSpPr>
        <p:spPr>
          <a:xfrm>
            <a:off x="7615237" y="762000"/>
            <a:ext cx="4373563" cy="3048000"/>
          </a:xfrm>
          <a:prstGeom prst="rect">
            <a:avLst/>
          </a:prstGeom>
        </p:spPr>
        <p:txBody>
          <a:bodyPr anchor="b"/>
          <a:lstStyle>
            <a:lvl1pPr algn="l">
              <a:defRPr>
                <a:solidFill>
                  <a:srgbClr val="FFFFFF"/>
                </a:solidFill>
              </a:defRPr>
            </a:lvl1pPr>
          </a:lstStyle>
          <a:p>
            <a:r>
              <a:rPr lang="en-US"/>
              <a:t>Click to edit Master title style</a:t>
            </a:r>
            <a:endParaRPr/>
          </a:p>
        </p:txBody>
      </p:sp>
      <p:sp>
        <p:nvSpPr>
          <p:cNvPr id="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20">
    <p:spTree>
      <p:nvGrpSpPr>
        <p:cNvPr id="1" name=""/>
        <p:cNvGrpSpPr/>
        <p:nvPr/>
      </p:nvGrpSpPr>
      <p:grpSpPr>
        <a:xfrm>
          <a:off x="0" y="0"/>
          <a:ext cx="0" cy="0"/>
          <a:chOff x="0" y="0"/>
          <a:chExt cx="0" cy="0"/>
        </a:xfrm>
      </p:grpSpPr>
      <p:sp>
        <p:nvSpPr>
          <p:cNvPr id="545" name="Photo-Placeholder1.jpg"/>
          <p:cNvSpPr>
            <a:spLocks noGrp="1"/>
          </p:cNvSpPr>
          <p:nvPr>
            <p:ph type="pic" idx="13"/>
          </p:nvPr>
        </p:nvSpPr>
        <p:spPr>
          <a:xfrm>
            <a:off x="0" y="2286124"/>
            <a:ext cx="13004800" cy="5085182"/>
          </a:xfrm>
          <a:prstGeom prst="rect">
            <a:avLst/>
          </a:prstGeom>
          <a:effectLst>
            <a:outerShdw blurRad="127000" dist="25400" dir="5400000" rotWithShape="0">
              <a:srgbClr val="000000">
                <a:alpha val="50000"/>
              </a:srgbClr>
            </a:outerShdw>
          </a:effectLst>
        </p:spPr>
        <p:txBody>
          <a:bodyPr lIns="91439" tIns="45719" rIns="91439" bIns="45719"/>
          <a:lstStyle/>
          <a:p>
            <a:r>
              <a:rPr lang="en-US"/>
              <a:t>Click icon to add picture</a:t>
            </a:r>
            <a:endParaRPr/>
          </a:p>
        </p:txBody>
      </p:sp>
      <p:sp>
        <p:nvSpPr>
          <p:cNvPr id="546" name="Rectangle"/>
          <p:cNvSpPr>
            <a:spLocks noGrp="1"/>
          </p:cNvSpPr>
          <p:nvPr>
            <p:ph type="body" sz="half" idx="14" hasCustomPrompt="1"/>
          </p:nvPr>
        </p:nvSpPr>
        <p:spPr>
          <a:xfrm>
            <a:off x="6924030" y="1778000"/>
            <a:ext cx="5077470" cy="6096000"/>
          </a:xfrm>
          <a:prstGeom prst="rect">
            <a:avLst/>
          </a:prstGeom>
          <a:gradFill>
            <a:gsLst>
              <a:gs pos="0">
                <a:srgbClr val="2888FB"/>
              </a:gs>
              <a:gs pos="100000">
                <a:srgbClr val="84CFFF"/>
              </a:gs>
            </a:gsLst>
            <a:lin ang="18900000"/>
          </a:gra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47" name="Company Name"/>
          <p:cNvSpPr>
            <a:spLocks noGrp="1"/>
          </p:cNvSpPr>
          <p:nvPr>
            <p:ph type="body" sz="quarter" idx="15"/>
          </p:nvPr>
        </p:nvSpPr>
        <p:spPr>
          <a:xfrm>
            <a:off x="1016000" y="1017661"/>
            <a:ext cx="1792536" cy="83185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548" name="Shape"/>
          <p:cNvSpPr>
            <a:spLocks noGrp="1"/>
          </p:cNvSpPr>
          <p:nvPr>
            <p:ph type="body" sz="quarter" idx="16" hasCustomPrompt="1"/>
          </p:nvPr>
        </p:nvSpPr>
        <p:spPr>
          <a:xfrm>
            <a:off x="1016000" y="508000"/>
            <a:ext cx="762000" cy="428625"/>
          </a:xfrm>
          <a:custGeom>
            <a:avLst/>
            <a:gdLst/>
            <a:ahLst/>
            <a:cxnLst>
              <a:cxn ang="0">
                <a:pos x="wd2" y="hd2"/>
              </a:cxn>
              <a:cxn ang="5400000">
                <a:pos x="wd2" y="hd2"/>
              </a:cxn>
              <a:cxn ang="10800000">
                <a:pos x="wd2" y="hd2"/>
              </a:cxn>
              <a:cxn ang="16200000">
                <a:pos x="wd2" y="hd2"/>
              </a:cxn>
            </a:cxnLst>
            <a:rect l="0" t="0" r="r" b="b"/>
            <a:pathLst>
              <a:path w="21600" h="21600" extrusionOk="0">
                <a:moveTo>
                  <a:pt x="15715" y="6826"/>
                </a:moveTo>
                <a:cubicBezTo>
                  <a:pt x="15209" y="5025"/>
                  <a:pt x="14280" y="3450"/>
                  <a:pt x="14280" y="3450"/>
                </a:cubicBezTo>
                <a:lnTo>
                  <a:pt x="13407" y="5295"/>
                </a:lnTo>
                <a:cubicBezTo>
                  <a:pt x="12703" y="4239"/>
                  <a:pt x="11794" y="3600"/>
                  <a:pt x="10800" y="3600"/>
                </a:cubicBezTo>
                <a:cubicBezTo>
                  <a:pt x="8563" y="3600"/>
                  <a:pt x="6750" y="6824"/>
                  <a:pt x="6750" y="10801"/>
                </a:cubicBezTo>
                <a:cubicBezTo>
                  <a:pt x="6750" y="14777"/>
                  <a:pt x="8563" y="18001"/>
                  <a:pt x="10800" y="18001"/>
                </a:cubicBezTo>
                <a:cubicBezTo>
                  <a:pt x="13037" y="18001"/>
                  <a:pt x="14850" y="14777"/>
                  <a:pt x="14850" y="10801"/>
                </a:cubicBezTo>
                <a:lnTo>
                  <a:pt x="16200" y="10801"/>
                </a:lnTo>
                <a:cubicBezTo>
                  <a:pt x="16200" y="10801"/>
                  <a:pt x="16221" y="8626"/>
                  <a:pt x="15715" y="6826"/>
                </a:cubicBezTo>
                <a:close/>
                <a:moveTo>
                  <a:pt x="21600" y="10801"/>
                </a:moveTo>
                <a:cubicBezTo>
                  <a:pt x="21600" y="11401"/>
                  <a:pt x="20925" y="12000"/>
                  <a:pt x="20925" y="12000"/>
                </a:cubicBezTo>
                <a:cubicBezTo>
                  <a:pt x="20925" y="12000"/>
                  <a:pt x="16181" y="21600"/>
                  <a:pt x="10771" y="21600"/>
                </a:cubicBezTo>
                <a:cubicBezTo>
                  <a:pt x="5381" y="21600"/>
                  <a:pt x="675" y="12000"/>
                  <a:pt x="675" y="12000"/>
                </a:cubicBezTo>
                <a:cubicBezTo>
                  <a:pt x="675" y="12000"/>
                  <a:pt x="0" y="11449"/>
                  <a:pt x="0" y="10875"/>
                </a:cubicBezTo>
                <a:cubicBezTo>
                  <a:pt x="0" y="10251"/>
                  <a:pt x="675" y="9601"/>
                  <a:pt x="675" y="9601"/>
                </a:cubicBezTo>
                <a:cubicBezTo>
                  <a:pt x="675" y="9601"/>
                  <a:pt x="5344" y="0"/>
                  <a:pt x="10771" y="0"/>
                </a:cubicBezTo>
                <a:cubicBezTo>
                  <a:pt x="16143" y="0"/>
                  <a:pt x="20925" y="9601"/>
                  <a:pt x="20925" y="9601"/>
                </a:cubicBezTo>
                <a:cubicBezTo>
                  <a:pt x="20925" y="9601"/>
                  <a:pt x="21600" y="10200"/>
                  <a:pt x="21600" y="10801"/>
                </a:cubicBezTo>
                <a:close/>
                <a:moveTo>
                  <a:pt x="10800" y="10801"/>
                </a:moveTo>
                <a:lnTo>
                  <a:pt x="13500" y="10801"/>
                </a:lnTo>
                <a:cubicBezTo>
                  <a:pt x="13500" y="13451"/>
                  <a:pt x="12291" y="15601"/>
                  <a:pt x="10800" y="15601"/>
                </a:cubicBezTo>
                <a:cubicBezTo>
                  <a:pt x="9309" y="15601"/>
                  <a:pt x="8100" y="13451"/>
                  <a:pt x="8100" y="10801"/>
                </a:cubicBezTo>
                <a:cubicBezTo>
                  <a:pt x="8100" y="8149"/>
                  <a:pt x="9309" y="6000"/>
                  <a:pt x="10800" y="6000"/>
                </a:cubicBezTo>
                <a:cubicBezTo>
                  <a:pt x="11462" y="6000"/>
                  <a:pt x="12068" y="6426"/>
                  <a:pt x="12538" y="7130"/>
                </a:cubicBezTo>
                <a:cubicBezTo>
                  <a:pt x="12538" y="7130"/>
                  <a:pt x="10800" y="10801"/>
                  <a:pt x="10800" y="10801"/>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49" name="Slide Number"/>
          <p:cNvSpPr txBox="1">
            <a:spLocks noGrp="1"/>
          </p:cNvSpPr>
          <p:nvPr>
            <p:ph type="sldNum" sz="quarter" idx="2"/>
          </p:nvPr>
        </p:nvSpPr>
        <p:spPr>
          <a:xfrm>
            <a:off x="11554206" y="9334500"/>
            <a:ext cx="447295" cy="419100"/>
          </a:xfrm>
          <a:prstGeom prst="rect">
            <a:avLst/>
          </a:prstGeom>
        </p:spPr>
        <p:txBody>
          <a:bodyPr/>
          <a:lstStyle/>
          <a:p>
            <a:fld id="{86CB4B4D-7CA3-9044-876B-883B54F8677D}" type="slidenum">
              <a:t>‹#›</a:t>
            </a:fld>
            <a:endParaRPr/>
          </a:p>
        </p:txBody>
      </p:sp>
      <p:sp>
        <p:nvSpPr>
          <p:cNvPr id="550" name="Shape"/>
          <p:cNvSpPr>
            <a:spLocks noGrp="1"/>
          </p:cNvSpPr>
          <p:nvPr>
            <p:ph type="body" sz="quarter" idx="17" hasCustomPrompt="1"/>
          </p:nvPr>
        </p:nvSpPr>
        <p:spPr>
          <a:xfrm>
            <a:off x="1015999" y="8255000"/>
            <a:ext cx="762001" cy="761851"/>
          </a:xfrm>
          <a:custGeom>
            <a:avLst/>
            <a:gdLst/>
            <a:ahLst/>
            <a:cxnLst>
              <a:cxn ang="0">
                <a:pos x="wd2" y="hd2"/>
              </a:cxn>
              <a:cxn ang="5400000">
                <a:pos x="wd2" y="hd2"/>
              </a:cxn>
              <a:cxn ang="10800000">
                <a:pos x="wd2" y="hd2"/>
              </a:cxn>
              <a:cxn ang="16200000">
                <a:pos x="wd2" y="hd2"/>
              </a:cxn>
            </a:cxnLst>
            <a:rect l="0" t="0" r="r" b="b"/>
            <a:pathLst>
              <a:path w="19678" h="20594" extrusionOk="0">
                <a:moveTo>
                  <a:pt x="9845" y="0"/>
                </a:moveTo>
                <a:cubicBezTo>
                  <a:pt x="7327" y="0"/>
                  <a:pt x="4804" y="1002"/>
                  <a:pt x="2882" y="3013"/>
                </a:cubicBezTo>
                <a:cubicBezTo>
                  <a:pt x="-961" y="7036"/>
                  <a:pt x="-961" y="13554"/>
                  <a:pt x="2882" y="17577"/>
                </a:cubicBezTo>
                <a:cubicBezTo>
                  <a:pt x="6726" y="21600"/>
                  <a:pt x="12952" y="21600"/>
                  <a:pt x="16796" y="17577"/>
                </a:cubicBezTo>
                <a:cubicBezTo>
                  <a:pt x="20639" y="13554"/>
                  <a:pt x="20639" y="7036"/>
                  <a:pt x="16796" y="3013"/>
                </a:cubicBezTo>
                <a:cubicBezTo>
                  <a:pt x="14874" y="1002"/>
                  <a:pt x="12364" y="0"/>
                  <a:pt x="9845" y="0"/>
                </a:cubicBezTo>
                <a:close/>
                <a:moveTo>
                  <a:pt x="7569" y="3940"/>
                </a:moveTo>
                <a:lnTo>
                  <a:pt x="12121" y="3940"/>
                </a:lnTo>
                <a:cubicBezTo>
                  <a:pt x="12330" y="3940"/>
                  <a:pt x="12510" y="4025"/>
                  <a:pt x="12650" y="4172"/>
                </a:cubicBezTo>
                <a:cubicBezTo>
                  <a:pt x="12787" y="4316"/>
                  <a:pt x="12871" y="4519"/>
                  <a:pt x="12871" y="4739"/>
                </a:cubicBezTo>
                <a:lnTo>
                  <a:pt x="12871" y="15851"/>
                </a:lnTo>
                <a:cubicBezTo>
                  <a:pt x="12871" y="16071"/>
                  <a:pt x="12787" y="16274"/>
                  <a:pt x="12650" y="16418"/>
                </a:cubicBezTo>
                <a:cubicBezTo>
                  <a:pt x="12510" y="16565"/>
                  <a:pt x="12330" y="16650"/>
                  <a:pt x="12121" y="16650"/>
                </a:cubicBezTo>
                <a:lnTo>
                  <a:pt x="7569" y="16650"/>
                </a:lnTo>
                <a:cubicBezTo>
                  <a:pt x="7360" y="16650"/>
                  <a:pt x="7165" y="16562"/>
                  <a:pt x="7028" y="16418"/>
                </a:cubicBezTo>
                <a:cubicBezTo>
                  <a:pt x="6891" y="16274"/>
                  <a:pt x="6807" y="16071"/>
                  <a:pt x="6807" y="15851"/>
                </a:cubicBezTo>
                <a:lnTo>
                  <a:pt x="6807" y="4739"/>
                </a:lnTo>
                <a:cubicBezTo>
                  <a:pt x="6807" y="4519"/>
                  <a:pt x="6891" y="4316"/>
                  <a:pt x="7028" y="4172"/>
                </a:cubicBezTo>
                <a:cubicBezTo>
                  <a:pt x="7165" y="4028"/>
                  <a:pt x="7360" y="3940"/>
                  <a:pt x="7569" y="3940"/>
                </a:cubicBezTo>
                <a:close/>
                <a:moveTo>
                  <a:pt x="8898" y="5138"/>
                </a:moveTo>
                <a:cubicBezTo>
                  <a:pt x="8792" y="5134"/>
                  <a:pt x="8703" y="5221"/>
                  <a:pt x="8701" y="5331"/>
                </a:cubicBezTo>
                <a:cubicBezTo>
                  <a:pt x="8699" y="5441"/>
                  <a:pt x="8793" y="5537"/>
                  <a:pt x="8898" y="5537"/>
                </a:cubicBezTo>
                <a:lnTo>
                  <a:pt x="10792" y="5537"/>
                </a:lnTo>
                <a:cubicBezTo>
                  <a:pt x="10898" y="5533"/>
                  <a:pt x="10980" y="5441"/>
                  <a:pt x="10977" y="5331"/>
                </a:cubicBezTo>
                <a:cubicBezTo>
                  <a:pt x="10974" y="5226"/>
                  <a:pt x="10893" y="5141"/>
                  <a:pt x="10792" y="5138"/>
                </a:cubicBezTo>
                <a:lnTo>
                  <a:pt x="8898" y="5138"/>
                </a:lnTo>
                <a:close/>
                <a:moveTo>
                  <a:pt x="7371" y="6323"/>
                </a:moveTo>
                <a:lnTo>
                  <a:pt x="7371" y="14268"/>
                </a:lnTo>
                <a:lnTo>
                  <a:pt x="12381" y="14268"/>
                </a:lnTo>
                <a:lnTo>
                  <a:pt x="12381" y="6323"/>
                </a:lnTo>
                <a:lnTo>
                  <a:pt x="7371" y="6323"/>
                </a:lnTo>
                <a:close/>
                <a:moveTo>
                  <a:pt x="10030" y="14667"/>
                </a:moveTo>
                <a:cubicBezTo>
                  <a:pt x="9717" y="14667"/>
                  <a:pt x="9464" y="14932"/>
                  <a:pt x="9464" y="15259"/>
                </a:cubicBezTo>
                <a:cubicBezTo>
                  <a:pt x="9464" y="15586"/>
                  <a:pt x="9717" y="15851"/>
                  <a:pt x="10030" y="15851"/>
                </a:cubicBezTo>
                <a:cubicBezTo>
                  <a:pt x="10342" y="15851"/>
                  <a:pt x="10596" y="15586"/>
                  <a:pt x="10596" y="15259"/>
                </a:cubicBezTo>
                <a:cubicBezTo>
                  <a:pt x="10596" y="14932"/>
                  <a:pt x="10342" y="14667"/>
                  <a:pt x="10030" y="14667"/>
                </a:cubicBezTo>
                <a:close/>
              </a:path>
            </a:pathLst>
          </a:custGeom>
          <a:gradFill>
            <a:gsLst>
              <a:gs pos="0">
                <a:srgbClr val="2888FB"/>
              </a:gs>
              <a:gs pos="100000">
                <a:srgbClr val="84CFFF"/>
              </a:gs>
            </a:gsLst>
            <a:lin ang="18900000"/>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51" name="Shape"/>
          <p:cNvSpPr>
            <a:spLocks noGrp="1"/>
          </p:cNvSpPr>
          <p:nvPr>
            <p:ph type="body" sz="quarter" idx="18" hasCustomPrompt="1"/>
          </p:nvPr>
        </p:nvSpPr>
        <p:spPr>
          <a:xfrm>
            <a:off x="4950283" y="8255000"/>
            <a:ext cx="762001" cy="761851"/>
          </a:xfrm>
          <a:custGeom>
            <a:avLst/>
            <a:gdLst/>
            <a:ahLst/>
            <a:cxnLst>
              <a:cxn ang="0">
                <a:pos x="wd2" y="hd2"/>
              </a:cxn>
              <a:cxn ang="5400000">
                <a:pos x="wd2" y="hd2"/>
              </a:cxn>
              <a:cxn ang="10800000">
                <a:pos x="wd2" y="hd2"/>
              </a:cxn>
              <a:cxn ang="16200000">
                <a:pos x="wd2" y="hd2"/>
              </a:cxn>
            </a:cxnLst>
            <a:rect l="0" t="0" r="r" b="b"/>
            <a:pathLst>
              <a:path w="19678" h="20594" extrusionOk="0">
                <a:moveTo>
                  <a:pt x="9845" y="0"/>
                </a:moveTo>
                <a:cubicBezTo>
                  <a:pt x="7327" y="0"/>
                  <a:pt x="4804" y="1002"/>
                  <a:pt x="2882" y="3013"/>
                </a:cubicBezTo>
                <a:cubicBezTo>
                  <a:pt x="-961" y="7036"/>
                  <a:pt x="-961" y="13554"/>
                  <a:pt x="2882" y="17577"/>
                </a:cubicBezTo>
                <a:cubicBezTo>
                  <a:pt x="6726" y="21600"/>
                  <a:pt x="12952" y="21600"/>
                  <a:pt x="16796" y="17577"/>
                </a:cubicBezTo>
                <a:cubicBezTo>
                  <a:pt x="20639" y="13554"/>
                  <a:pt x="20639" y="7036"/>
                  <a:pt x="16796" y="3013"/>
                </a:cubicBezTo>
                <a:cubicBezTo>
                  <a:pt x="14874" y="1002"/>
                  <a:pt x="12364" y="0"/>
                  <a:pt x="9845" y="0"/>
                </a:cubicBezTo>
                <a:close/>
                <a:moveTo>
                  <a:pt x="9845" y="4533"/>
                </a:moveTo>
                <a:cubicBezTo>
                  <a:pt x="12743" y="4533"/>
                  <a:pt x="15113" y="6874"/>
                  <a:pt x="15332" y="9851"/>
                </a:cubicBezTo>
                <a:cubicBezTo>
                  <a:pt x="15332" y="9851"/>
                  <a:pt x="15344" y="9851"/>
                  <a:pt x="15344" y="9851"/>
                </a:cubicBezTo>
                <a:lnTo>
                  <a:pt x="15344" y="10739"/>
                </a:lnTo>
                <a:lnTo>
                  <a:pt x="15332" y="10739"/>
                </a:lnTo>
                <a:cubicBezTo>
                  <a:pt x="15116" y="13719"/>
                  <a:pt x="12745" y="16070"/>
                  <a:pt x="9845" y="16070"/>
                </a:cubicBezTo>
                <a:cubicBezTo>
                  <a:pt x="6945" y="16070"/>
                  <a:pt x="4562" y="13719"/>
                  <a:pt x="4346" y="10739"/>
                </a:cubicBezTo>
                <a:lnTo>
                  <a:pt x="4334" y="10739"/>
                </a:lnTo>
                <a:lnTo>
                  <a:pt x="4334" y="9851"/>
                </a:lnTo>
                <a:lnTo>
                  <a:pt x="4346" y="9851"/>
                </a:lnTo>
                <a:cubicBezTo>
                  <a:pt x="4564" y="6874"/>
                  <a:pt x="6947" y="4533"/>
                  <a:pt x="9845" y="4533"/>
                </a:cubicBezTo>
                <a:close/>
                <a:moveTo>
                  <a:pt x="9845" y="5421"/>
                </a:moveTo>
                <a:cubicBezTo>
                  <a:pt x="9698" y="5421"/>
                  <a:pt x="9546" y="5422"/>
                  <a:pt x="9402" y="5434"/>
                </a:cubicBezTo>
                <a:cubicBezTo>
                  <a:pt x="9339" y="5557"/>
                  <a:pt x="9000" y="6229"/>
                  <a:pt x="8689" y="7185"/>
                </a:cubicBezTo>
                <a:lnTo>
                  <a:pt x="10989" y="7185"/>
                </a:lnTo>
                <a:cubicBezTo>
                  <a:pt x="10678" y="6229"/>
                  <a:pt x="10340" y="5557"/>
                  <a:pt x="10276" y="5434"/>
                </a:cubicBezTo>
                <a:cubicBezTo>
                  <a:pt x="10133" y="5422"/>
                  <a:pt x="9992" y="5421"/>
                  <a:pt x="9845" y="5421"/>
                </a:cubicBezTo>
                <a:close/>
                <a:moveTo>
                  <a:pt x="8455" y="5627"/>
                </a:moveTo>
                <a:cubicBezTo>
                  <a:pt x="7579" y="5912"/>
                  <a:pt x="6823" y="6462"/>
                  <a:pt x="6253" y="7185"/>
                </a:cubicBezTo>
                <a:lnTo>
                  <a:pt x="7840" y="7185"/>
                </a:lnTo>
                <a:cubicBezTo>
                  <a:pt x="8072" y="6472"/>
                  <a:pt x="8318" y="5917"/>
                  <a:pt x="8455" y="5627"/>
                </a:cubicBezTo>
                <a:close/>
                <a:moveTo>
                  <a:pt x="11223" y="5627"/>
                </a:moveTo>
                <a:cubicBezTo>
                  <a:pt x="11361" y="5917"/>
                  <a:pt x="11606" y="6472"/>
                  <a:pt x="11838" y="7185"/>
                </a:cubicBezTo>
                <a:lnTo>
                  <a:pt x="13437" y="7185"/>
                </a:lnTo>
                <a:cubicBezTo>
                  <a:pt x="12867" y="6462"/>
                  <a:pt x="12100" y="5912"/>
                  <a:pt x="11223" y="5627"/>
                </a:cubicBezTo>
                <a:close/>
                <a:moveTo>
                  <a:pt x="5687" y="8074"/>
                </a:moveTo>
                <a:cubicBezTo>
                  <a:pt x="5424" y="8616"/>
                  <a:pt x="5261" y="9216"/>
                  <a:pt x="5207" y="9851"/>
                </a:cubicBezTo>
                <a:lnTo>
                  <a:pt x="7311" y="9851"/>
                </a:lnTo>
                <a:cubicBezTo>
                  <a:pt x="7346" y="9230"/>
                  <a:pt x="7458" y="8626"/>
                  <a:pt x="7594" y="8074"/>
                </a:cubicBezTo>
                <a:lnTo>
                  <a:pt x="5687" y="8074"/>
                </a:lnTo>
                <a:close/>
                <a:moveTo>
                  <a:pt x="8430" y="8074"/>
                </a:moveTo>
                <a:cubicBezTo>
                  <a:pt x="8296" y="8626"/>
                  <a:pt x="8194" y="9230"/>
                  <a:pt x="8160" y="9851"/>
                </a:cubicBezTo>
                <a:cubicBezTo>
                  <a:pt x="8160" y="9851"/>
                  <a:pt x="11518" y="9851"/>
                  <a:pt x="11518" y="9851"/>
                </a:cubicBezTo>
                <a:cubicBezTo>
                  <a:pt x="11483" y="9230"/>
                  <a:pt x="11383" y="8626"/>
                  <a:pt x="11248" y="8074"/>
                </a:cubicBezTo>
                <a:lnTo>
                  <a:pt x="8430" y="8074"/>
                </a:lnTo>
                <a:close/>
                <a:moveTo>
                  <a:pt x="12096" y="8074"/>
                </a:moveTo>
                <a:cubicBezTo>
                  <a:pt x="12232" y="8626"/>
                  <a:pt x="12332" y="9230"/>
                  <a:pt x="12367" y="9851"/>
                </a:cubicBezTo>
                <a:lnTo>
                  <a:pt x="14483" y="9851"/>
                </a:lnTo>
                <a:cubicBezTo>
                  <a:pt x="14429" y="9216"/>
                  <a:pt x="14256" y="8616"/>
                  <a:pt x="13991" y="8074"/>
                </a:cubicBezTo>
                <a:lnTo>
                  <a:pt x="12096" y="8074"/>
                </a:lnTo>
                <a:close/>
                <a:moveTo>
                  <a:pt x="5207" y="10739"/>
                </a:moveTo>
                <a:cubicBezTo>
                  <a:pt x="5261" y="11374"/>
                  <a:pt x="5424" y="11964"/>
                  <a:pt x="5687" y="12503"/>
                </a:cubicBezTo>
                <a:lnTo>
                  <a:pt x="7557" y="12503"/>
                </a:lnTo>
                <a:cubicBezTo>
                  <a:pt x="7434" y="11969"/>
                  <a:pt x="7343" y="11382"/>
                  <a:pt x="7311" y="10739"/>
                </a:cubicBezTo>
                <a:cubicBezTo>
                  <a:pt x="7311" y="10739"/>
                  <a:pt x="5207" y="10739"/>
                  <a:pt x="5207" y="10739"/>
                </a:cubicBezTo>
                <a:close/>
                <a:moveTo>
                  <a:pt x="8160" y="10739"/>
                </a:moveTo>
                <a:cubicBezTo>
                  <a:pt x="8190" y="11382"/>
                  <a:pt x="8283" y="11969"/>
                  <a:pt x="8406" y="12503"/>
                </a:cubicBezTo>
                <a:lnTo>
                  <a:pt x="11272" y="12503"/>
                </a:lnTo>
                <a:cubicBezTo>
                  <a:pt x="11395" y="11969"/>
                  <a:pt x="11487" y="11382"/>
                  <a:pt x="11518" y="10739"/>
                </a:cubicBezTo>
                <a:cubicBezTo>
                  <a:pt x="11518" y="10739"/>
                  <a:pt x="8160" y="10739"/>
                  <a:pt x="8160" y="10739"/>
                </a:cubicBezTo>
                <a:close/>
                <a:moveTo>
                  <a:pt x="12367" y="10739"/>
                </a:moveTo>
                <a:cubicBezTo>
                  <a:pt x="12335" y="11382"/>
                  <a:pt x="12244" y="11969"/>
                  <a:pt x="12121" y="12503"/>
                </a:cubicBezTo>
                <a:lnTo>
                  <a:pt x="13991" y="12503"/>
                </a:lnTo>
                <a:cubicBezTo>
                  <a:pt x="14256" y="11964"/>
                  <a:pt x="14429" y="11374"/>
                  <a:pt x="14483" y="10739"/>
                </a:cubicBezTo>
                <a:lnTo>
                  <a:pt x="12367" y="10739"/>
                </a:lnTo>
                <a:close/>
                <a:moveTo>
                  <a:pt x="6253" y="13392"/>
                </a:moveTo>
                <a:cubicBezTo>
                  <a:pt x="6820" y="14113"/>
                  <a:pt x="7571" y="14663"/>
                  <a:pt x="8443" y="14950"/>
                </a:cubicBezTo>
                <a:cubicBezTo>
                  <a:pt x="8295" y="14666"/>
                  <a:pt x="8038" y="14120"/>
                  <a:pt x="7803" y="13392"/>
                </a:cubicBezTo>
                <a:lnTo>
                  <a:pt x="6253" y="13392"/>
                </a:lnTo>
                <a:close/>
                <a:moveTo>
                  <a:pt x="8652" y="13392"/>
                </a:moveTo>
                <a:cubicBezTo>
                  <a:pt x="8970" y="14378"/>
                  <a:pt x="9333" y="15023"/>
                  <a:pt x="9402" y="15143"/>
                </a:cubicBezTo>
                <a:cubicBezTo>
                  <a:pt x="9546" y="15158"/>
                  <a:pt x="9698" y="15169"/>
                  <a:pt x="9845" y="15169"/>
                </a:cubicBezTo>
                <a:cubicBezTo>
                  <a:pt x="9993" y="15169"/>
                  <a:pt x="10133" y="15158"/>
                  <a:pt x="10276" y="15143"/>
                </a:cubicBezTo>
                <a:cubicBezTo>
                  <a:pt x="10346" y="15023"/>
                  <a:pt x="10708" y="14378"/>
                  <a:pt x="11026" y="13392"/>
                </a:cubicBezTo>
                <a:lnTo>
                  <a:pt x="8652" y="13392"/>
                </a:lnTo>
                <a:close/>
                <a:moveTo>
                  <a:pt x="11875" y="13392"/>
                </a:moveTo>
                <a:cubicBezTo>
                  <a:pt x="11641" y="14120"/>
                  <a:pt x="11384" y="14666"/>
                  <a:pt x="11235" y="14950"/>
                </a:cubicBezTo>
                <a:cubicBezTo>
                  <a:pt x="12107" y="14663"/>
                  <a:pt x="12870" y="14113"/>
                  <a:pt x="13437" y="13392"/>
                </a:cubicBezTo>
                <a:lnTo>
                  <a:pt x="11875" y="13392"/>
                </a:lnTo>
                <a:close/>
              </a:path>
            </a:pathLst>
          </a:custGeom>
          <a:gradFill>
            <a:gsLst>
              <a:gs pos="0">
                <a:srgbClr val="2888FB"/>
              </a:gs>
              <a:gs pos="100000">
                <a:srgbClr val="84CFFF"/>
              </a:gs>
            </a:gsLst>
            <a:lin ang="18900000"/>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552" name="www.companyname.com"/>
          <p:cNvSpPr>
            <a:spLocks noGrp="1"/>
          </p:cNvSpPr>
          <p:nvPr>
            <p:ph type="body" sz="quarter" idx="19"/>
          </p:nvPr>
        </p:nvSpPr>
        <p:spPr>
          <a:xfrm>
            <a:off x="5844530" y="8445734"/>
            <a:ext cx="3175001" cy="380382"/>
          </a:xfrm>
          <a:prstGeom prst="rect">
            <a:avLst/>
          </a:prstGeom>
        </p:spPr>
        <p:txBody>
          <a:bodyPr anchor="ctr"/>
          <a:lstStyle>
            <a:lvl1pPr algn="l">
              <a:spcBef>
                <a:spcPts val="1500"/>
              </a:spcBef>
            </a:lvl1pPr>
          </a:lstStyle>
          <a:p>
            <a:pPr lvl="0"/>
            <a:r>
              <a:rPr lang="en-US"/>
              <a:t>Click to edit Master text styles</a:t>
            </a:r>
          </a:p>
        </p:txBody>
      </p:sp>
      <p:sp>
        <p:nvSpPr>
          <p:cNvPr id="553" name="+789 456 123 00"/>
          <p:cNvSpPr>
            <a:spLocks noGrp="1"/>
          </p:cNvSpPr>
          <p:nvPr>
            <p:ph type="body" sz="quarter" idx="20"/>
          </p:nvPr>
        </p:nvSpPr>
        <p:spPr>
          <a:xfrm>
            <a:off x="1963067" y="8445734"/>
            <a:ext cx="2540001" cy="380382"/>
          </a:xfrm>
          <a:prstGeom prst="rect">
            <a:avLst/>
          </a:prstGeom>
        </p:spPr>
        <p:txBody>
          <a:bodyPr anchor="ctr"/>
          <a:lstStyle>
            <a:lvl1pPr algn="l">
              <a:spcBef>
                <a:spcPts val="1500"/>
              </a:spcBef>
            </a:lvl1pPr>
          </a:lstStyle>
          <a:p>
            <a:pPr lvl="0"/>
            <a:r>
              <a:rPr lang="en-US"/>
              <a:t>Click to edit Master text styles</a:t>
            </a:r>
          </a:p>
        </p:txBody>
      </p:sp>
      <p:sp>
        <p:nvSpPr>
          <p:cNvPr id="554" name="Title Text"/>
          <p:cNvSpPr txBox="1">
            <a:spLocks noGrp="1"/>
          </p:cNvSpPr>
          <p:nvPr>
            <p:ph type="title"/>
          </p:nvPr>
        </p:nvSpPr>
        <p:spPr>
          <a:xfrm>
            <a:off x="7557765" y="2349748"/>
            <a:ext cx="3810001" cy="4952504"/>
          </a:xfrm>
          <a:prstGeom prst="rect">
            <a:avLst/>
          </a:prstGeom>
        </p:spPr>
        <p:txBody>
          <a:bodyPr/>
          <a:lstStyle>
            <a:lvl1pPr algn="l">
              <a:defRPr sz="9000">
                <a:solidFill>
                  <a:srgbClr val="FFFFFF"/>
                </a:solidFill>
              </a:defRPr>
            </a:lvl1pPr>
          </a:lstStyle>
          <a:p>
            <a:r>
              <a:rPr lang="en-US"/>
              <a:t>Click to edit Master title style</a:t>
            </a:r>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1019413" y="968818"/>
            <a:ext cx="10966187" cy="914773"/>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6566152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7147429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3">
    <p:spTree>
      <p:nvGrpSpPr>
        <p:cNvPr id="1" name=""/>
        <p:cNvGrpSpPr/>
        <p:nvPr/>
      </p:nvGrpSpPr>
      <p:grpSpPr>
        <a:xfrm>
          <a:off x="0" y="0"/>
          <a:ext cx="0" cy="0"/>
          <a:chOff x="0" y="0"/>
          <a:chExt cx="0" cy="0"/>
        </a:xfrm>
      </p:grpSpPr>
      <p:sp>
        <p:nvSpPr>
          <p:cNvPr id="43" name="Photo-Placeholder2.jpg"/>
          <p:cNvSpPr>
            <a:spLocks noGrp="1"/>
          </p:cNvSpPr>
          <p:nvPr>
            <p:ph type="pic" sz="quarter" idx="13"/>
          </p:nvPr>
        </p:nvSpPr>
        <p:spPr>
          <a:xfrm>
            <a:off x="6502400" y="5588000"/>
            <a:ext cx="5486400" cy="2286000"/>
          </a:xfrm>
          <a:prstGeom prst="rect">
            <a:avLst/>
          </a:prstGeom>
        </p:spPr>
        <p:txBody>
          <a:bodyPr lIns="91439" tIns="45719" rIns="91439" bIns="45719"/>
          <a:lstStyle/>
          <a:p>
            <a:r>
              <a:rPr lang="en-US"/>
              <a:t>Click icon to add picture</a:t>
            </a:r>
            <a:endParaRPr/>
          </a:p>
        </p:txBody>
      </p:sp>
      <p:sp>
        <p:nvSpPr>
          <p:cNvPr id="44" name="Title Text"/>
          <p:cNvSpPr txBox="1">
            <a:spLocks noGrp="1"/>
          </p:cNvSpPr>
          <p:nvPr>
            <p:ph type="title"/>
          </p:nvPr>
        </p:nvSpPr>
        <p:spPr>
          <a:prstGeom prst="rect">
            <a:avLst/>
          </a:prstGeom>
        </p:spPr>
        <p:txBody>
          <a:bodyPr/>
          <a:lstStyle/>
          <a:p>
            <a:r>
              <a:rPr lang="en-US"/>
              <a:t>Click to edit Master title style</a:t>
            </a:r>
            <a:endParaRP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46" name="Nullam quis risus eget urna mollis eu leo."/>
          <p:cNvSpPr>
            <a:spLocks noGrp="1"/>
          </p:cNvSpPr>
          <p:nvPr>
            <p:ph type="body" sz="quarter" idx="14"/>
          </p:nvPr>
        </p:nvSpPr>
        <p:spPr>
          <a:xfrm>
            <a:off x="1016000" y="4953000"/>
            <a:ext cx="10972800" cy="635000"/>
          </a:xfrm>
          <a:prstGeom prst="rect">
            <a:avLst/>
          </a:prstGeom>
          <a:solidFill>
            <a:srgbClr val="54A0FB"/>
          </a:solidFill>
        </p:spPr>
        <p:txBody>
          <a:bodyPr anchor="ctr"/>
          <a:lstStyle>
            <a:lvl1pPr>
              <a:lnSpc>
                <a:spcPct val="90000"/>
              </a:lnSpc>
              <a:defRPr sz="2200" cap="all" spc="110">
                <a:solidFill>
                  <a:srgbClr val="FFFFFF"/>
                </a:solidFill>
                <a:latin typeface="Avenir Next Medium"/>
                <a:ea typeface="Avenir Next Medium"/>
                <a:cs typeface="Avenir Next Medium"/>
                <a:sym typeface="Avenir Next Medium"/>
              </a:defRPr>
            </a:lvl1pPr>
          </a:lstStyle>
          <a:p>
            <a:pPr lvl="0"/>
            <a:r>
              <a:rPr lang="en-US"/>
              <a:t>Click to edit Master text styles</a:t>
            </a:r>
          </a:p>
        </p:txBody>
      </p:sp>
      <p:sp>
        <p:nvSpPr>
          <p:cNvPr id="47" name="Vestibulum id ligula porta felis euismod semper."/>
          <p:cNvSpPr txBox="1">
            <a:spLocks noGrp="1"/>
          </p:cNvSpPr>
          <p:nvPr>
            <p:ph type="body" sz="quarter" idx="15"/>
          </p:nvPr>
        </p:nvSpPr>
        <p:spPr>
          <a:xfrm>
            <a:off x="1031493" y="5919689"/>
            <a:ext cx="4889501" cy="824954"/>
          </a:xfrm>
          <a:prstGeom prst="rect">
            <a:avLst/>
          </a:prstGeom>
        </p:spPr>
        <p:txBody>
          <a:bodyPr/>
          <a:lstStyle>
            <a:lvl1pPr algn="r">
              <a:lnSpc>
                <a:spcPct val="90000"/>
              </a:lnSpc>
              <a:defRPr sz="2400">
                <a:latin typeface="+mn-lt"/>
                <a:ea typeface="+mn-ea"/>
                <a:cs typeface="+mn-cs"/>
                <a:sym typeface="Avenir Next Demi Bold"/>
              </a:defRPr>
            </a:lvl1pPr>
          </a:lstStyle>
          <a:p>
            <a:pPr lvl="0"/>
            <a:r>
              <a:rPr lang="en-US"/>
              <a:t>Click to edit Master text styles</a:t>
            </a:r>
          </a:p>
        </p:txBody>
      </p:sp>
      <p:sp>
        <p:nvSpPr>
          <p:cNvPr id="48" name="Duis mollis, est non luctus, nisi ligula, eget lacinia odio sem nec elit. Nullam quis risus eget urna mollis ornare vel eu leo."/>
          <p:cNvSpPr>
            <a:spLocks noGrp="1"/>
          </p:cNvSpPr>
          <p:nvPr>
            <p:ph type="body" sz="quarter" idx="16"/>
          </p:nvPr>
        </p:nvSpPr>
        <p:spPr>
          <a:xfrm>
            <a:off x="1016000" y="6870700"/>
            <a:ext cx="4889500" cy="1016000"/>
          </a:xfrm>
          <a:prstGeom prst="rect">
            <a:avLst/>
          </a:prstGeom>
        </p:spPr>
        <p:txBody>
          <a:bodyPr/>
          <a:lstStyle>
            <a:lvl1pPr algn="r"/>
          </a:lstStyle>
          <a:p>
            <a:pPr lvl="0"/>
            <a:r>
              <a:rPr lang="en-US"/>
              <a:t>Click to edit Master text styles</a:t>
            </a:r>
          </a:p>
        </p:txBody>
      </p:sp>
      <p:sp>
        <p:nvSpPr>
          <p:cNvPr id="49" name="Nullam quis risus eget urna mollis ornare vel eu leo."/>
          <p:cNvSpPr txBox="1">
            <a:spLocks noGrp="1"/>
          </p:cNvSpPr>
          <p:nvPr>
            <p:ph type="body" sz="quarter" idx="17"/>
          </p:nvPr>
        </p:nvSpPr>
        <p:spPr>
          <a:xfrm>
            <a:off x="7112000" y="2616200"/>
            <a:ext cx="4889500" cy="824953"/>
          </a:xfrm>
          <a:prstGeom prst="rect">
            <a:avLst/>
          </a:prstGeom>
        </p:spPr>
        <p:txBody>
          <a:bodyP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50" name="Donec id elit non mi porta gravida at eget metus. Morbi leo risus, porta consectetur ac, vestibulum at eros."/>
          <p:cNvSpPr>
            <a:spLocks noGrp="1"/>
          </p:cNvSpPr>
          <p:nvPr>
            <p:ph type="body" sz="quarter" idx="18"/>
          </p:nvPr>
        </p:nvSpPr>
        <p:spPr>
          <a:xfrm>
            <a:off x="7096506" y="3554510"/>
            <a:ext cx="4889501" cy="1010097"/>
          </a:xfrm>
          <a:prstGeom prst="rect">
            <a:avLst/>
          </a:prstGeom>
        </p:spPr>
        <p:txBody>
          <a:bodyPr/>
          <a:lstStyle>
            <a:lvl1pPr algn="l">
              <a:spcBef>
                <a:spcPts val="1500"/>
              </a:spcBef>
            </a:lvl1pPr>
          </a:lstStyle>
          <a:p>
            <a:pPr lvl="0"/>
            <a:r>
              <a:rPr lang="en-US"/>
              <a:t>Click to edit Master text styles</a:t>
            </a:r>
          </a:p>
        </p:txBody>
      </p:sp>
      <p:sp>
        <p:nvSpPr>
          <p:cNvPr id="51" name="Image"/>
          <p:cNvSpPr>
            <a:spLocks noGrp="1"/>
          </p:cNvSpPr>
          <p:nvPr>
            <p:ph type="pic" sz="quarter" idx="19"/>
          </p:nvPr>
        </p:nvSpPr>
        <p:spPr>
          <a:xfrm>
            <a:off x="1013618" y="2666999"/>
            <a:ext cx="5488941" cy="2286001"/>
          </a:xfrm>
          <a:prstGeom prst="rect">
            <a:avLst/>
          </a:prstGeom>
        </p:spPr>
        <p:txBody>
          <a:bodyPr lIns="91439" tIns="45719" rIns="91439" bIns="45719"/>
          <a:lstStyle/>
          <a:p>
            <a:r>
              <a:rPr lang="en-US"/>
              <a:t>Click icon to add picture</a:t>
            </a:r>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4">
    <p:spTree>
      <p:nvGrpSpPr>
        <p:cNvPr id="1" name=""/>
        <p:cNvGrpSpPr/>
        <p:nvPr/>
      </p:nvGrpSpPr>
      <p:grpSpPr>
        <a:xfrm>
          <a:off x="0" y="0"/>
          <a:ext cx="0" cy="0"/>
          <a:chOff x="0" y="0"/>
          <a:chExt cx="0" cy="0"/>
        </a:xfrm>
      </p:grpSpPr>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9" name="Title Text"/>
          <p:cNvSpPr txBox="1">
            <a:spLocks noGrp="1"/>
          </p:cNvSpPr>
          <p:nvPr>
            <p:ph type="title"/>
          </p:nvPr>
        </p:nvSpPr>
        <p:spPr>
          <a:prstGeom prst="rect">
            <a:avLst/>
          </a:prstGeom>
        </p:spPr>
        <p:txBody>
          <a:bodyPr/>
          <a:lstStyle/>
          <a:p>
            <a:r>
              <a:rPr lang="en-US"/>
              <a:t>Click to edit Master title style</a:t>
            </a:r>
            <a:endParaRPr/>
          </a:p>
        </p:txBody>
      </p:sp>
      <p:sp>
        <p:nvSpPr>
          <p:cNvPr id="60" name="Shape"/>
          <p:cNvSpPr>
            <a:spLocks noGrp="1"/>
          </p:cNvSpPr>
          <p:nvPr>
            <p:ph type="body" sz="quarter" idx="13"/>
          </p:nvPr>
        </p:nvSpPr>
        <p:spPr>
          <a:xfrm>
            <a:off x="4187508" y="3285685"/>
            <a:ext cx="5303118" cy="4324623"/>
          </a:xfrm>
          <a:custGeom>
            <a:avLst/>
            <a:gdLst/>
            <a:ahLst/>
            <a:cxnLst>
              <a:cxn ang="0">
                <a:pos x="wd2" y="hd2"/>
              </a:cxn>
              <a:cxn ang="5400000">
                <a:pos x="wd2" y="hd2"/>
              </a:cxn>
              <a:cxn ang="10800000">
                <a:pos x="wd2" y="hd2"/>
              </a:cxn>
              <a:cxn ang="16200000">
                <a:pos x="wd2" y="hd2"/>
              </a:cxn>
            </a:cxnLst>
            <a:rect l="0" t="0" r="r" b="b"/>
            <a:pathLst>
              <a:path w="21434" h="21583" extrusionOk="0">
                <a:moveTo>
                  <a:pt x="15925" y="17585"/>
                </a:moveTo>
                <a:cubicBezTo>
                  <a:pt x="14054" y="19637"/>
                  <a:pt x="12566" y="20844"/>
                  <a:pt x="10011" y="20844"/>
                </a:cubicBezTo>
                <a:cubicBezTo>
                  <a:pt x="7855" y="20844"/>
                  <a:pt x="5473" y="19684"/>
                  <a:pt x="3698" y="16486"/>
                </a:cubicBezTo>
                <a:cubicBezTo>
                  <a:pt x="3559" y="16236"/>
                  <a:pt x="3293" y="15770"/>
                  <a:pt x="3022" y="15328"/>
                </a:cubicBezTo>
                <a:cubicBezTo>
                  <a:pt x="2857" y="15077"/>
                  <a:pt x="2693" y="14824"/>
                  <a:pt x="2529" y="14572"/>
                </a:cubicBezTo>
                <a:cubicBezTo>
                  <a:pt x="2499" y="14530"/>
                  <a:pt x="2471" y="14492"/>
                  <a:pt x="2444" y="14457"/>
                </a:cubicBezTo>
                <a:cubicBezTo>
                  <a:pt x="1624" y="13405"/>
                  <a:pt x="627" y="12233"/>
                  <a:pt x="752" y="10155"/>
                </a:cubicBezTo>
                <a:cubicBezTo>
                  <a:pt x="908" y="7548"/>
                  <a:pt x="2640" y="5797"/>
                  <a:pt x="2698" y="5726"/>
                </a:cubicBezTo>
                <a:cubicBezTo>
                  <a:pt x="3746" y="4458"/>
                  <a:pt x="4908" y="3304"/>
                  <a:pt x="6188" y="2411"/>
                </a:cubicBezTo>
                <a:cubicBezTo>
                  <a:pt x="7244" y="1674"/>
                  <a:pt x="8428" y="1087"/>
                  <a:pt x="9648" y="1011"/>
                </a:cubicBezTo>
                <a:cubicBezTo>
                  <a:pt x="10062" y="960"/>
                  <a:pt x="10481" y="953"/>
                  <a:pt x="10887" y="1013"/>
                </a:cubicBezTo>
                <a:cubicBezTo>
                  <a:pt x="11002" y="1024"/>
                  <a:pt x="11117" y="1039"/>
                  <a:pt x="11230" y="1058"/>
                </a:cubicBezTo>
                <a:cubicBezTo>
                  <a:pt x="15206" y="1546"/>
                  <a:pt x="18111" y="5583"/>
                  <a:pt x="18111" y="10830"/>
                </a:cubicBezTo>
                <a:cubicBezTo>
                  <a:pt x="18111" y="10925"/>
                  <a:pt x="17989" y="15322"/>
                  <a:pt x="15925" y="17585"/>
                </a:cubicBezTo>
                <a:close/>
                <a:moveTo>
                  <a:pt x="21434" y="14655"/>
                </a:moveTo>
                <a:cubicBezTo>
                  <a:pt x="18972" y="13086"/>
                  <a:pt x="18754" y="11735"/>
                  <a:pt x="18763" y="10926"/>
                </a:cubicBezTo>
                <a:cubicBezTo>
                  <a:pt x="18841" y="3728"/>
                  <a:pt x="14169" y="-17"/>
                  <a:pt x="10095" y="0"/>
                </a:cubicBezTo>
                <a:cubicBezTo>
                  <a:pt x="8200" y="8"/>
                  <a:pt x="5906" y="1000"/>
                  <a:pt x="3676" y="3634"/>
                </a:cubicBezTo>
                <a:cubicBezTo>
                  <a:pt x="3609" y="3712"/>
                  <a:pt x="2621" y="4804"/>
                  <a:pt x="2344" y="5115"/>
                </a:cubicBezTo>
                <a:cubicBezTo>
                  <a:pt x="1403" y="6175"/>
                  <a:pt x="174" y="7786"/>
                  <a:pt x="14" y="10015"/>
                </a:cubicBezTo>
                <a:cubicBezTo>
                  <a:pt x="-166" y="12516"/>
                  <a:pt x="1463" y="14695"/>
                  <a:pt x="2170" y="15604"/>
                </a:cubicBezTo>
                <a:cubicBezTo>
                  <a:pt x="2678" y="16179"/>
                  <a:pt x="3046" y="16921"/>
                  <a:pt x="3476" y="17584"/>
                </a:cubicBezTo>
                <a:cubicBezTo>
                  <a:pt x="4057" y="18480"/>
                  <a:pt x="4794" y="19222"/>
                  <a:pt x="5503" y="19959"/>
                </a:cubicBezTo>
                <a:cubicBezTo>
                  <a:pt x="7098" y="21226"/>
                  <a:pt x="8765" y="21583"/>
                  <a:pt x="10230" y="21583"/>
                </a:cubicBezTo>
                <a:cubicBezTo>
                  <a:pt x="13294" y="21583"/>
                  <a:pt x="15196" y="19938"/>
                  <a:pt x="17062" y="17228"/>
                </a:cubicBezTo>
                <a:cubicBezTo>
                  <a:pt x="17086" y="17193"/>
                  <a:pt x="17111" y="17159"/>
                  <a:pt x="17136" y="17125"/>
                </a:cubicBezTo>
                <a:cubicBezTo>
                  <a:pt x="17214" y="17022"/>
                  <a:pt x="17710" y="16522"/>
                  <a:pt x="18111" y="16639"/>
                </a:cubicBezTo>
                <a:cubicBezTo>
                  <a:pt x="18885" y="16864"/>
                  <a:pt x="20121" y="17733"/>
                  <a:pt x="21434" y="18626"/>
                </a:cubicBezTo>
                <a:cubicBezTo>
                  <a:pt x="21434" y="18626"/>
                  <a:pt x="21434" y="14655"/>
                  <a:pt x="21434" y="14655"/>
                </a:cubicBezTo>
                <a:close/>
              </a:path>
            </a:pathLst>
          </a:custGeom>
          <a:gradFill>
            <a:gsLst>
              <a:gs pos="0">
                <a:srgbClr val="2888FB"/>
              </a:gs>
              <a:gs pos="100000">
                <a:srgbClr val="84CFFF"/>
              </a:gs>
            </a:gsLst>
            <a:lin ang="18900000"/>
          </a:gradFill>
        </p:spPr>
        <p:txBody>
          <a:bodyPr lIns="50800" tIns="50800" rIns="50800" bIns="50800"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p:txBody>
      </p:sp>
      <p:sp>
        <p:nvSpPr>
          <p:cNvPr id="61" name="Shape"/>
          <p:cNvSpPr>
            <a:spLocks noGrp="1"/>
          </p:cNvSpPr>
          <p:nvPr>
            <p:ph type="body" sz="quarter" idx="14" hasCustomPrompt="1"/>
          </p:nvPr>
        </p:nvSpPr>
        <p:spPr>
          <a:xfrm>
            <a:off x="4690532" y="3422418"/>
            <a:ext cx="3956327" cy="4042309"/>
          </a:xfrm>
          <a:custGeom>
            <a:avLst/>
            <a:gdLst/>
            <a:ahLst/>
            <a:cxnLst>
              <a:cxn ang="0">
                <a:pos x="wd2" y="hd2"/>
              </a:cxn>
              <a:cxn ang="5400000">
                <a:pos x="wd2" y="hd2"/>
              </a:cxn>
              <a:cxn ang="10800000">
                <a:pos x="wd2" y="hd2"/>
              </a:cxn>
              <a:cxn ang="16200000">
                <a:pos x="wd2" y="hd2"/>
              </a:cxn>
            </a:cxnLst>
            <a:rect l="0" t="0" r="r" b="b"/>
            <a:pathLst>
              <a:path w="21600" h="21600" extrusionOk="0">
                <a:moveTo>
                  <a:pt x="21600" y="10870"/>
                </a:moveTo>
                <a:cubicBezTo>
                  <a:pt x="21600" y="10882"/>
                  <a:pt x="21598" y="10958"/>
                  <a:pt x="21589" y="11085"/>
                </a:cubicBezTo>
                <a:cubicBezTo>
                  <a:pt x="21589" y="11094"/>
                  <a:pt x="21588" y="11103"/>
                  <a:pt x="21587" y="11111"/>
                </a:cubicBezTo>
                <a:cubicBezTo>
                  <a:pt x="21586" y="11130"/>
                  <a:pt x="21585" y="11148"/>
                  <a:pt x="21583" y="11168"/>
                </a:cubicBezTo>
                <a:cubicBezTo>
                  <a:pt x="21581" y="11208"/>
                  <a:pt x="21577" y="11250"/>
                  <a:pt x="21573" y="11297"/>
                </a:cubicBezTo>
                <a:cubicBezTo>
                  <a:pt x="21572" y="11308"/>
                  <a:pt x="21571" y="11320"/>
                  <a:pt x="21570" y="11332"/>
                </a:cubicBezTo>
                <a:cubicBezTo>
                  <a:pt x="21564" y="11392"/>
                  <a:pt x="21558" y="11457"/>
                  <a:pt x="21551" y="11527"/>
                </a:cubicBezTo>
                <a:cubicBezTo>
                  <a:pt x="21549" y="11541"/>
                  <a:pt x="21548" y="11555"/>
                  <a:pt x="21546" y="11570"/>
                </a:cubicBezTo>
                <a:cubicBezTo>
                  <a:pt x="21544" y="11584"/>
                  <a:pt x="21543" y="11598"/>
                  <a:pt x="21541" y="11613"/>
                </a:cubicBezTo>
                <a:cubicBezTo>
                  <a:pt x="21539" y="11637"/>
                  <a:pt x="21536" y="11661"/>
                  <a:pt x="21533" y="11686"/>
                </a:cubicBezTo>
                <a:cubicBezTo>
                  <a:pt x="21530" y="11707"/>
                  <a:pt x="21528" y="11729"/>
                  <a:pt x="21525" y="11750"/>
                </a:cubicBezTo>
                <a:cubicBezTo>
                  <a:pt x="21517" y="11814"/>
                  <a:pt x="21508" y="11879"/>
                  <a:pt x="21499" y="11948"/>
                </a:cubicBezTo>
                <a:cubicBezTo>
                  <a:pt x="21495" y="11982"/>
                  <a:pt x="21490" y="12017"/>
                  <a:pt x="21484" y="12052"/>
                </a:cubicBezTo>
                <a:cubicBezTo>
                  <a:pt x="21482" y="12070"/>
                  <a:pt x="21479" y="12088"/>
                  <a:pt x="21476" y="12106"/>
                </a:cubicBezTo>
                <a:cubicBezTo>
                  <a:pt x="21447" y="12305"/>
                  <a:pt x="21410" y="12522"/>
                  <a:pt x="21365" y="12752"/>
                </a:cubicBezTo>
                <a:cubicBezTo>
                  <a:pt x="21357" y="12794"/>
                  <a:pt x="21349" y="12836"/>
                  <a:pt x="21340" y="12878"/>
                </a:cubicBezTo>
                <a:cubicBezTo>
                  <a:pt x="21340" y="12880"/>
                  <a:pt x="21339" y="12882"/>
                  <a:pt x="21339" y="12885"/>
                </a:cubicBezTo>
                <a:cubicBezTo>
                  <a:pt x="21331" y="12925"/>
                  <a:pt x="21322" y="12966"/>
                  <a:pt x="21313" y="13008"/>
                </a:cubicBezTo>
                <a:cubicBezTo>
                  <a:pt x="21302" y="13059"/>
                  <a:pt x="21291" y="13111"/>
                  <a:pt x="21279" y="13163"/>
                </a:cubicBezTo>
                <a:cubicBezTo>
                  <a:pt x="21274" y="13186"/>
                  <a:pt x="21268" y="13210"/>
                  <a:pt x="21263" y="13234"/>
                </a:cubicBezTo>
                <a:cubicBezTo>
                  <a:pt x="21257" y="13258"/>
                  <a:pt x="21252" y="13282"/>
                  <a:pt x="21246" y="13306"/>
                </a:cubicBezTo>
                <a:cubicBezTo>
                  <a:pt x="21241" y="13330"/>
                  <a:pt x="21235" y="13354"/>
                  <a:pt x="21229" y="13378"/>
                </a:cubicBezTo>
                <a:cubicBezTo>
                  <a:pt x="21217" y="13427"/>
                  <a:pt x="21205" y="13475"/>
                  <a:pt x="21193" y="13524"/>
                </a:cubicBezTo>
                <a:cubicBezTo>
                  <a:pt x="21180" y="13574"/>
                  <a:pt x="21167" y="13623"/>
                  <a:pt x="21154" y="13673"/>
                </a:cubicBezTo>
                <a:cubicBezTo>
                  <a:pt x="21135" y="13743"/>
                  <a:pt x="21116" y="13814"/>
                  <a:pt x="21095" y="13885"/>
                </a:cubicBezTo>
                <a:cubicBezTo>
                  <a:pt x="21094" y="13889"/>
                  <a:pt x="21093" y="13892"/>
                  <a:pt x="21092" y="13896"/>
                </a:cubicBezTo>
                <a:cubicBezTo>
                  <a:pt x="21085" y="13922"/>
                  <a:pt x="21078" y="13947"/>
                  <a:pt x="21070" y="13973"/>
                </a:cubicBezTo>
                <a:cubicBezTo>
                  <a:pt x="21042" y="14070"/>
                  <a:pt x="21012" y="14169"/>
                  <a:pt x="20981" y="14268"/>
                </a:cubicBezTo>
                <a:cubicBezTo>
                  <a:pt x="20974" y="14290"/>
                  <a:pt x="20966" y="14313"/>
                  <a:pt x="20959" y="14336"/>
                </a:cubicBezTo>
                <a:cubicBezTo>
                  <a:pt x="20935" y="14409"/>
                  <a:pt x="20910" y="14483"/>
                  <a:pt x="20885" y="14557"/>
                </a:cubicBezTo>
                <a:cubicBezTo>
                  <a:pt x="20876" y="14582"/>
                  <a:pt x="20868" y="14606"/>
                  <a:pt x="20859" y="14631"/>
                </a:cubicBezTo>
                <a:cubicBezTo>
                  <a:pt x="20859" y="14631"/>
                  <a:pt x="20859" y="14631"/>
                  <a:pt x="20859" y="14631"/>
                </a:cubicBezTo>
                <a:cubicBezTo>
                  <a:pt x="20842" y="14681"/>
                  <a:pt x="20824" y="14730"/>
                  <a:pt x="20806" y="14779"/>
                </a:cubicBezTo>
                <a:cubicBezTo>
                  <a:pt x="20797" y="14804"/>
                  <a:pt x="20787" y="14829"/>
                  <a:pt x="20778" y="14853"/>
                </a:cubicBezTo>
                <a:cubicBezTo>
                  <a:pt x="20765" y="14889"/>
                  <a:pt x="20751" y="14924"/>
                  <a:pt x="20738" y="14959"/>
                </a:cubicBezTo>
                <a:cubicBezTo>
                  <a:pt x="20737" y="14961"/>
                  <a:pt x="20736" y="14963"/>
                  <a:pt x="20735" y="14965"/>
                </a:cubicBezTo>
                <a:cubicBezTo>
                  <a:pt x="20730" y="14978"/>
                  <a:pt x="20726" y="14990"/>
                  <a:pt x="20721" y="15003"/>
                </a:cubicBezTo>
                <a:cubicBezTo>
                  <a:pt x="20705" y="15041"/>
                  <a:pt x="20690" y="15080"/>
                  <a:pt x="20674" y="15119"/>
                </a:cubicBezTo>
                <a:cubicBezTo>
                  <a:pt x="20665" y="15143"/>
                  <a:pt x="20655" y="15166"/>
                  <a:pt x="20645" y="15189"/>
                </a:cubicBezTo>
                <a:cubicBezTo>
                  <a:pt x="20619" y="15252"/>
                  <a:pt x="20593" y="15314"/>
                  <a:pt x="20566" y="15376"/>
                </a:cubicBezTo>
                <a:cubicBezTo>
                  <a:pt x="20533" y="15450"/>
                  <a:pt x="20500" y="15524"/>
                  <a:pt x="20465" y="15599"/>
                </a:cubicBezTo>
                <a:cubicBezTo>
                  <a:pt x="20455" y="15619"/>
                  <a:pt x="20445" y="15641"/>
                  <a:pt x="20436" y="15661"/>
                </a:cubicBezTo>
                <a:cubicBezTo>
                  <a:pt x="20420" y="15695"/>
                  <a:pt x="20404" y="15728"/>
                  <a:pt x="20387" y="15761"/>
                </a:cubicBezTo>
                <a:cubicBezTo>
                  <a:pt x="20378" y="15781"/>
                  <a:pt x="20368" y="15801"/>
                  <a:pt x="20358" y="15821"/>
                </a:cubicBezTo>
                <a:cubicBezTo>
                  <a:pt x="20321" y="15895"/>
                  <a:pt x="20283" y="15969"/>
                  <a:pt x="20244" y="16042"/>
                </a:cubicBezTo>
                <a:cubicBezTo>
                  <a:pt x="20244" y="16042"/>
                  <a:pt x="20244" y="16042"/>
                  <a:pt x="20244" y="16042"/>
                </a:cubicBezTo>
                <a:cubicBezTo>
                  <a:pt x="20218" y="16091"/>
                  <a:pt x="20192" y="16140"/>
                  <a:pt x="20165" y="16188"/>
                </a:cubicBezTo>
                <a:cubicBezTo>
                  <a:pt x="20165" y="16188"/>
                  <a:pt x="20165" y="16188"/>
                  <a:pt x="20165" y="16189"/>
                </a:cubicBezTo>
                <a:cubicBezTo>
                  <a:pt x="20137" y="16237"/>
                  <a:pt x="20110" y="16285"/>
                  <a:pt x="20082" y="16333"/>
                </a:cubicBezTo>
                <a:lnTo>
                  <a:pt x="20082" y="16334"/>
                </a:lnTo>
                <a:cubicBezTo>
                  <a:pt x="20055" y="16379"/>
                  <a:pt x="20028" y="16425"/>
                  <a:pt x="20001" y="16470"/>
                </a:cubicBezTo>
                <a:cubicBezTo>
                  <a:pt x="19954" y="16547"/>
                  <a:pt x="19906" y="16623"/>
                  <a:pt x="19857" y="16698"/>
                </a:cubicBezTo>
                <a:cubicBezTo>
                  <a:pt x="19843" y="16719"/>
                  <a:pt x="19830" y="16740"/>
                  <a:pt x="19816" y="16760"/>
                </a:cubicBezTo>
                <a:cubicBezTo>
                  <a:pt x="19800" y="16784"/>
                  <a:pt x="19784" y="16807"/>
                  <a:pt x="19769" y="16830"/>
                </a:cubicBezTo>
                <a:cubicBezTo>
                  <a:pt x="19753" y="16853"/>
                  <a:pt x="19737" y="16876"/>
                  <a:pt x="19720" y="16900"/>
                </a:cubicBezTo>
                <a:cubicBezTo>
                  <a:pt x="19704" y="16923"/>
                  <a:pt x="19688" y="16946"/>
                  <a:pt x="19671" y="16969"/>
                </a:cubicBezTo>
                <a:cubicBezTo>
                  <a:pt x="19655" y="16992"/>
                  <a:pt x="19638" y="17015"/>
                  <a:pt x="19622" y="17038"/>
                </a:cubicBezTo>
                <a:cubicBezTo>
                  <a:pt x="19572" y="17106"/>
                  <a:pt x="19520" y="17173"/>
                  <a:pt x="19468" y="17240"/>
                </a:cubicBezTo>
                <a:cubicBezTo>
                  <a:pt x="19432" y="17284"/>
                  <a:pt x="19397" y="17328"/>
                  <a:pt x="19360" y="17372"/>
                </a:cubicBezTo>
                <a:cubicBezTo>
                  <a:pt x="19324" y="17416"/>
                  <a:pt x="19287" y="17459"/>
                  <a:pt x="19250" y="17501"/>
                </a:cubicBezTo>
                <a:cubicBezTo>
                  <a:pt x="19250" y="17501"/>
                  <a:pt x="19250" y="17501"/>
                  <a:pt x="19250" y="17502"/>
                </a:cubicBezTo>
                <a:cubicBezTo>
                  <a:pt x="19212" y="17544"/>
                  <a:pt x="19175" y="17587"/>
                  <a:pt x="19136" y="17628"/>
                </a:cubicBezTo>
                <a:cubicBezTo>
                  <a:pt x="19116" y="17650"/>
                  <a:pt x="19097" y="17671"/>
                  <a:pt x="19077" y="17691"/>
                </a:cubicBezTo>
                <a:cubicBezTo>
                  <a:pt x="19038" y="17733"/>
                  <a:pt x="18998" y="17774"/>
                  <a:pt x="18958" y="17814"/>
                </a:cubicBezTo>
                <a:cubicBezTo>
                  <a:pt x="18937" y="17834"/>
                  <a:pt x="18917" y="17855"/>
                  <a:pt x="18897" y="17874"/>
                </a:cubicBezTo>
                <a:cubicBezTo>
                  <a:pt x="18814" y="17954"/>
                  <a:pt x="18729" y="18032"/>
                  <a:pt x="18642" y="18108"/>
                </a:cubicBezTo>
                <a:cubicBezTo>
                  <a:pt x="18598" y="18147"/>
                  <a:pt x="18554" y="18185"/>
                  <a:pt x="18510" y="18222"/>
                </a:cubicBezTo>
                <a:cubicBezTo>
                  <a:pt x="18456" y="18269"/>
                  <a:pt x="18402" y="18316"/>
                  <a:pt x="18348" y="18362"/>
                </a:cubicBezTo>
                <a:cubicBezTo>
                  <a:pt x="18299" y="18403"/>
                  <a:pt x="18250" y="18445"/>
                  <a:pt x="18202" y="18485"/>
                </a:cubicBezTo>
                <a:cubicBezTo>
                  <a:pt x="18146" y="18533"/>
                  <a:pt x="18091" y="18579"/>
                  <a:pt x="18035" y="18625"/>
                </a:cubicBezTo>
                <a:cubicBezTo>
                  <a:pt x="18004" y="18651"/>
                  <a:pt x="17973" y="18677"/>
                  <a:pt x="17942" y="18702"/>
                </a:cubicBezTo>
                <a:cubicBezTo>
                  <a:pt x="17904" y="18734"/>
                  <a:pt x="17865" y="18765"/>
                  <a:pt x="17827" y="18797"/>
                </a:cubicBezTo>
                <a:cubicBezTo>
                  <a:pt x="17670" y="18926"/>
                  <a:pt x="17513" y="19051"/>
                  <a:pt x="17357" y="19172"/>
                </a:cubicBezTo>
                <a:cubicBezTo>
                  <a:pt x="17315" y="19204"/>
                  <a:pt x="17273" y="19237"/>
                  <a:pt x="17231" y="19268"/>
                </a:cubicBezTo>
                <a:cubicBezTo>
                  <a:pt x="17195" y="19297"/>
                  <a:pt x="17158" y="19325"/>
                  <a:pt x="17121" y="19353"/>
                </a:cubicBezTo>
                <a:cubicBezTo>
                  <a:pt x="17073" y="19388"/>
                  <a:pt x="17026" y="19423"/>
                  <a:pt x="16979" y="19458"/>
                </a:cubicBezTo>
                <a:cubicBezTo>
                  <a:pt x="16938" y="19488"/>
                  <a:pt x="16897" y="19518"/>
                  <a:pt x="16856" y="19548"/>
                </a:cubicBezTo>
                <a:cubicBezTo>
                  <a:pt x="16772" y="19608"/>
                  <a:pt x="16689" y="19668"/>
                  <a:pt x="16605" y="19725"/>
                </a:cubicBezTo>
                <a:cubicBezTo>
                  <a:pt x="16561" y="19756"/>
                  <a:pt x="16517" y="19787"/>
                  <a:pt x="16472" y="19817"/>
                </a:cubicBezTo>
                <a:cubicBezTo>
                  <a:pt x="16397" y="19868"/>
                  <a:pt x="16322" y="19918"/>
                  <a:pt x="16247" y="19967"/>
                </a:cubicBezTo>
                <a:cubicBezTo>
                  <a:pt x="16210" y="19991"/>
                  <a:pt x="16172" y="20015"/>
                  <a:pt x="16135" y="20039"/>
                </a:cubicBezTo>
                <a:cubicBezTo>
                  <a:pt x="16134" y="20039"/>
                  <a:pt x="16134" y="20039"/>
                  <a:pt x="16134" y="20039"/>
                </a:cubicBezTo>
                <a:cubicBezTo>
                  <a:pt x="16096" y="20063"/>
                  <a:pt x="16059" y="20087"/>
                  <a:pt x="16022" y="20110"/>
                </a:cubicBezTo>
                <a:cubicBezTo>
                  <a:pt x="15984" y="20133"/>
                  <a:pt x="15946" y="20157"/>
                  <a:pt x="15908" y="20179"/>
                </a:cubicBezTo>
                <a:cubicBezTo>
                  <a:pt x="15873" y="20201"/>
                  <a:pt x="15838" y="20221"/>
                  <a:pt x="15804" y="20242"/>
                </a:cubicBezTo>
                <a:cubicBezTo>
                  <a:pt x="15803" y="20242"/>
                  <a:pt x="15802" y="20243"/>
                  <a:pt x="15802" y="20243"/>
                </a:cubicBezTo>
                <a:cubicBezTo>
                  <a:pt x="15766" y="20264"/>
                  <a:pt x="15731" y="20285"/>
                  <a:pt x="15695" y="20305"/>
                </a:cubicBezTo>
                <a:cubicBezTo>
                  <a:pt x="15623" y="20347"/>
                  <a:pt x="15552" y="20387"/>
                  <a:pt x="15480" y="20426"/>
                </a:cubicBezTo>
                <a:cubicBezTo>
                  <a:pt x="15444" y="20446"/>
                  <a:pt x="15408" y="20465"/>
                  <a:pt x="15372" y="20484"/>
                </a:cubicBezTo>
                <a:cubicBezTo>
                  <a:pt x="15264" y="20542"/>
                  <a:pt x="15155" y="20597"/>
                  <a:pt x="15045" y="20650"/>
                </a:cubicBezTo>
                <a:cubicBezTo>
                  <a:pt x="15021" y="20662"/>
                  <a:pt x="14997" y="20674"/>
                  <a:pt x="14972" y="20686"/>
                </a:cubicBezTo>
                <a:cubicBezTo>
                  <a:pt x="14929" y="20706"/>
                  <a:pt x="14886" y="20726"/>
                  <a:pt x="14843" y="20746"/>
                </a:cubicBezTo>
                <a:cubicBezTo>
                  <a:pt x="14837" y="20749"/>
                  <a:pt x="14831" y="20752"/>
                  <a:pt x="14825" y="20754"/>
                </a:cubicBezTo>
                <a:cubicBezTo>
                  <a:pt x="14802" y="20765"/>
                  <a:pt x="14779" y="20775"/>
                  <a:pt x="14756" y="20785"/>
                </a:cubicBezTo>
                <a:cubicBezTo>
                  <a:pt x="14733" y="20795"/>
                  <a:pt x="14710" y="20805"/>
                  <a:pt x="14687" y="20815"/>
                </a:cubicBezTo>
                <a:cubicBezTo>
                  <a:pt x="14662" y="20827"/>
                  <a:pt x="14636" y="20838"/>
                  <a:pt x="14611" y="20848"/>
                </a:cubicBezTo>
                <a:cubicBezTo>
                  <a:pt x="14560" y="20870"/>
                  <a:pt x="14508" y="20891"/>
                  <a:pt x="14457" y="20912"/>
                </a:cubicBezTo>
                <a:cubicBezTo>
                  <a:pt x="14423" y="20926"/>
                  <a:pt x="14389" y="20939"/>
                  <a:pt x="14356" y="20953"/>
                </a:cubicBezTo>
                <a:cubicBezTo>
                  <a:pt x="14325" y="20964"/>
                  <a:pt x="14294" y="20976"/>
                  <a:pt x="14264" y="20988"/>
                </a:cubicBezTo>
                <a:cubicBezTo>
                  <a:pt x="14231" y="21000"/>
                  <a:pt x="14199" y="21012"/>
                  <a:pt x="14166" y="21024"/>
                </a:cubicBezTo>
                <a:cubicBezTo>
                  <a:pt x="14134" y="21036"/>
                  <a:pt x="14101" y="21048"/>
                  <a:pt x="14069" y="21059"/>
                </a:cubicBezTo>
                <a:cubicBezTo>
                  <a:pt x="14043" y="21068"/>
                  <a:pt x="14017" y="21077"/>
                  <a:pt x="13991" y="21086"/>
                </a:cubicBezTo>
                <a:cubicBezTo>
                  <a:pt x="13905" y="21115"/>
                  <a:pt x="13819" y="21143"/>
                  <a:pt x="13732" y="21170"/>
                </a:cubicBezTo>
                <a:cubicBezTo>
                  <a:pt x="13709" y="21177"/>
                  <a:pt x="13686" y="21184"/>
                  <a:pt x="13662" y="21191"/>
                </a:cubicBezTo>
                <a:cubicBezTo>
                  <a:pt x="13621" y="21203"/>
                  <a:pt x="13580" y="21215"/>
                  <a:pt x="13538" y="21227"/>
                </a:cubicBezTo>
                <a:cubicBezTo>
                  <a:pt x="13510" y="21235"/>
                  <a:pt x="13483" y="21243"/>
                  <a:pt x="13454" y="21250"/>
                </a:cubicBezTo>
                <a:cubicBezTo>
                  <a:pt x="13448" y="21252"/>
                  <a:pt x="13442" y="21254"/>
                  <a:pt x="13436" y="21255"/>
                </a:cubicBezTo>
                <a:cubicBezTo>
                  <a:pt x="13429" y="21257"/>
                  <a:pt x="13422" y="21259"/>
                  <a:pt x="13415" y="21261"/>
                </a:cubicBezTo>
                <a:cubicBezTo>
                  <a:pt x="13368" y="21273"/>
                  <a:pt x="13320" y="21286"/>
                  <a:pt x="13273" y="21298"/>
                </a:cubicBezTo>
                <a:cubicBezTo>
                  <a:pt x="13245" y="21305"/>
                  <a:pt x="13218" y="21312"/>
                  <a:pt x="13191" y="21318"/>
                </a:cubicBezTo>
                <a:cubicBezTo>
                  <a:pt x="13182" y="21320"/>
                  <a:pt x="13173" y="21322"/>
                  <a:pt x="13163" y="21324"/>
                </a:cubicBezTo>
                <a:cubicBezTo>
                  <a:pt x="13135" y="21331"/>
                  <a:pt x="13107" y="21338"/>
                  <a:pt x="13079" y="21344"/>
                </a:cubicBezTo>
                <a:cubicBezTo>
                  <a:pt x="13050" y="21351"/>
                  <a:pt x="13022" y="21357"/>
                  <a:pt x="12993" y="21363"/>
                </a:cubicBezTo>
                <a:cubicBezTo>
                  <a:pt x="12976" y="21367"/>
                  <a:pt x="12958" y="21371"/>
                  <a:pt x="12941" y="21375"/>
                </a:cubicBezTo>
                <a:cubicBezTo>
                  <a:pt x="12923" y="21378"/>
                  <a:pt x="12906" y="21382"/>
                  <a:pt x="12888" y="21385"/>
                </a:cubicBezTo>
                <a:cubicBezTo>
                  <a:pt x="12838" y="21396"/>
                  <a:pt x="12787" y="21406"/>
                  <a:pt x="12735" y="21416"/>
                </a:cubicBezTo>
                <a:cubicBezTo>
                  <a:pt x="12719" y="21419"/>
                  <a:pt x="12702" y="21422"/>
                  <a:pt x="12686" y="21425"/>
                </a:cubicBezTo>
                <a:cubicBezTo>
                  <a:pt x="12682" y="21426"/>
                  <a:pt x="12678" y="21426"/>
                  <a:pt x="12674" y="21427"/>
                </a:cubicBezTo>
                <a:cubicBezTo>
                  <a:pt x="12649" y="21432"/>
                  <a:pt x="12623" y="21436"/>
                  <a:pt x="12598" y="21441"/>
                </a:cubicBezTo>
                <a:cubicBezTo>
                  <a:pt x="12555" y="21448"/>
                  <a:pt x="12511" y="21456"/>
                  <a:pt x="12467" y="21462"/>
                </a:cubicBezTo>
                <a:cubicBezTo>
                  <a:pt x="12437" y="21468"/>
                  <a:pt x="12408" y="21472"/>
                  <a:pt x="12377" y="21476"/>
                </a:cubicBezTo>
                <a:cubicBezTo>
                  <a:pt x="12347" y="21481"/>
                  <a:pt x="12317" y="21486"/>
                  <a:pt x="12287" y="21490"/>
                </a:cubicBezTo>
                <a:cubicBezTo>
                  <a:pt x="12257" y="21494"/>
                  <a:pt x="12226" y="21499"/>
                  <a:pt x="12196" y="21502"/>
                </a:cubicBezTo>
                <a:cubicBezTo>
                  <a:pt x="12141" y="21509"/>
                  <a:pt x="12087" y="21516"/>
                  <a:pt x="12032" y="21523"/>
                </a:cubicBezTo>
                <a:cubicBezTo>
                  <a:pt x="11994" y="21527"/>
                  <a:pt x="11956" y="21532"/>
                  <a:pt x="11918" y="21535"/>
                </a:cubicBezTo>
                <a:cubicBezTo>
                  <a:pt x="11855" y="21542"/>
                  <a:pt x="11793" y="21548"/>
                  <a:pt x="11730" y="21554"/>
                </a:cubicBezTo>
                <a:cubicBezTo>
                  <a:pt x="11698" y="21556"/>
                  <a:pt x="11666" y="21559"/>
                  <a:pt x="11634" y="21562"/>
                </a:cubicBezTo>
                <a:cubicBezTo>
                  <a:pt x="11539" y="21569"/>
                  <a:pt x="11442" y="21576"/>
                  <a:pt x="11344" y="21581"/>
                </a:cubicBezTo>
                <a:cubicBezTo>
                  <a:pt x="11311" y="21583"/>
                  <a:pt x="11278" y="21585"/>
                  <a:pt x="11245" y="21586"/>
                </a:cubicBezTo>
                <a:cubicBezTo>
                  <a:pt x="11212" y="21588"/>
                  <a:pt x="11179" y="21589"/>
                  <a:pt x="11146" y="21590"/>
                </a:cubicBezTo>
                <a:cubicBezTo>
                  <a:pt x="10980" y="21597"/>
                  <a:pt x="10810" y="21600"/>
                  <a:pt x="10637" y="21600"/>
                </a:cubicBezTo>
                <a:cubicBezTo>
                  <a:pt x="10592" y="21600"/>
                  <a:pt x="10546" y="21600"/>
                  <a:pt x="10500" y="21599"/>
                </a:cubicBezTo>
                <a:cubicBezTo>
                  <a:pt x="10457" y="21599"/>
                  <a:pt x="10414" y="21598"/>
                  <a:pt x="10370" y="21596"/>
                </a:cubicBezTo>
                <a:cubicBezTo>
                  <a:pt x="10350" y="21596"/>
                  <a:pt x="10330" y="21596"/>
                  <a:pt x="10310" y="21595"/>
                </a:cubicBezTo>
                <a:cubicBezTo>
                  <a:pt x="10272" y="21594"/>
                  <a:pt x="10235" y="21593"/>
                  <a:pt x="10197" y="21590"/>
                </a:cubicBezTo>
                <a:cubicBezTo>
                  <a:pt x="10180" y="21590"/>
                  <a:pt x="10162" y="21589"/>
                  <a:pt x="10145" y="21588"/>
                </a:cubicBezTo>
                <a:cubicBezTo>
                  <a:pt x="10142" y="21588"/>
                  <a:pt x="10138" y="21588"/>
                  <a:pt x="10134" y="21587"/>
                </a:cubicBezTo>
                <a:cubicBezTo>
                  <a:pt x="10102" y="21586"/>
                  <a:pt x="10071" y="21584"/>
                  <a:pt x="10039" y="21582"/>
                </a:cubicBezTo>
                <a:cubicBezTo>
                  <a:pt x="10019" y="21581"/>
                  <a:pt x="10000" y="21580"/>
                  <a:pt x="9980" y="21579"/>
                </a:cubicBezTo>
                <a:cubicBezTo>
                  <a:pt x="9959" y="21578"/>
                  <a:pt x="9937" y="21576"/>
                  <a:pt x="9916" y="21574"/>
                </a:cubicBezTo>
                <a:cubicBezTo>
                  <a:pt x="9898" y="21573"/>
                  <a:pt x="9879" y="21572"/>
                  <a:pt x="9861" y="21570"/>
                </a:cubicBezTo>
                <a:cubicBezTo>
                  <a:pt x="9839" y="21569"/>
                  <a:pt x="9817" y="21567"/>
                  <a:pt x="9794" y="21565"/>
                </a:cubicBezTo>
                <a:cubicBezTo>
                  <a:pt x="9787" y="21565"/>
                  <a:pt x="9779" y="21564"/>
                  <a:pt x="9772" y="21563"/>
                </a:cubicBezTo>
                <a:cubicBezTo>
                  <a:pt x="9738" y="21560"/>
                  <a:pt x="9705" y="21557"/>
                  <a:pt x="9671" y="21554"/>
                </a:cubicBezTo>
                <a:cubicBezTo>
                  <a:pt x="9651" y="21552"/>
                  <a:pt x="9631" y="21550"/>
                  <a:pt x="9611" y="21548"/>
                </a:cubicBezTo>
                <a:cubicBezTo>
                  <a:pt x="9582" y="21546"/>
                  <a:pt x="9553" y="21542"/>
                  <a:pt x="9523" y="21539"/>
                </a:cubicBezTo>
                <a:cubicBezTo>
                  <a:pt x="9518" y="21539"/>
                  <a:pt x="9512" y="21538"/>
                  <a:pt x="9506" y="21537"/>
                </a:cubicBezTo>
                <a:cubicBezTo>
                  <a:pt x="9473" y="21534"/>
                  <a:pt x="9440" y="21530"/>
                  <a:pt x="9406" y="21525"/>
                </a:cubicBezTo>
                <a:cubicBezTo>
                  <a:pt x="9400" y="21525"/>
                  <a:pt x="9394" y="21524"/>
                  <a:pt x="9388" y="21523"/>
                </a:cubicBezTo>
                <a:cubicBezTo>
                  <a:pt x="9350" y="21519"/>
                  <a:pt x="9313" y="21514"/>
                  <a:pt x="9275" y="21508"/>
                </a:cubicBezTo>
                <a:cubicBezTo>
                  <a:pt x="9268" y="21508"/>
                  <a:pt x="9261" y="21507"/>
                  <a:pt x="9253" y="21506"/>
                </a:cubicBezTo>
                <a:cubicBezTo>
                  <a:pt x="9211" y="21500"/>
                  <a:pt x="9168" y="21494"/>
                  <a:pt x="9125" y="21487"/>
                </a:cubicBezTo>
                <a:cubicBezTo>
                  <a:pt x="9096" y="21483"/>
                  <a:pt x="9067" y="21478"/>
                  <a:pt x="9038" y="21474"/>
                </a:cubicBezTo>
                <a:cubicBezTo>
                  <a:pt x="9009" y="21469"/>
                  <a:pt x="8980" y="21464"/>
                  <a:pt x="8951" y="21459"/>
                </a:cubicBezTo>
                <a:cubicBezTo>
                  <a:pt x="8936" y="21457"/>
                  <a:pt x="8921" y="21454"/>
                  <a:pt x="8906" y="21452"/>
                </a:cubicBezTo>
                <a:cubicBezTo>
                  <a:pt x="8894" y="21450"/>
                  <a:pt x="8882" y="21447"/>
                  <a:pt x="8870" y="21445"/>
                </a:cubicBezTo>
                <a:cubicBezTo>
                  <a:pt x="8859" y="21443"/>
                  <a:pt x="8847" y="21441"/>
                  <a:pt x="8835" y="21439"/>
                </a:cubicBezTo>
                <a:cubicBezTo>
                  <a:pt x="8831" y="21438"/>
                  <a:pt x="8827" y="21438"/>
                  <a:pt x="8823" y="21437"/>
                </a:cubicBezTo>
                <a:cubicBezTo>
                  <a:pt x="8780" y="21429"/>
                  <a:pt x="8736" y="21421"/>
                  <a:pt x="8693" y="21412"/>
                </a:cubicBezTo>
                <a:cubicBezTo>
                  <a:pt x="8691" y="21412"/>
                  <a:pt x="8690" y="21412"/>
                  <a:pt x="8688" y="21411"/>
                </a:cubicBezTo>
                <a:cubicBezTo>
                  <a:pt x="8666" y="21407"/>
                  <a:pt x="8643" y="21402"/>
                  <a:pt x="8620" y="21398"/>
                </a:cubicBezTo>
                <a:cubicBezTo>
                  <a:pt x="8618" y="21397"/>
                  <a:pt x="8617" y="21397"/>
                  <a:pt x="8615" y="21397"/>
                </a:cubicBezTo>
                <a:cubicBezTo>
                  <a:pt x="8594" y="21392"/>
                  <a:pt x="8573" y="21388"/>
                  <a:pt x="8552" y="21383"/>
                </a:cubicBezTo>
                <a:cubicBezTo>
                  <a:pt x="8551" y="21383"/>
                  <a:pt x="8550" y="21383"/>
                  <a:pt x="8549" y="21383"/>
                </a:cubicBezTo>
                <a:cubicBezTo>
                  <a:pt x="8531" y="21379"/>
                  <a:pt x="8513" y="21375"/>
                  <a:pt x="8495" y="21371"/>
                </a:cubicBezTo>
                <a:cubicBezTo>
                  <a:pt x="8493" y="21371"/>
                  <a:pt x="8490" y="21370"/>
                  <a:pt x="8487" y="21370"/>
                </a:cubicBezTo>
                <a:cubicBezTo>
                  <a:pt x="8402" y="21351"/>
                  <a:pt x="8317" y="21331"/>
                  <a:pt x="8232" y="21310"/>
                </a:cubicBezTo>
                <a:cubicBezTo>
                  <a:pt x="8189" y="21300"/>
                  <a:pt x="8147" y="21289"/>
                  <a:pt x="8104" y="21278"/>
                </a:cubicBezTo>
                <a:cubicBezTo>
                  <a:pt x="8070" y="21269"/>
                  <a:pt x="8036" y="21260"/>
                  <a:pt x="8003" y="21251"/>
                </a:cubicBezTo>
                <a:cubicBezTo>
                  <a:pt x="7999" y="21250"/>
                  <a:pt x="7995" y="21249"/>
                  <a:pt x="7990" y="21247"/>
                </a:cubicBezTo>
                <a:cubicBezTo>
                  <a:pt x="7961" y="21239"/>
                  <a:pt x="7931" y="21231"/>
                  <a:pt x="7902" y="21223"/>
                </a:cubicBezTo>
                <a:cubicBezTo>
                  <a:pt x="7873" y="21215"/>
                  <a:pt x="7845" y="21207"/>
                  <a:pt x="7817" y="21198"/>
                </a:cubicBezTo>
                <a:cubicBezTo>
                  <a:pt x="7734" y="21174"/>
                  <a:pt x="7650" y="21148"/>
                  <a:pt x="7567" y="21121"/>
                </a:cubicBezTo>
                <a:cubicBezTo>
                  <a:pt x="7533" y="21111"/>
                  <a:pt x="7499" y="21100"/>
                  <a:pt x="7466" y="21088"/>
                </a:cubicBezTo>
                <a:cubicBezTo>
                  <a:pt x="7423" y="21074"/>
                  <a:pt x="7381" y="21059"/>
                  <a:pt x="7338" y="21045"/>
                </a:cubicBezTo>
                <a:cubicBezTo>
                  <a:pt x="7335" y="21043"/>
                  <a:pt x="7332" y="21042"/>
                  <a:pt x="7329" y="21041"/>
                </a:cubicBezTo>
                <a:cubicBezTo>
                  <a:pt x="7293" y="21029"/>
                  <a:pt x="7257" y="21016"/>
                  <a:pt x="7221" y="21003"/>
                </a:cubicBezTo>
                <a:cubicBezTo>
                  <a:pt x="7213" y="21000"/>
                  <a:pt x="7206" y="20998"/>
                  <a:pt x="7199" y="20995"/>
                </a:cubicBezTo>
                <a:cubicBezTo>
                  <a:pt x="7194" y="20993"/>
                  <a:pt x="7188" y="20991"/>
                  <a:pt x="7182" y="20989"/>
                </a:cubicBezTo>
                <a:cubicBezTo>
                  <a:pt x="7152" y="20977"/>
                  <a:pt x="7121" y="20966"/>
                  <a:pt x="7090" y="20954"/>
                </a:cubicBezTo>
                <a:cubicBezTo>
                  <a:pt x="7088" y="20953"/>
                  <a:pt x="7086" y="20952"/>
                  <a:pt x="7084" y="20952"/>
                </a:cubicBezTo>
                <a:cubicBezTo>
                  <a:pt x="7082" y="20951"/>
                  <a:pt x="7079" y="20950"/>
                  <a:pt x="7077" y="20949"/>
                </a:cubicBezTo>
                <a:cubicBezTo>
                  <a:pt x="7041" y="20935"/>
                  <a:pt x="7004" y="20921"/>
                  <a:pt x="6968" y="20907"/>
                </a:cubicBezTo>
                <a:cubicBezTo>
                  <a:pt x="6964" y="20905"/>
                  <a:pt x="6961" y="20904"/>
                  <a:pt x="6957" y="20902"/>
                </a:cubicBezTo>
                <a:cubicBezTo>
                  <a:pt x="6952" y="20900"/>
                  <a:pt x="6947" y="20898"/>
                  <a:pt x="6942" y="20896"/>
                </a:cubicBezTo>
                <a:cubicBezTo>
                  <a:pt x="6923" y="20889"/>
                  <a:pt x="6904" y="20881"/>
                  <a:pt x="6886" y="20874"/>
                </a:cubicBezTo>
                <a:cubicBezTo>
                  <a:pt x="6867" y="20866"/>
                  <a:pt x="6849" y="20859"/>
                  <a:pt x="6830" y="20851"/>
                </a:cubicBezTo>
                <a:cubicBezTo>
                  <a:pt x="6793" y="20836"/>
                  <a:pt x="6757" y="20820"/>
                  <a:pt x="6720" y="20805"/>
                </a:cubicBezTo>
                <a:cubicBezTo>
                  <a:pt x="6710" y="20800"/>
                  <a:pt x="6700" y="20796"/>
                  <a:pt x="6690" y="20792"/>
                </a:cubicBezTo>
                <a:cubicBezTo>
                  <a:pt x="6653" y="20776"/>
                  <a:pt x="6616" y="20759"/>
                  <a:pt x="6579" y="20743"/>
                </a:cubicBezTo>
                <a:cubicBezTo>
                  <a:pt x="6579" y="20743"/>
                  <a:pt x="6578" y="20742"/>
                  <a:pt x="6577" y="20742"/>
                </a:cubicBezTo>
                <a:cubicBezTo>
                  <a:pt x="6565" y="20737"/>
                  <a:pt x="6554" y="20732"/>
                  <a:pt x="6542" y="20726"/>
                </a:cubicBezTo>
                <a:cubicBezTo>
                  <a:pt x="6075" y="20519"/>
                  <a:pt x="5603" y="20324"/>
                  <a:pt x="5121" y="20154"/>
                </a:cubicBezTo>
                <a:cubicBezTo>
                  <a:pt x="3360" y="19037"/>
                  <a:pt x="1938" y="17432"/>
                  <a:pt x="1043" y="15526"/>
                </a:cubicBezTo>
                <a:cubicBezTo>
                  <a:pt x="1022" y="15482"/>
                  <a:pt x="1002" y="15437"/>
                  <a:pt x="981" y="15392"/>
                </a:cubicBezTo>
                <a:cubicBezTo>
                  <a:pt x="981" y="15391"/>
                  <a:pt x="980" y="15390"/>
                  <a:pt x="980" y="15388"/>
                </a:cubicBezTo>
                <a:cubicBezTo>
                  <a:pt x="960" y="15346"/>
                  <a:pt x="941" y="15303"/>
                  <a:pt x="923" y="15260"/>
                </a:cubicBezTo>
                <a:cubicBezTo>
                  <a:pt x="922" y="15259"/>
                  <a:pt x="921" y="15258"/>
                  <a:pt x="920" y="15256"/>
                </a:cubicBezTo>
                <a:cubicBezTo>
                  <a:pt x="901" y="15211"/>
                  <a:pt x="882" y="15166"/>
                  <a:pt x="863" y="15121"/>
                </a:cubicBezTo>
                <a:cubicBezTo>
                  <a:pt x="847" y="15083"/>
                  <a:pt x="830" y="15044"/>
                  <a:pt x="815" y="15005"/>
                </a:cubicBezTo>
                <a:cubicBezTo>
                  <a:pt x="799" y="14968"/>
                  <a:pt x="784" y="14930"/>
                  <a:pt x="769" y="14892"/>
                </a:cubicBezTo>
                <a:cubicBezTo>
                  <a:pt x="761" y="14871"/>
                  <a:pt x="753" y="14851"/>
                  <a:pt x="745" y="14830"/>
                </a:cubicBezTo>
                <a:cubicBezTo>
                  <a:pt x="742" y="14823"/>
                  <a:pt x="739" y="14815"/>
                  <a:pt x="737" y="14808"/>
                </a:cubicBezTo>
                <a:cubicBezTo>
                  <a:pt x="724" y="14777"/>
                  <a:pt x="712" y="14745"/>
                  <a:pt x="700" y="14714"/>
                </a:cubicBezTo>
                <a:cubicBezTo>
                  <a:pt x="699" y="14710"/>
                  <a:pt x="698" y="14706"/>
                  <a:pt x="696" y="14702"/>
                </a:cubicBezTo>
                <a:cubicBezTo>
                  <a:pt x="682" y="14663"/>
                  <a:pt x="667" y="14625"/>
                  <a:pt x="654" y="14586"/>
                </a:cubicBezTo>
                <a:cubicBezTo>
                  <a:pt x="651" y="14580"/>
                  <a:pt x="649" y="14574"/>
                  <a:pt x="647" y="14568"/>
                </a:cubicBezTo>
                <a:cubicBezTo>
                  <a:pt x="631" y="14521"/>
                  <a:pt x="614" y="14475"/>
                  <a:pt x="598" y="14428"/>
                </a:cubicBezTo>
                <a:cubicBezTo>
                  <a:pt x="597" y="14426"/>
                  <a:pt x="596" y="14424"/>
                  <a:pt x="596" y="14422"/>
                </a:cubicBezTo>
                <a:cubicBezTo>
                  <a:pt x="580" y="14377"/>
                  <a:pt x="565" y="14332"/>
                  <a:pt x="551" y="14286"/>
                </a:cubicBezTo>
                <a:cubicBezTo>
                  <a:pt x="538" y="14249"/>
                  <a:pt x="526" y="14211"/>
                  <a:pt x="514" y="14173"/>
                </a:cubicBezTo>
                <a:cubicBezTo>
                  <a:pt x="509" y="14157"/>
                  <a:pt x="504" y="14141"/>
                  <a:pt x="499" y="14124"/>
                </a:cubicBezTo>
                <a:cubicBezTo>
                  <a:pt x="486" y="14083"/>
                  <a:pt x="473" y="14042"/>
                  <a:pt x="461" y="14001"/>
                </a:cubicBezTo>
                <a:cubicBezTo>
                  <a:pt x="450" y="13963"/>
                  <a:pt x="438" y="13925"/>
                  <a:pt x="428" y="13887"/>
                </a:cubicBezTo>
                <a:cubicBezTo>
                  <a:pt x="423" y="13871"/>
                  <a:pt x="418" y="13855"/>
                  <a:pt x="414" y="13838"/>
                </a:cubicBezTo>
                <a:cubicBezTo>
                  <a:pt x="412" y="13833"/>
                  <a:pt x="411" y="13829"/>
                  <a:pt x="410" y="13824"/>
                </a:cubicBezTo>
                <a:cubicBezTo>
                  <a:pt x="401" y="13791"/>
                  <a:pt x="392" y="13759"/>
                  <a:pt x="383" y="13727"/>
                </a:cubicBezTo>
                <a:cubicBezTo>
                  <a:pt x="369" y="13674"/>
                  <a:pt x="355" y="13621"/>
                  <a:pt x="341" y="13567"/>
                </a:cubicBezTo>
                <a:cubicBezTo>
                  <a:pt x="331" y="13527"/>
                  <a:pt x="321" y="13487"/>
                  <a:pt x="311" y="13446"/>
                </a:cubicBezTo>
                <a:cubicBezTo>
                  <a:pt x="308" y="13435"/>
                  <a:pt x="306" y="13424"/>
                  <a:pt x="303" y="13413"/>
                </a:cubicBezTo>
                <a:cubicBezTo>
                  <a:pt x="279" y="13312"/>
                  <a:pt x="256" y="13210"/>
                  <a:pt x="235" y="13108"/>
                </a:cubicBezTo>
                <a:cubicBezTo>
                  <a:pt x="226" y="13066"/>
                  <a:pt x="217" y="13023"/>
                  <a:pt x="209" y="12981"/>
                </a:cubicBezTo>
                <a:cubicBezTo>
                  <a:pt x="209" y="12980"/>
                  <a:pt x="208" y="12979"/>
                  <a:pt x="208" y="12978"/>
                </a:cubicBezTo>
                <a:cubicBezTo>
                  <a:pt x="200" y="12937"/>
                  <a:pt x="192" y="12896"/>
                  <a:pt x="185" y="12855"/>
                </a:cubicBezTo>
                <a:cubicBezTo>
                  <a:pt x="182" y="12839"/>
                  <a:pt x="179" y="12823"/>
                  <a:pt x="176" y="12807"/>
                </a:cubicBezTo>
                <a:cubicBezTo>
                  <a:pt x="168" y="12764"/>
                  <a:pt x="161" y="12721"/>
                  <a:pt x="154" y="12678"/>
                </a:cubicBezTo>
                <a:cubicBezTo>
                  <a:pt x="146" y="12634"/>
                  <a:pt x="139" y="12589"/>
                  <a:pt x="132" y="12543"/>
                </a:cubicBezTo>
                <a:cubicBezTo>
                  <a:pt x="130" y="12534"/>
                  <a:pt x="129" y="12526"/>
                  <a:pt x="128" y="12517"/>
                </a:cubicBezTo>
                <a:cubicBezTo>
                  <a:pt x="121" y="12470"/>
                  <a:pt x="114" y="12424"/>
                  <a:pt x="107" y="12377"/>
                </a:cubicBezTo>
                <a:cubicBezTo>
                  <a:pt x="100" y="12324"/>
                  <a:pt x="93" y="12269"/>
                  <a:pt x="86" y="12215"/>
                </a:cubicBezTo>
                <a:cubicBezTo>
                  <a:pt x="81" y="12177"/>
                  <a:pt x="77" y="12138"/>
                  <a:pt x="72" y="12099"/>
                </a:cubicBezTo>
                <a:cubicBezTo>
                  <a:pt x="69" y="12070"/>
                  <a:pt x="65" y="12040"/>
                  <a:pt x="62" y="12010"/>
                </a:cubicBezTo>
                <a:cubicBezTo>
                  <a:pt x="54" y="11929"/>
                  <a:pt x="46" y="11847"/>
                  <a:pt x="39" y="11765"/>
                </a:cubicBezTo>
                <a:cubicBezTo>
                  <a:pt x="35" y="11714"/>
                  <a:pt x="31" y="11663"/>
                  <a:pt x="27" y="11611"/>
                </a:cubicBezTo>
                <a:lnTo>
                  <a:pt x="27" y="11610"/>
                </a:lnTo>
                <a:cubicBezTo>
                  <a:pt x="24" y="11563"/>
                  <a:pt x="21" y="11516"/>
                  <a:pt x="18" y="11469"/>
                </a:cubicBezTo>
                <a:cubicBezTo>
                  <a:pt x="18" y="11465"/>
                  <a:pt x="18" y="11460"/>
                  <a:pt x="17" y="11455"/>
                </a:cubicBezTo>
                <a:cubicBezTo>
                  <a:pt x="15" y="11411"/>
                  <a:pt x="13" y="11367"/>
                  <a:pt x="11" y="11323"/>
                </a:cubicBezTo>
                <a:cubicBezTo>
                  <a:pt x="10" y="11307"/>
                  <a:pt x="9" y="11291"/>
                  <a:pt x="9" y="11275"/>
                </a:cubicBezTo>
                <a:cubicBezTo>
                  <a:pt x="7" y="11231"/>
                  <a:pt x="6" y="11187"/>
                  <a:pt x="5" y="11144"/>
                </a:cubicBezTo>
                <a:cubicBezTo>
                  <a:pt x="3" y="11093"/>
                  <a:pt x="2" y="11042"/>
                  <a:pt x="1" y="10992"/>
                </a:cubicBezTo>
                <a:lnTo>
                  <a:pt x="1" y="10977"/>
                </a:lnTo>
                <a:cubicBezTo>
                  <a:pt x="0" y="10928"/>
                  <a:pt x="0" y="10879"/>
                  <a:pt x="0" y="10830"/>
                </a:cubicBezTo>
                <a:cubicBezTo>
                  <a:pt x="0" y="10696"/>
                  <a:pt x="2" y="10563"/>
                  <a:pt x="7" y="10430"/>
                </a:cubicBezTo>
                <a:cubicBezTo>
                  <a:pt x="9" y="10379"/>
                  <a:pt x="11" y="10328"/>
                  <a:pt x="14" y="10277"/>
                </a:cubicBezTo>
                <a:cubicBezTo>
                  <a:pt x="15" y="10258"/>
                  <a:pt x="16" y="10239"/>
                  <a:pt x="17" y="10219"/>
                </a:cubicBezTo>
                <a:cubicBezTo>
                  <a:pt x="18" y="10187"/>
                  <a:pt x="20" y="10156"/>
                  <a:pt x="22" y="10124"/>
                </a:cubicBezTo>
                <a:cubicBezTo>
                  <a:pt x="43" y="9793"/>
                  <a:pt x="78" y="9465"/>
                  <a:pt x="128" y="9143"/>
                </a:cubicBezTo>
                <a:cubicBezTo>
                  <a:pt x="134" y="9103"/>
                  <a:pt x="140" y="9064"/>
                  <a:pt x="147" y="9025"/>
                </a:cubicBezTo>
                <a:cubicBezTo>
                  <a:pt x="147" y="9021"/>
                  <a:pt x="148" y="9018"/>
                  <a:pt x="148" y="9014"/>
                </a:cubicBezTo>
                <a:cubicBezTo>
                  <a:pt x="158" y="8952"/>
                  <a:pt x="169" y="8891"/>
                  <a:pt x="181" y="8829"/>
                </a:cubicBezTo>
                <a:cubicBezTo>
                  <a:pt x="183" y="8812"/>
                  <a:pt x="187" y="8796"/>
                  <a:pt x="190" y="8779"/>
                </a:cubicBezTo>
                <a:cubicBezTo>
                  <a:pt x="197" y="8740"/>
                  <a:pt x="205" y="8700"/>
                  <a:pt x="212" y="8662"/>
                </a:cubicBezTo>
                <a:cubicBezTo>
                  <a:pt x="276" y="8342"/>
                  <a:pt x="353" y="8026"/>
                  <a:pt x="444" y="7717"/>
                </a:cubicBezTo>
                <a:cubicBezTo>
                  <a:pt x="452" y="7687"/>
                  <a:pt x="461" y="7658"/>
                  <a:pt x="470" y="7629"/>
                </a:cubicBezTo>
                <a:cubicBezTo>
                  <a:pt x="481" y="7592"/>
                  <a:pt x="492" y="7554"/>
                  <a:pt x="504" y="7517"/>
                </a:cubicBezTo>
                <a:cubicBezTo>
                  <a:pt x="531" y="7431"/>
                  <a:pt x="559" y="7345"/>
                  <a:pt x="588" y="7261"/>
                </a:cubicBezTo>
                <a:cubicBezTo>
                  <a:pt x="597" y="7235"/>
                  <a:pt x="606" y="7209"/>
                  <a:pt x="615" y="7183"/>
                </a:cubicBezTo>
                <a:cubicBezTo>
                  <a:pt x="627" y="7146"/>
                  <a:pt x="641" y="7109"/>
                  <a:pt x="654" y="7073"/>
                </a:cubicBezTo>
                <a:cubicBezTo>
                  <a:pt x="694" y="6961"/>
                  <a:pt x="736" y="6850"/>
                  <a:pt x="780" y="6740"/>
                </a:cubicBezTo>
                <a:cubicBezTo>
                  <a:pt x="793" y="6706"/>
                  <a:pt x="807" y="6672"/>
                  <a:pt x="822" y="6638"/>
                </a:cubicBezTo>
                <a:cubicBezTo>
                  <a:pt x="836" y="6602"/>
                  <a:pt x="851" y="6566"/>
                  <a:pt x="866" y="6530"/>
                </a:cubicBezTo>
                <a:cubicBezTo>
                  <a:pt x="896" y="6458"/>
                  <a:pt x="927" y="6387"/>
                  <a:pt x="959" y="6316"/>
                </a:cubicBezTo>
                <a:cubicBezTo>
                  <a:pt x="975" y="6281"/>
                  <a:pt x="991" y="6246"/>
                  <a:pt x="1007" y="6212"/>
                </a:cubicBezTo>
                <a:cubicBezTo>
                  <a:pt x="1035" y="6150"/>
                  <a:pt x="1063" y="6089"/>
                  <a:pt x="1093" y="6029"/>
                </a:cubicBezTo>
                <a:cubicBezTo>
                  <a:pt x="1094" y="6027"/>
                  <a:pt x="1094" y="6025"/>
                  <a:pt x="1095" y="6024"/>
                </a:cubicBezTo>
                <a:cubicBezTo>
                  <a:pt x="1111" y="5991"/>
                  <a:pt x="1127" y="5958"/>
                  <a:pt x="1143" y="5926"/>
                </a:cubicBezTo>
                <a:cubicBezTo>
                  <a:pt x="1168" y="5876"/>
                  <a:pt x="1193" y="5826"/>
                  <a:pt x="1219" y="5776"/>
                </a:cubicBezTo>
                <a:cubicBezTo>
                  <a:pt x="1233" y="5748"/>
                  <a:pt x="1248" y="5720"/>
                  <a:pt x="1262" y="5692"/>
                </a:cubicBezTo>
                <a:cubicBezTo>
                  <a:pt x="1280" y="5658"/>
                  <a:pt x="1298" y="5624"/>
                  <a:pt x="1316" y="5591"/>
                </a:cubicBezTo>
                <a:cubicBezTo>
                  <a:pt x="1335" y="5557"/>
                  <a:pt x="1353" y="5523"/>
                  <a:pt x="1372" y="5489"/>
                </a:cubicBezTo>
                <a:cubicBezTo>
                  <a:pt x="1390" y="5455"/>
                  <a:pt x="1409" y="5422"/>
                  <a:pt x="1428" y="5389"/>
                </a:cubicBezTo>
                <a:cubicBezTo>
                  <a:pt x="1487" y="5285"/>
                  <a:pt x="1547" y="5183"/>
                  <a:pt x="1608" y="5082"/>
                </a:cubicBezTo>
                <a:cubicBezTo>
                  <a:pt x="1626" y="5052"/>
                  <a:pt x="1645" y="5022"/>
                  <a:pt x="1663" y="4993"/>
                </a:cubicBezTo>
                <a:cubicBezTo>
                  <a:pt x="1705" y="4926"/>
                  <a:pt x="1747" y="4859"/>
                  <a:pt x="1790" y="4794"/>
                </a:cubicBezTo>
                <a:cubicBezTo>
                  <a:pt x="1809" y="4765"/>
                  <a:pt x="1828" y="4736"/>
                  <a:pt x="1847" y="4708"/>
                </a:cubicBezTo>
                <a:cubicBezTo>
                  <a:pt x="1883" y="4653"/>
                  <a:pt x="1920" y="4599"/>
                  <a:pt x="1958" y="4544"/>
                </a:cubicBezTo>
                <a:cubicBezTo>
                  <a:pt x="1979" y="4514"/>
                  <a:pt x="2000" y="4483"/>
                  <a:pt x="2022" y="4453"/>
                </a:cubicBezTo>
                <a:cubicBezTo>
                  <a:pt x="2041" y="4426"/>
                  <a:pt x="2060" y="4399"/>
                  <a:pt x="2079" y="4373"/>
                </a:cubicBezTo>
                <a:cubicBezTo>
                  <a:pt x="2104" y="4338"/>
                  <a:pt x="2130" y="4303"/>
                  <a:pt x="2155" y="4269"/>
                </a:cubicBezTo>
                <a:cubicBezTo>
                  <a:pt x="2178" y="4238"/>
                  <a:pt x="2201" y="4208"/>
                  <a:pt x="2224" y="4177"/>
                </a:cubicBezTo>
                <a:cubicBezTo>
                  <a:pt x="2239" y="4156"/>
                  <a:pt x="2255" y="4135"/>
                  <a:pt x="2271" y="4115"/>
                </a:cubicBezTo>
                <a:cubicBezTo>
                  <a:pt x="2287" y="4093"/>
                  <a:pt x="2303" y="4073"/>
                  <a:pt x="2320" y="4052"/>
                </a:cubicBezTo>
                <a:cubicBezTo>
                  <a:pt x="2340" y="4025"/>
                  <a:pt x="2361" y="3999"/>
                  <a:pt x="2382" y="3973"/>
                </a:cubicBezTo>
                <a:cubicBezTo>
                  <a:pt x="2399" y="3951"/>
                  <a:pt x="2416" y="3929"/>
                  <a:pt x="2434" y="3907"/>
                </a:cubicBezTo>
                <a:cubicBezTo>
                  <a:pt x="3975" y="1992"/>
                  <a:pt x="6141" y="607"/>
                  <a:pt x="8621" y="66"/>
                </a:cubicBezTo>
                <a:cubicBezTo>
                  <a:pt x="8622" y="66"/>
                  <a:pt x="8623" y="66"/>
                  <a:pt x="8624" y="65"/>
                </a:cubicBezTo>
                <a:cubicBezTo>
                  <a:pt x="8624" y="65"/>
                  <a:pt x="8624" y="65"/>
                  <a:pt x="8624" y="65"/>
                </a:cubicBezTo>
                <a:cubicBezTo>
                  <a:pt x="8625" y="65"/>
                  <a:pt x="8626" y="65"/>
                  <a:pt x="8627" y="65"/>
                </a:cubicBezTo>
                <a:cubicBezTo>
                  <a:pt x="8635" y="63"/>
                  <a:pt x="8643" y="61"/>
                  <a:pt x="8651" y="60"/>
                </a:cubicBezTo>
                <a:cubicBezTo>
                  <a:pt x="8652" y="60"/>
                  <a:pt x="8653" y="59"/>
                  <a:pt x="8654" y="59"/>
                </a:cubicBezTo>
                <a:lnTo>
                  <a:pt x="8654" y="59"/>
                </a:lnTo>
                <a:cubicBezTo>
                  <a:pt x="8751" y="38"/>
                  <a:pt x="8849" y="18"/>
                  <a:pt x="8947" y="0"/>
                </a:cubicBezTo>
                <a:cubicBezTo>
                  <a:pt x="9330" y="84"/>
                  <a:pt x="9696" y="373"/>
                  <a:pt x="10146" y="351"/>
                </a:cubicBezTo>
                <a:cubicBezTo>
                  <a:pt x="10469" y="319"/>
                  <a:pt x="10795" y="303"/>
                  <a:pt x="11118" y="308"/>
                </a:cubicBezTo>
                <a:cubicBezTo>
                  <a:pt x="11185" y="309"/>
                  <a:pt x="11251" y="311"/>
                  <a:pt x="11317" y="313"/>
                </a:cubicBezTo>
                <a:cubicBezTo>
                  <a:pt x="11347" y="314"/>
                  <a:pt x="11376" y="316"/>
                  <a:pt x="11406" y="317"/>
                </a:cubicBezTo>
                <a:cubicBezTo>
                  <a:pt x="11440" y="319"/>
                  <a:pt x="11475" y="321"/>
                  <a:pt x="11509" y="324"/>
                </a:cubicBezTo>
                <a:cubicBezTo>
                  <a:pt x="11533" y="325"/>
                  <a:pt x="11557" y="327"/>
                  <a:pt x="11581" y="329"/>
                </a:cubicBezTo>
                <a:cubicBezTo>
                  <a:pt x="11602" y="330"/>
                  <a:pt x="11623" y="332"/>
                  <a:pt x="11644" y="334"/>
                </a:cubicBezTo>
                <a:cubicBezTo>
                  <a:pt x="11704" y="340"/>
                  <a:pt x="11764" y="346"/>
                  <a:pt x="11823" y="353"/>
                </a:cubicBezTo>
                <a:cubicBezTo>
                  <a:pt x="11979" y="364"/>
                  <a:pt x="12134" y="380"/>
                  <a:pt x="12288" y="402"/>
                </a:cubicBezTo>
                <a:cubicBezTo>
                  <a:pt x="12338" y="406"/>
                  <a:pt x="12388" y="411"/>
                  <a:pt x="12437" y="417"/>
                </a:cubicBezTo>
                <a:cubicBezTo>
                  <a:pt x="12447" y="418"/>
                  <a:pt x="12458" y="419"/>
                  <a:pt x="12468" y="421"/>
                </a:cubicBezTo>
                <a:cubicBezTo>
                  <a:pt x="12507" y="425"/>
                  <a:pt x="12545" y="429"/>
                  <a:pt x="12583" y="434"/>
                </a:cubicBezTo>
                <a:cubicBezTo>
                  <a:pt x="12594" y="435"/>
                  <a:pt x="12605" y="437"/>
                  <a:pt x="12616" y="438"/>
                </a:cubicBezTo>
                <a:cubicBezTo>
                  <a:pt x="12659" y="444"/>
                  <a:pt x="12702" y="450"/>
                  <a:pt x="12745" y="455"/>
                </a:cubicBezTo>
                <a:cubicBezTo>
                  <a:pt x="12816" y="465"/>
                  <a:pt x="12885" y="475"/>
                  <a:pt x="12955" y="487"/>
                </a:cubicBezTo>
                <a:cubicBezTo>
                  <a:pt x="12980" y="491"/>
                  <a:pt x="13006" y="495"/>
                  <a:pt x="13031" y="499"/>
                </a:cubicBezTo>
                <a:cubicBezTo>
                  <a:pt x="13055" y="503"/>
                  <a:pt x="13079" y="507"/>
                  <a:pt x="13103" y="512"/>
                </a:cubicBezTo>
                <a:cubicBezTo>
                  <a:pt x="13142" y="518"/>
                  <a:pt x="13180" y="525"/>
                  <a:pt x="13218" y="532"/>
                </a:cubicBezTo>
                <a:cubicBezTo>
                  <a:pt x="13319" y="550"/>
                  <a:pt x="13419" y="570"/>
                  <a:pt x="13519" y="592"/>
                </a:cubicBezTo>
                <a:cubicBezTo>
                  <a:pt x="13522" y="592"/>
                  <a:pt x="13524" y="593"/>
                  <a:pt x="13526" y="593"/>
                </a:cubicBezTo>
                <a:cubicBezTo>
                  <a:pt x="13554" y="599"/>
                  <a:pt x="13581" y="605"/>
                  <a:pt x="13608" y="611"/>
                </a:cubicBezTo>
                <a:cubicBezTo>
                  <a:pt x="13627" y="615"/>
                  <a:pt x="13645" y="620"/>
                  <a:pt x="13664" y="624"/>
                </a:cubicBezTo>
                <a:cubicBezTo>
                  <a:pt x="13696" y="631"/>
                  <a:pt x="13727" y="639"/>
                  <a:pt x="13758" y="646"/>
                </a:cubicBezTo>
                <a:cubicBezTo>
                  <a:pt x="13760" y="646"/>
                  <a:pt x="13762" y="647"/>
                  <a:pt x="13764" y="647"/>
                </a:cubicBezTo>
                <a:cubicBezTo>
                  <a:pt x="13795" y="655"/>
                  <a:pt x="13826" y="662"/>
                  <a:pt x="13856" y="670"/>
                </a:cubicBezTo>
                <a:cubicBezTo>
                  <a:pt x="13888" y="678"/>
                  <a:pt x="13919" y="686"/>
                  <a:pt x="13951" y="694"/>
                </a:cubicBezTo>
                <a:cubicBezTo>
                  <a:pt x="13984" y="702"/>
                  <a:pt x="14017" y="711"/>
                  <a:pt x="14050" y="720"/>
                </a:cubicBezTo>
                <a:cubicBezTo>
                  <a:pt x="14088" y="730"/>
                  <a:pt x="14125" y="740"/>
                  <a:pt x="14163" y="751"/>
                </a:cubicBezTo>
                <a:lnTo>
                  <a:pt x="14163" y="751"/>
                </a:lnTo>
                <a:cubicBezTo>
                  <a:pt x="14305" y="790"/>
                  <a:pt x="14445" y="833"/>
                  <a:pt x="14584" y="878"/>
                </a:cubicBezTo>
                <a:cubicBezTo>
                  <a:pt x="14588" y="880"/>
                  <a:pt x="14593" y="881"/>
                  <a:pt x="14598" y="883"/>
                </a:cubicBezTo>
                <a:cubicBezTo>
                  <a:pt x="14629" y="893"/>
                  <a:pt x="14659" y="903"/>
                  <a:pt x="14689" y="914"/>
                </a:cubicBezTo>
                <a:cubicBezTo>
                  <a:pt x="14691" y="914"/>
                  <a:pt x="14693" y="915"/>
                  <a:pt x="14695" y="915"/>
                </a:cubicBezTo>
                <a:cubicBezTo>
                  <a:pt x="14721" y="924"/>
                  <a:pt x="14748" y="934"/>
                  <a:pt x="14774" y="943"/>
                </a:cubicBezTo>
                <a:cubicBezTo>
                  <a:pt x="14848" y="969"/>
                  <a:pt x="14923" y="996"/>
                  <a:pt x="14997" y="1023"/>
                </a:cubicBezTo>
                <a:cubicBezTo>
                  <a:pt x="15029" y="1035"/>
                  <a:pt x="15061" y="1047"/>
                  <a:pt x="15093" y="1060"/>
                </a:cubicBezTo>
                <a:cubicBezTo>
                  <a:pt x="15094" y="1060"/>
                  <a:pt x="15095" y="1061"/>
                  <a:pt x="15096" y="1061"/>
                </a:cubicBezTo>
                <a:cubicBezTo>
                  <a:pt x="15097" y="1061"/>
                  <a:pt x="15097" y="1061"/>
                  <a:pt x="15098" y="1062"/>
                </a:cubicBezTo>
                <a:cubicBezTo>
                  <a:pt x="15114" y="1067"/>
                  <a:pt x="15129" y="1074"/>
                  <a:pt x="15145" y="1080"/>
                </a:cubicBezTo>
                <a:cubicBezTo>
                  <a:pt x="15169" y="1089"/>
                  <a:pt x="15192" y="1098"/>
                  <a:pt x="15216" y="1108"/>
                </a:cubicBezTo>
                <a:cubicBezTo>
                  <a:pt x="15248" y="1121"/>
                  <a:pt x="15280" y="1134"/>
                  <a:pt x="15312" y="1147"/>
                </a:cubicBezTo>
                <a:cubicBezTo>
                  <a:pt x="15359" y="1166"/>
                  <a:pt x="15406" y="1186"/>
                  <a:pt x="15453" y="1206"/>
                </a:cubicBezTo>
                <a:cubicBezTo>
                  <a:pt x="15490" y="1222"/>
                  <a:pt x="15528" y="1239"/>
                  <a:pt x="15565" y="1255"/>
                </a:cubicBezTo>
                <a:cubicBezTo>
                  <a:pt x="15708" y="1318"/>
                  <a:pt x="15849" y="1385"/>
                  <a:pt x="15987" y="1454"/>
                </a:cubicBezTo>
                <a:cubicBezTo>
                  <a:pt x="16012" y="1467"/>
                  <a:pt x="16037" y="1479"/>
                  <a:pt x="16063" y="1492"/>
                </a:cubicBezTo>
                <a:cubicBezTo>
                  <a:pt x="16116" y="1520"/>
                  <a:pt x="16170" y="1548"/>
                  <a:pt x="16223" y="1576"/>
                </a:cubicBezTo>
                <a:cubicBezTo>
                  <a:pt x="16248" y="1589"/>
                  <a:pt x="16272" y="1602"/>
                  <a:pt x="16296" y="1616"/>
                </a:cubicBezTo>
                <a:cubicBezTo>
                  <a:pt x="16317" y="1627"/>
                  <a:pt x="16338" y="1638"/>
                  <a:pt x="16359" y="1650"/>
                </a:cubicBezTo>
                <a:cubicBezTo>
                  <a:pt x="16476" y="1715"/>
                  <a:pt x="16592" y="1782"/>
                  <a:pt x="16707" y="1852"/>
                </a:cubicBezTo>
                <a:cubicBezTo>
                  <a:pt x="16739" y="1871"/>
                  <a:pt x="16771" y="1891"/>
                  <a:pt x="16803" y="1911"/>
                </a:cubicBezTo>
                <a:cubicBezTo>
                  <a:pt x="16921" y="1985"/>
                  <a:pt x="17039" y="2061"/>
                  <a:pt x="17154" y="2140"/>
                </a:cubicBezTo>
                <a:cubicBezTo>
                  <a:pt x="17177" y="2155"/>
                  <a:pt x="17199" y="2171"/>
                  <a:pt x="17222" y="2186"/>
                </a:cubicBezTo>
                <a:cubicBezTo>
                  <a:pt x="17222" y="2187"/>
                  <a:pt x="17222" y="2187"/>
                  <a:pt x="17222" y="2187"/>
                </a:cubicBezTo>
                <a:cubicBezTo>
                  <a:pt x="17223" y="2187"/>
                  <a:pt x="17223" y="2187"/>
                  <a:pt x="17223" y="2187"/>
                </a:cubicBezTo>
                <a:cubicBezTo>
                  <a:pt x="17257" y="2211"/>
                  <a:pt x="17292" y="2235"/>
                  <a:pt x="17326" y="2259"/>
                </a:cubicBezTo>
                <a:cubicBezTo>
                  <a:pt x="17373" y="2293"/>
                  <a:pt x="17420" y="2328"/>
                  <a:pt x="17467" y="2363"/>
                </a:cubicBezTo>
                <a:cubicBezTo>
                  <a:pt x="17474" y="2367"/>
                  <a:pt x="17480" y="2372"/>
                  <a:pt x="17486" y="2377"/>
                </a:cubicBezTo>
                <a:cubicBezTo>
                  <a:pt x="17493" y="2381"/>
                  <a:pt x="17499" y="2386"/>
                  <a:pt x="17506" y="2391"/>
                </a:cubicBezTo>
                <a:cubicBezTo>
                  <a:pt x="17513" y="2396"/>
                  <a:pt x="17521" y="2402"/>
                  <a:pt x="17528" y="2408"/>
                </a:cubicBezTo>
                <a:cubicBezTo>
                  <a:pt x="17555" y="2428"/>
                  <a:pt x="17583" y="2449"/>
                  <a:pt x="17609" y="2470"/>
                </a:cubicBezTo>
                <a:cubicBezTo>
                  <a:pt x="17628" y="2484"/>
                  <a:pt x="17647" y="2499"/>
                  <a:pt x="17666" y="2513"/>
                </a:cubicBezTo>
                <a:cubicBezTo>
                  <a:pt x="17686" y="2529"/>
                  <a:pt x="17706" y="2545"/>
                  <a:pt x="17726" y="2561"/>
                </a:cubicBezTo>
                <a:cubicBezTo>
                  <a:pt x="17807" y="2625"/>
                  <a:pt x="17886" y="2690"/>
                  <a:pt x="17965" y="2756"/>
                </a:cubicBezTo>
                <a:cubicBezTo>
                  <a:pt x="17993" y="2780"/>
                  <a:pt x="18021" y="2804"/>
                  <a:pt x="18050" y="2828"/>
                </a:cubicBezTo>
                <a:cubicBezTo>
                  <a:pt x="18050" y="2829"/>
                  <a:pt x="18050" y="2829"/>
                  <a:pt x="18051" y="2829"/>
                </a:cubicBezTo>
                <a:cubicBezTo>
                  <a:pt x="18086" y="2860"/>
                  <a:pt x="18122" y="2891"/>
                  <a:pt x="18157" y="2922"/>
                </a:cubicBezTo>
                <a:cubicBezTo>
                  <a:pt x="18158" y="2923"/>
                  <a:pt x="18159" y="2925"/>
                  <a:pt x="18161" y="2926"/>
                </a:cubicBezTo>
                <a:cubicBezTo>
                  <a:pt x="18197" y="2958"/>
                  <a:pt x="18232" y="2989"/>
                  <a:pt x="18267" y="3022"/>
                </a:cubicBezTo>
                <a:cubicBezTo>
                  <a:pt x="18294" y="3046"/>
                  <a:pt x="18321" y="3071"/>
                  <a:pt x="18348" y="3097"/>
                </a:cubicBezTo>
                <a:cubicBezTo>
                  <a:pt x="18392" y="3137"/>
                  <a:pt x="18435" y="3179"/>
                  <a:pt x="18479" y="3221"/>
                </a:cubicBezTo>
                <a:cubicBezTo>
                  <a:pt x="18746" y="3480"/>
                  <a:pt x="18998" y="3755"/>
                  <a:pt x="19235" y="4043"/>
                </a:cubicBezTo>
                <a:cubicBezTo>
                  <a:pt x="19295" y="4115"/>
                  <a:pt x="19353" y="4188"/>
                  <a:pt x="19410" y="4262"/>
                </a:cubicBezTo>
                <a:cubicBezTo>
                  <a:pt x="19439" y="4299"/>
                  <a:pt x="19467" y="4336"/>
                  <a:pt x="19495" y="4373"/>
                </a:cubicBezTo>
                <a:cubicBezTo>
                  <a:pt x="19631" y="4553"/>
                  <a:pt x="19761" y="4738"/>
                  <a:pt x="19884" y="4927"/>
                </a:cubicBezTo>
                <a:lnTo>
                  <a:pt x="19884" y="4928"/>
                </a:lnTo>
                <a:cubicBezTo>
                  <a:pt x="19887" y="4931"/>
                  <a:pt x="19889" y="4935"/>
                  <a:pt x="19892" y="4938"/>
                </a:cubicBezTo>
                <a:cubicBezTo>
                  <a:pt x="19894" y="4942"/>
                  <a:pt x="19897" y="4946"/>
                  <a:pt x="19899" y="4949"/>
                </a:cubicBezTo>
                <a:cubicBezTo>
                  <a:pt x="19909" y="4965"/>
                  <a:pt x="19920" y="4981"/>
                  <a:pt x="19930" y="4998"/>
                </a:cubicBezTo>
                <a:cubicBezTo>
                  <a:pt x="19947" y="5024"/>
                  <a:pt x="19963" y="5049"/>
                  <a:pt x="19979" y="5075"/>
                </a:cubicBezTo>
                <a:cubicBezTo>
                  <a:pt x="20011" y="5125"/>
                  <a:pt x="20042" y="5175"/>
                  <a:pt x="20072" y="5225"/>
                </a:cubicBezTo>
                <a:cubicBezTo>
                  <a:pt x="20194" y="5427"/>
                  <a:pt x="20309" y="5633"/>
                  <a:pt x="20418" y="5844"/>
                </a:cubicBezTo>
                <a:cubicBezTo>
                  <a:pt x="20444" y="5895"/>
                  <a:pt x="20470" y="5947"/>
                  <a:pt x="20496" y="5999"/>
                </a:cubicBezTo>
                <a:cubicBezTo>
                  <a:pt x="20505" y="6018"/>
                  <a:pt x="20514" y="6037"/>
                  <a:pt x="20524" y="6057"/>
                </a:cubicBezTo>
                <a:cubicBezTo>
                  <a:pt x="20541" y="6092"/>
                  <a:pt x="20558" y="6128"/>
                  <a:pt x="20575" y="6164"/>
                </a:cubicBezTo>
                <a:cubicBezTo>
                  <a:pt x="20585" y="6184"/>
                  <a:pt x="20594" y="6204"/>
                  <a:pt x="20603" y="6224"/>
                </a:cubicBezTo>
                <a:cubicBezTo>
                  <a:pt x="20611" y="6240"/>
                  <a:pt x="20618" y="6256"/>
                  <a:pt x="20625" y="6272"/>
                </a:cubicBezTo>
                <a:cubicBezTo>
                  <a:pt x="20661" y="6350"/>
                  <a:pt x="20696" y="6429"/>
                  <a:pt x="20730" y="6509"/>
                </a:cubicBezTo>
                <a:cubicBezTo>
                  <a:pt x="20743" y="6539"/>
                  <a:pt x="20756" y="6570"/>
                  <a:pt x="20769" y="6601"/>
                </a:cubicBezTo>
                <a:cubicBezTo>
                  <a:pt x="20784" y="6638"/>
                  <a:pt x="20799" y="6675"/>
                  <a:pt x="20814" y="6712"/>
                </a:cubicBezTo>
                <a:cubicBezTo>
                  <a:pt x="20829" y="6749"/>
                  <a:pt x="20844" y="6787"/>
                  <a:pt x="20858" y="6824"/>
                </a:cubicBezTo>
                <a:cubicBezTo>
                  <a:pt x="20873" y="6861"/>
                  <a:pt x="20887" y="6899"/>
                  <a:pt x="20902" y="6937"/>
                </a:cubicBezTo>
                <a:cubicBezTo>
                  <a:pt x="20916" y="6974"/>
                  <a:pt x="20930" y="7012"/>
                  <a:pt x="20943" y="7050"/>
                </a:cubicBezTo>
                <a:lnTo>
                  <a:pt x="20943" y="7050"/>
                </a:lnTo>
                <a:cubicBezTo>
                  <a:pt x="20971" y="7126"/>
                  <a:pt x="20998" y="7202"/>
                  <a:pt x="21023" y="7278"/>
                </a:cubicBezTo>
                <a:cubicBezTo>
                  <a:pt x="21039" y="7326"/>
                  <a:pt x="21055" y="7374"/>
                  <a:pt x="21071" y="7423"/>
                </a:cubicBezTo>
                <a:cubicBezTo>
                  <a:pt x="21086" y="7471"/>
                  <a:pt x="21102" y="7519"/>
                  <a:pt x="21116" y="7568"/>
                </a:cubicBezTo>
                <a:cubicBezTo>
                  <a:pt x="21132" y="7617"/>
                  <a:pt x="21146" y="7665"/>
                  <a:pt x="21160" y="7715"/>
                </a:cubicBezTo>
                <a:cubicBezTo>
                  <a:pt x="21174" y="7763"/>
                  <a:pt x="21188" y="7812"/>
                  <a:pt x="21201" y="7861"/>
                </a:cubicBezTo>
                <a:cubicBezTo>
                  <a:pt x="21202" y="7861"/>
                  <a:pt x="21202" y="7862"/>
                  <a:pt x="21202" y="7862"/>
                </a:cubicBezTo>
                <a:cubicBezTo>
                  <a:pt x="21226" y="7951"/>
                  <a:pt x="21250" y="8040"/>
                  <a:pt x="21272" y="8129"/>
                </a:cubicBezTo>
                <a:cubicBezTo>
                  <a:pt x="21272" y="8130"/>
                  <a:pt x="21272" y="8132"/>
                  <a:pt x="21272" y="8133"/>
                </a:cubicBezTo>
                <a:cubicBezTo>
                  <a:pt x="21278" y="8154"/>
                  <a:pt x="21283" y="8175"/>
                  <a:pt x="21288" y="8196"/>
                </a:cubicBezTo>
                <a:cubicBezTo>
                  <a:pt x="21297" y="8234"/>
                  <a:pt x="21306" y="8272"/>
                  <a:pt x="21315" y="8310"/>
                </a:cubicBezTo>
                <a:cubicBezTo>
                  <a:pt x="21324" y="8350"/>
                  <a:pt x="21333" y="8391"/>
                  <a:pt x="21341" y="8431"/>
                </a:cubicBezTo>
                <a:cubicBezTo>
                  <a:pt x="21351" y="8475"/>
                  <a:pt x="21361" y="8519"/>
                  <a:pt x="21370" y="8563"/>
                </a:cubicBezTo>
                <a:cubicBezTo>
                  <a:pt x="21374" y="8584"/>
                  <a:pt x="21378" y="8604"/>
                  <a:pt x="21382" y="8625"/>
                </a:cubicBezTo>
                <a:cubicBezTo>
                  <a:pt x="21385" y="8639"/>
                  <a:pt x="21387" y="8652"/>
                  <a:pt x="21390" y="8666"/>
                </a:cubicBezTo>
                <a:cubicBezTo>
                  <a:pt x="21393" y="8682"/>
                  <a:pt x="21396" y="8698"/>
                  <a:pt x="21399" y="8715"/>
                </a:cubicBezTo>
                <a:cubicBezTo>
                  <a:pt x="21403" y="8731"/>
                  <a:pt x="21405" y="8748"/>
                  <a:pt x="21409" y="8765"/>
                </a:cubicBezTo>
                <a:cubicBezTo>
                  <a:pt x="21414" y="8793"/>
                  <a:pt x="21419" y="8821"/>
                  <a:pt x="21424" y="8849"/>
                </a:cubicBezTo>
                <a:cubicBezTo>
                  <a:pt x="21435" y="8908"/>
                  <a:pt x="21445" y="8968"/>
                  <a:pt x="21454" y="9027"/>
                </a:cubicBezTo>
                <a:cubicBezTo>
                  <a:pt x="21459" y="9056"/>
                  <a:pt x="21464" y="9085"/>
                  <a:pt x="21468" y="9114"/>
                </a:cubicBezTo>
                <a:cubicBezTo>
                  <a:pt x="21472" y="9137"/>
                  <a:pt x="21475" y="9161"/>
                  <a:pt x="21479" y="9185"/>
                </a:cubicBezTo>
                <a:cubicBezTo>
                  <a:pt x="21482" y="9211"/>
                  <a:pt x="21486" y="9238"/>
                  <a:pt x="21490" y="9264"/>
                </a:cubicBezTo>
                <a:cubicBezTo>
                  <a:pt x="21495" y="9298"/>
                  <a:pt x="21499" y="9331"/>
                  <a:pt x="21503" y="9365"/>
                </a:cubicBezTo>
                <a:cubicBezTo>
                  <a:pt x="21508" y="9400"/>
                  <a:pt x="21512" y="9435"/>
                  <a:pt x="21517" y="9471"/>
                </a:cubicBezTo>
                <a:cubicBezTo>
                  <a:pt x="21521" y="9505"/>
                  <a:pt x="21525" y="9539"/>
                  <a:pt x="21529" y="9573"/>
                </a:cubicBezTo>
                <a:cubicBezTo>
                  <a:pt x="21533" y="9609"/>
                  <a:pt x="21537" y="9645"/>
                  <a:pt x="21540" y="9681"/>
                </a:cubicBezTo>
                <a:cubicBezTo>
                  <a:pt x="21545" y="9725"/>
                  <a:pt x="21549" y="9769"/>
                  <a:pt x="21553" y="9812"/>
                </a:cubicBezTo>
                <a:cubicBezTo>
                  <a:pt x="21556" y="9852"/>
                  <a:pt x="21560" y="9891"/>
                  <a:pt x="21563" y="9931"/>
                </a:cubicBezTo>
                <a:cubicBezTo>
                  <a:pt x="21565" y="9957"/>
                  <a:pt x="21567" y="9982"/>
                  <a:pt x="21569" y="10007"/>
                </a:cubicBezTo>
                <a:cubicBezTo>
                  <a:pt x="21570" y="10030"/>
                  <a:pt x="21572" y="10054"/>
                  <a:pt x="21574" y="10077"/>
                </a:cubicBezTo>
                <a:cubicBezTo>
                  <a:pt x="21575" y="10105"/>
                  <a:pt x="21577" y="10133"/>
                  <a:pt x="21579" y="10161"/>
                </a:cubicBezTo>
                <a:cubicBezTo>
                  <a:pt x="21584" y="10239"/>
                  <a:pt x="21587" y="10318"/>
                  <a:pt x="21591" y="10396"/>
                </a:cubicBezTo>
                <a:cubicBezTo>
                  <a:pt x="21591" y="10418"/>
                  <a:pt x="21592" y="10439"/>
                  <a:pt x="21593" y="10461"/>
                </a:cubicBezTo>
                <a:cubicBezTo>
                  <a:pt x="21594" y="10492"/>
                  <a:pt x="21595" y="10524"/>
                  <a:pt x="21596" y="10555"/>
                </a:cubicBezTo>
                <a:cubicBezTo>
                  <a:pt x="21596" y="10566"/>
                  <a:pt x="21597" y="10577"/>
                  <a:pt x="21597" y="10588"/>
                </a:cubicBezTo>
                <a:cubicBezTo>
                  <a:pt x="21598" y="10622"/>
                  <a:pt x="21598" y="10657"/>
                  <a:pt x="21598" y="10691"/>
                </a:cubicBezTo>
                <a:cubicBezTo>
                  <a:pt x="21600" y="10751"/>
                  <a:pt x="21600" y="10810"/>
                  <a:pt x="21600" y="10870"/>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62" name="Shape"/>
          <p:cNvSpPr>
            <a:spLocks noGrp="1"/>
          </p:cNvSpPr>
          <p:nvPr>
            <p:ph type="body" sz="quarter" idx="15" hasCustomPrompt="1"/>
          </p:nvPr>
        </p:nvSpPr>
        <p:spPr>
          <a:xfrm>
            <a:off x="5638273" y="3399223"/>
            <a:ext cx="3853901" cy="4080120"/>
          </a:xfrm>
          <a:custGeom>
            <a:avLst/>
            <a:gdLst/>
            <a:ahLst/>
            <a:cxnLst>
              <a:cxn ang="0">
                <a:pos x="wd2" y="hd2"/>
              </a:cxn>
              <a:cxn ang="5400000">
                <a:pos x="wd2" y="hd2"/>
              </a:cxn>
              <a:cxn ang="10800000">
                <a:pos x="wd2" y="hd2"/>
              </a:cxn>
              <a:cxn ang="16200000">
                <a:pos x="wd2" y="hd2"/>
              </a:cxn>
            </a:cxnLst>
            <a:rect l="0" t="0" r="r" b="b"/>
            <a:pathLst>
              <a:path w="21600" h="21600" extrusionOk="0">
                <a:moveTo>
                  <a:pt x="21600" y="15470"/>
                </a:moveTo>
                <a:cubicBezTo>
                  <a:pt x="20714" y="15083"/>
                  <a:pt x="19939" y="14726"/>
                  <a:pt x="19657" y="14490"/>
                </a:cubicBezTo>
                <a:cubicBezTo>
                  <a:pt x="18946" y="13896"/>
                  <a:pt x="18140" y="13342"/>
                  <a:pt x="17689" y="12631"/>
                </a:cubicBezTo>
                <a:cubicBezTo>
                  <a:pt x="17597" y="12486"/>
                  <a:pt x="17512" y="12343"/>
                  <a:pt x="17435" y="12206"/>
                </a:cubicBezTo>
                <a:cubicBezTo>
                  <a:pt x="17385" y="12118"/>
                  <a:pt x="17340" y="12027"/>
                  <a:pt x="17301" y="11934"/>
                </a:cubicBezTo>
                <a:cubicBezTo>
                  <a:pt x="17301" y="11934"/>
                  <a:pt x="17301" y="11934"/>
                  <a:pt x="17301" y="11934"/>
                </a:cubicBezTo>
                <a:cubicBezTo>
                  <a:pt x="17152" y="11587"/>
                  <a:pt x="17076" y="11215"/>
                  <a:pt x="17077" y="10838"/>
                </a:cubicBezTo>
                <a:lnTo>
                  <a:pt x="17077" y="10838"/>
                </a:lnTo>
                <a:cubicBezTo>
                  <a:pt x="17077" y="7013"/>
                  <a:pt x="15210" y="3783"/>
                  <a:pt x="12270" y="1921"/>
                </a:cubicBezTo>
                <a:cubicBezTo>
                  <a:pt x="12269" y="1920"/>
                  <a:pt x="12267" y="1919"/>
                  <a:pt x="12266" y="1918"/>
                </a:cubicBezTo>
                <a:cubicBezTo>
                  <a:pt x="10468" y="709"/>
                  <a:pt x="8285" y="0"/>
                  <a:pt x="5930" y="0"/>
                </a:cubicBezTo>
                <a:cubicBezTo>
                  <a:pt x="5305" y="0"/>
                  <a:pt x="4692" y="50"/>
                  <a:pt x="4095" y="146"/>
                </a:cubicBezTo>
                <a:cubicBezTo>
                  <a:pt x="4001" y="140"/>
                  <a:pt x="3908" y="156"/>
                  <a:pt x="3818" y="178"/>
                </a:cubicBezTo>
                <a:cubicBezTo>
                  <a:pt x="3841" y="176"/>
                  <a:pt x="3864" y="177"/>
                  <a:pt x="3887" y="182"/>
                </a:cubicBezTo>
                <a:cubicBezTo>
                  <a:pt x="4276" y="265"/>
                  <a:pt x="4648" y="548"/>
                  <a:pt x="5106" y="526"/>
                </a:cubicBezTo>
                <a:cubicBezTo>
                  <a:pt x="5434" y="495"/>
                  <a:pt x="5764" y="480"/>
                  <a:pt x="6093" y="484"/>
                </a:cubicBezTo>
                <a:cubicBezTo>
                  <a:pt x="6160" y="485"/>
                  <a:pt x="6228" y="487"/>
                  <a:pt x="6295" y="489"/>
                </a:cubicBezTo>
                <a:cubicBezTo>
                  <a:pt x="6325" y="490"/>
                  <a:pt x="6355" y="492"/>
                  <a:pt x="6385" y="493"/>
                </a:cubicBezTo>
                <a:cubicBezTo>
                  <a:pt x="6420" y="495"/>
                  <a:pt x="6455" y="497"/>
                  <a:pt x="6490" y="499"/>
                </a:cubicBezTo>
                <a:cubicBezTo>
                  <a:pt x="6514" y="501"/>
                  <a:pt x="6538" y="503"/>
                  <a:pt x="6563" y="505"/>
                </a:cubicBezTo>
                <a:cubicBezTo>
                  <a:pt x="6584" y="506"/>
                  <a:pt x="6606" y="508"/>
                  <a:pt x="6627" y="510"/>
                </a:cubicBezTo>
                <a:cubicBezTo>
                  <a:pt x="6688" y="515"/>
                  <a:pt x="6749" y="521"/>
                  <a:pt x="6809" y="528"/>
                </a:cubicBezTo>
                <a:cubicBezTo>
                  <a:pt x="6968" y="539"/>
                  <a:pt x="7125" y="555"/>
                  <a:pt x="7281" y="576"/>
                </a:cubicBezTo>
                <a:cubicBezTo>
                  <a:pt x="7332" y="580"/>
                  <a:pt x="7382" y="585"/>
                  <a:pt x="7433" y="591"/>
                </a:cubicBezTo>
                <a:cubicBezTo>
                  <a:pt x="7443" y="592"/>
                  <a:pt x="7454" y="593"/>
                  <a:pt x="7464" y="594"/>
                </a:cubicBezTo>
                <a:cubicBezTo>
                  <a:pt x="7503" y="598"/>
                  <a:pt x="7542" y="603"/>
                  <a:pt x="7581" y="608"/>
                </a:cubicBezTo>
                <a:cubicBezTo>
                  <a:pt x="7592" y="609"/>
                  <a:pt x="7603" y="610"/>
                  <a:pt x="7614" y="612"/>
                </a:cubicBezTo>
                <a:cubicBezTo>
                  <a:pt x="7658" y="617"/>
                  <a:pt x="7702" y="623"/>
                  <a:pt x="7746" y="628"/>
                </a:cubicBezTo>
                <a:cubicBezTo>
                  <a:pt x="7817" y="638"/>
                  <a:pt x="7888" y="648"/>
                  <a:pt x="7959" y="660"/>
                </a:cubicBezTo>
                <a:cubicBezTo>
                  <a:pt x="7984" y="663"/>
                  <a:pt x="8010" y="667"/>
                  <a:pt x="8036" y="671"/>
                </a:cubicBezTo>
                <a:cubicBezTo>
                  <a:pt x="8060" y="675"/>
                  <a:pt x="8085" y="679"/>
                  <a:pt x="8110" y="684"/>
                </a:cubicBezTo>
                <a:cubicBezTo>
                  <a:pt x="8148" y="690"/>
                  <a:pt x="8187" y="697"/>
                  <a:pt x="8226" y="704"/>
                </a:cubicBezTo>
                <a:cubicBezTo>
                  <a:pt x="8329" y="722"/>
                  <a:pt x="8431" y="741"/>
                  <a:pt x="8532" y="762"/>
                </a:cubicBezTo>
                <a:cubicBezTo>
                  <a:pt x="8534" y="763"/>
                  <a:pt x="8537" y="763"/>
                  <a:pt x="8539" y="764"/>
                </a:cubicBezTo>
                <a:cubicBezTo>
                  <a:pt x="8567" y="769"/>
                  <a:pt x="8595" y="775"/>
                  <a:pt x="8622" y="781"/>
                </a:cubicBezTo>
                <a:cubicBezTo>
                  <a:pt x="8673" y="792"/>
                  <a:pt x="8724" y="803"/>
                  <a:pt x="8775" y="815"/>
                </a:cubicBezTo>
                <a:cubicBezTo>
                  <a:pt x="8777" y="816"/>
                  <a:pt x="8779" y="816"/>
                  <a:pt x="8781" y="817"/>
                </a:cubicBezTo>
                <a:cubicBezTo>
                  <a:pt x="8812" y="824"/>
                  <a:pt x="8843" y="831"/>
                  <a:pt x="8874" y="839"/>
                </a:cubicBezTo>
                <a:cubicBezTo>
                  <a:pt x="8906" y="846"/>
                  <a:pt x="8939" y="854"/>
                  <a:pt x="8970" y="862"/>
                </a:cubicBezTo>
                <a:cubicBezTo>
                  <a:pt x="9004" y="871"/>
                  <a:pt x="9038" y="879"/>
                  <a:pt x="9072" y="888"/>
                </a:cubicBezTo>
                <a:cubicBezTo>
                  <a:pt x="9110" y="898"/>
                  <a:pt x="9148" y="908"/>
                  <a:pt x="9186" y="918"/>
                </a:cubicBezTo>
                <a:lnTo>
                  <a:pt x="9186" y="918"/>
                </a:lnTo>
                <a:cubicBezTo>
                  <a:pt x="9330" y="957"/>
                  <a:pt x="9473" y="999"/>
                  <a:pt x="9613" y="1043"/>
                </a:cubicBezTo>
                <a:cubicBezTo>
                  <a:pt x="9618" y="1045"/>
                  <a:pt x="9623" y="1046"/>
                  <a:pt x="9628" y="1048"/>
                </a:cubicBezTo>
                <a:cubicBezTo>
                  <a:pt x="9659" y="1058"/>
                  <a:pt x="9690" y="1068"/>
                  <a:pt x="9721" y="1078"/>
                </a:cubicBezTo>
                <a:cubicBezTo>
                  <a:pt x="9723" y="1078"/>
                  <a:pt x="9724" y="1079"/>
                  <a:pt x="9726" y="1080"/>
                </a:cubicBezTo>
                <a:cubicBezTo>
                  <a:pt x="9753" y="1088"/>
                  <a:pt x="9780" y="1097"/>
                  <a:pt x="9806" y="1106"/>
                </a:cubicBezTo>
                <a:cubicBezTo>
                  <a:pt x="9882" y="1132"/>
                  <a:pt x="9958" y="1158"/>
                  <a:pt x="10033" y="1185"/>
                </a:cubicBezTo>
                <a:cubicBezTo>
                  <a:pt x="10066" y="1197"/>
                  <a:pt x="10098" y="1209"/>
                  <a:pt x="10131" y="1221"/>
                </a:cubicBezTo>
                <a:cubicBezTo>
                  <a:pt x="10132" y="1222"/>
                  <a:pt x="10133" y="1222"/>
                  <a:pt x="10134" y="1222"/>
                </a:cubicBezTo>
                <a:cubicBezTo>
                  <a:pt x="10135" y="1223"/>
                  <a:pt x="10135" y="1223"/>
                  <a:pt x="10136" y="1223"/>
                </a:cubicBezTo>
                <a:cubicBezTo>
                  <a:pt x="10176" y="1238"/>
                  <a:pt x="10216" y="1253"/>
                  <a:pt x="10256" y="1268"/>
                </a:cubicBezTo>
                <a:cubicBezTo>
                  <a:pt x="10289" y="1281"/>
                  <a:pt x="10321" y="1294"/>
                  <a:pt x="10354" y="1307"/>
                </a:cubicBezTo>
                <a:cubicBezTo>
                  <a:pt x="10401" y="1326"/>
                  <a:pt x="10449" y="1345"/>
                  <a:pt x="10497" y="1365"/>
                </a:cubicBezTo>
                <a:cubicBezTo>
                  <a:pt x="10535" y="1380"/>
                  <a:pt x="10573" y="1396"/>
                  <a:pt x="10610" y="1413"/>
                </a:cubicBezTo>
                <a:cubicBezTo>
                  <a:pt x="10755" y="1475"/>
                  <a:pt x="10899" y="1540"/>
                  <a:pt x="11040" y="1608"/>
                </a:cubicBezTo>
                <a:cubicBezTo>
                  <a:pt x="11065" y="1620"/>
                  <a:pt x="11090" y="1633"/>
                  <a:pt x="11116" y="1645"/>
                </a:cubicBezTo>
                <a:cubicBezTo>
                  <a:pt x="11171" y="1672"/>
                  <a:pt x="11225" y="1699"/>
                  <a:pt x="11279" y="1727"/>
                </a:cubicBezTo>
                <a:cubicBezTo>
                  <a:pt x="11304" y="1740"/>
                  <a:pt x="11329" y="1753"/>
                  <a:pt x="11354" y="1766"/>
                </a:cubicBezTo>
                <a:cubicBezTo>
                  <a:pt x="11375" y="1777"/>
                  <a:pt x="11396" y="1788"/>
                  <a:pt x="11417" y="1800"/>
                </a:cubicBezTo>
                <a:cubicBezTo>
                  <a:pt x="11536" y="1863"/>
                  <a:pt x="11654" y="1929"/>
                  <a:pt x="11771" y="1998"/>
                </a:cubicBezTo>
                <a:cubicBezTo>
                  <a:pt x="11803" y="2017"/>
                  <a:pt x="11836" y="2036"/>
                  <a:pt x="11868" y="2055"/>
                </a:cubicBezTo>
                <a:cubicBezTo>
                  <a:pt x="11988" y="2128"/>
                  <a:pt x="12108" y="2203"/>
                  <a:pt x="12225" y="2280"/>
                </a:cubicBezTo>
                <a:cubicBezTo>
                  <a:pt x="12248" y="2295"/>
                  <a:pt x="12271" y="2310"/>
                  <a:pt x="12294" y="2326"/>
                </a:cubicBezTo>
                <a:cubicBezTo>
                  <a:pt x="12295" y="2326"/>
                  <a:pt x="12295" y="2326"/>
                  <a:pt x="12295" y="2326"/>
                </a:cubicBezTo>
                <a:cubicBezTo>
                  <a:pt x="12330" y="2350"/>
                  <a:pt x="12365" y="2373"/>
                  <a:pt x="12399" y="2397"/>
                </a:cubicBezTo>
                <a:cubicBezTo>
                  <a:pt x="12448" y="2430"/>
                  <a:pt x="12495" y="2464"/>
                  <a:pt x="12543" y="2498"/>
                </a:cubicBezTo>
                <a:cubicBezTo>
                  <a:pt x="12549" y="2503"/>
                  <a:pt x="12556" y="2508"/>
                  <a:pt x="12563" y="2512"/>
                </a:cubicBezTo>
                <a:cubicBezTo>
                  <a:pt x="12577" y="2522"/>
                  <a:pt x="12591" y="2532"/>
                  <a:pt x="12605" y="2543"/>
                </a:cubicBezTo>
                <a:cubicBezTo>
                  <a:pt x="12633" y="2563"/>
                  <a:pt x="12660" y="2583"/>
                  <a:pt x="12687" y="2603"/>
                </a:cubicBezTo>
                <a:cubicBezTo>
                  <a:pt x="12707" y="2618"/>
                  <a:pt x="12726" y="2632"/>
                  <a:pt x="12745" y="2646"/>
                </a:cubicBezTo>
                <a:cubicBezTo>
                  <a:pt x="12766" y="2662"/>
                  <a:pt x="12786" y="2677"/>
                  <a:pt x="12806" y="2693"/>
                </a:cubicBezTo>
                <a:cubicBezTo>
                  <a:pt x="12888" y="2755"/>
                  <a:pt x="12969" y="2819"/>
                  <a:pt x="13048" y="2884"/>
                </a:cubicBezTo>
                <a:cubicBezTo>
                  <a:pt x="13077" y="2907"/>
                  <a:pt x="13106" y="2931"/>
                  <a:pt x="13135" y="2955"/>
                </a:cubicBezTo>
                <a:cubicBezTo>
                  <a:pt x="13135" y="2955"/>
                  <a:pt x="13135" y="2956"/>
                  <a:pt x="13136" y="2956"/>
                </a:cubicBezTo>
                <a:cubicBezTo>
                  <a:pt x="13172" y="2986"/>
                  <a:pt x="13208" y="3016"/>
                  <a:pt x="13243" y="3047"/>
                </a:cubicBezTo>
                <a:cubicBezTo>
                  <a:pt x="13245" y="3048"/>
                  <a:pt x="13246" y="3049"/>
                  <a:pt x="13248" y="3051"/>
                </a:cubicBezTo>
                <a:cubicBezTo>
                  <a:pt x="13284" y="3081"/>
                  <a:pt x="13320" y="3113"/>
                  <a:pt x="13356" y="3145"/>
                </a:cubicBezTo>
                <a:cubicBezTo>
                  <a:pt x="13383" y="3169"/>
                  <a:pt x="13410" y="3193"/>
                  <a:pt x="13438" y="3218"/>
                </a:cubicBezTo>
                <a:cubicBezTo>
                  <a:pt x="13482" y="3258"/>
                  <a:pt x="13527" y="3299"/>
                  <a:pt x="13570" y="3340"/>
                </a:cubicBezTo>
                <a:cubicBezTo>
                  <a:pt x="13842" y="3594"/>
                  <a:pt x="14099" y="3863"/>
                  <a:pt x="14339" y="4146"/>
                </a:cubicBezTo>
                <a:cubicBezTo>
                  <a:pt x="14400" y="4217"/>
                  <a:pt x="14459" y="4288"/>
                  <a:pt x="14517" y="4361"/>
                </a:cubicBezTo>
                <a:cubicBezTo>
                  <a:pt x="14546" y="4397"/>
                  <a:pt x="14575" y="4433"/>
                  <a:pt x="14603" y="4470"/>
                </a:cubicBezTo>
                <a:cubicBezTo>
                  <a:pt x="14741" y="4646"/>
                  <a:pt x="14873" y="4827"/>
                  <a:pt x="14999" y="5013"/>
                </a:cubicBezTo>
                <a:lnTo>
                  <a:pt x="14999" y="5013"/>
                </a:lnTo>
                <a:cubicBezTo>
                  <a:pt x="15001" y="5017"/>
                  <a:pt x="15004" y="5020"/>
                  <a:pt x="15006" y="5024"/>
                </a:cubicBezTo>
                <a:cubicBezTo>
                  <a:pt x="15019" y="5043"/>
                  <a:pt x="15032" y="5063"/>
                  <a:pt x="15045" y="5082"/>
                </a:cubicBezTo>
                <a:cubicBezTo>
                  <a:pt x="15062" y="5107"/>
                  <a:pt x="15079" y="5133"/>
                  <a:pt x="15095" y="5158"/>
                </a:cubicBezTo>
                <a:cubicBezTo>
                  <a:pt x="15127" y="5207"/>
                  <a:pt x="15159" y="5256"/>
                  <a:pt x="15190" y="5305"/>
                </a:cubicBezTo>
                <a:cubicBezTo>
                  <a:pt x="15313" y="5503"/>
                  <a:pt x="15430" y="5705"/>
                  <a:pt x="15541" y="5912"/>
                </a:cubicBezTo>
                <a:cubicBezTo>
                  <a:pt x="15568" y="5962"/>
                  <a:pt x="15594" y="6013"/>
                  <a:pt x="15620" y="6063"/>
                </a:cubicBezTo>
                <a:cubicBezTo>
                  <a:pt x="15629" y="6082"/>
                  <a:pt x="15639" y="6101"/>
                  <a:pt x="15648" y="6120"/>
                </a:cubicBezTo>
                <a:cubicBezTo>
                  <a:pt x="15666" y="6155"/>
                  <a:pt x="15683" y="6190"/>
                  <a:pt x="15700" y="6226"/>
                </a:cubicBezTo>
                <a:cubicBezTo>
                  <a:pt x="15710" y="6245"/>
                  <a:pt x="15720" y="6264"/>
                  <a:pt x="15728" y="6284"/>
                </a:cubicBezTo>
                <a:cubicBezTo>
                  <a:pt x="15737" y="6300"/>
                  <a:pt x="15744" y="6316"/>
                  <a:pt x="15751" y="6332"/>
                </a:cubicBezTo>
                <a:cubicBezTo>
                  <a:pt x="15788" y="6408"/>
                  <a:pt x="15823" y="6486"/>
                  <a:pt x="15857" y="6563"/>
                </a:cubicBezTo>
                <a:cubicBezTo>
                  <a:pt x="15871" y="6593"/>
                  <a:pt x="15884" y="6624"/>
                  <a:pt x="15897" y="6654"/>
                </a:cubicBezTo>
                <a:cubicBezTo>
                  <a:pt x="15913" y="6690"/>
                  <a:pt x="15928" y="6727"/>
                  <a:pt x="15943" y="6763"/>
                </a:cubicBezTo>
                <a:cubicBezTo>
                  <a:pt x="15959" y="6799"/>
                  <a:pt x="15974" y="6836"/>
                  <a:pt x="15988" y="6873"/>
                </a:cubicBezTo>
                <a:cubicBezTo>
                  <a:pt x="16003" y="6909"/>
                  <a:pt x="16018" y="6946"/>
                  <a:pt x="16032" y="6983"/>
                </a:cubicBezTo>
                <a:cubicBezTo>
                  <a:pt x="16047" y="7020"/>
                  <a:pt x="16061" y="7057"/>
                  <a:pt x="16075" y="7094"/>
                </a:cubicBezTo>
                <a:lnTo>
                  <a:pt x="16075" y="7094"/>
                </a:lnTo>
                <a:cubicBezTo>
                  <a:pt x="16102" y="7168"/>
                  <a:pt x="16130" y="7243"/>
                  <a:pt x="16156" y="7318"/>
                </a:cubicBezTo>
                <a:cubicBezTo>
                  <a:pt x="16172" y="7365"/>
                  <a:pt x="16188" y="7412"/>
                  <a:pt x="16204" y="7460"/>
                </a:cubicBezTo>
                <a:cubicBezTo>
                  <a:pt x="16220" y="7507"/>
                  <a:pt x="16235" y="7554"/>
                  <a:pt x="16250" y="7602"/>
                </a:cubicBezTo>
                <a:cubicBezTo>
                  <a:pt x="16266" y="7650"/>
                  <a:pt x="16280" y="7698"/>
                  <a:pt x="16295" y="7746"/>
                </a:cubicBezTo>
                <a:cubicBezTo>
                  <a:pt x="16309" y="7793"/>
                  <a:pt x="16323" y="7841"/>
                  <a:pt x="16336" y="7889"/>
                </a:cubicBezTo>
                <a:cubicBezTo>
                  <a:pt x="16337" y="7889"/>
                  <a:pt x="16337" y="7890"/>
                  <a:pt x="16337" y="7891"/>
                </a:cubicBezTo>
                <a:cubicBezTo>
                  <a:pt x="16362" y="7977"/>
                  <a:pt x="16386" y="8065"/>
                  <a:pt x="16408" y="8152"/>
                </a:cubicBezTo>
                <a:cubicBezTo>
                  <a:pt x="16408" y="8153"/>
                  <a:pt x="16409" y="8155"/>
                  <a:pt x="16409" y="8156"/>
                </a:cubicBezTo>
                <a:cubicBezTo>
                  <a:pt x="16414" y="8177"/>
                  <a:pt x="16420" y="8197"/>
                  <a:pt x="16425" y="8218"/>
                </a:cubicBezTo>
                <a:cubicBezTo>
                  <a:pt x="16434" y="8255"/>
                  <a:pt x="16443" y="8292"/>
                  <a:pt x="16452" y="8330"/>
                </a:cubicBezTo>
                <a:cubicBezTo>
                  <a:pt x="16461" y="8369"/>
                  <a:pt x="16470" y="8409"/>
                  <a:pt x="16479" y="8448"/>
                </a:cubicBezTo>
                <a:cubicBezTo>
                  <a:pt x="16489" y="8491"/>
                  <a:pt x="16498" y="8534"/>
                  <a:pt x="16508" y="8578"/>
                </a:cubicBezTo>
                <a:cubicBezTo>
                  <a:pt x="16512" y="8598"/>
                  <a:pt x="16516" y="8618"/>
                  <a:pt x="16520" y="8639"/>
                </a:cubicBezTo>
                <a:cubicBezTo>
                  <a:pt x="16526" y="8668"/>
                  <a:pt x="16532" y="8697"/>
                  <a:pt x="16538" y="8727"/>
                </a:cubicBezTo>
                <a:cubicBezTo>
                  <a:pt x="16541" y="8743"/>
                  <a:pt x="16544" y="8759"/>
                  <a:pt x="16547" y="8775"/>
                </a:cubicBezTo>
                <a:cubicBezTo>
                  <a:pt x="16553" y="8803"/>
                  <a:pt x="16558" y="8831"/>
                  <a:pt x="16563" y="8858"/>
                </a:cubicBezTo>
                <a:cubicBezTo>
                  <a:pt x="16574" y="8916"/>
                  <a:pt x="16584" y="8975"/>
                  <a:pt x="16593" y="9033"/>
                </a:cubicBezTo>
                <a:cubicBezTo>
                  <a:pt x="16598" y="9061"/>
                  <a:pt x="16603" y="9089"/>
                  <a:pt x="16607" y="9118"/>
                </a:cubicBezTo>
                <a:cubicBezTo>
                  <a:pt x="16611" y="9141"/>
                  <a:pt x="16615" y="9164"/>
                  <a:pt x="16618" y="9187"/>
                </a:cubicBezTo>
                <a:cubicBezTo>
                  <a:pt x="16622" y="9213"/>
                  <a:pt x="16626" y="9239"/>
                  <a:pt x="16630" y="9265"/>
                </a:cubicBezTo>
                <a:cubicBezTo>
                  <a:pt x="16634" y="9298"/>
                  <a:pt x="16639" y="9331"/>
                  <a:pt x="16643" y="9364"/>
                </a:cubicBezTo>
                <a:cubicBezTo>
                  <a:pt x="16648" y="9398"/>
                  <a:pt x="16653" y="9433"/>
                  <a:pt x="16657" y="9467"/>
                </a:cubicBezTo>
                <a:cubicBezTo>
                  <a:pt x="16661" y="9501"/>
                  <a:pt x="16665" y="9535"/>
                  <a:pt x="16669" y="9568"/>
                </a:cubicBezTo>
                <a:cubicBezTo>
                  <a:pt x="16673" y="9603"/>
                  <a:pt x="16677" y="9639"/>
                  <a:pt x="16681" y="9674"/>
                </a:cubicBezTo>
                <a:cubicBezTo>
                  <a:pt x="16685" y="9717"/>
                  <a:pt x="16690" y="9760"/>
                  <a:pt x="16694" y="9802"/>
                </a:cubicBezTo>
                <a:cubicBezTo>
                  <a:pt x="16697" y="9841"/>
                  <a:pt x="16701" y="9880"/>
                  <a:pt x="16704" y="9919"/>
                </a:cubicBezTo>
                <a:cubicBezTo>
                  <a:pt x="16706" y="9944"/>
                  <a:pt x="16708" y="9969"/>
                  <a:pt x="16710" y="9993"/>
                </a:cubicBezTo>
                <a:cubicBezTo>
                  <a:pt x="16712" y="10016"/>
                  <a:pt x="16713" y="10039"/>
                  <a:pt x="16715" y="10062"/>
                </a:cubicBezTo>
                <a:cubicBezTo>
                  <a:pt x="16717" y="10090"/>
                  <a:pt x="16719" y="10117"/>
                  <a:pt x="16720" y="10145"/>
                </a:cubicBezTo>
                <a:cubicBezTo>
                  <a:pt x="16725" y="10221"/>
                  <a:pt x="16729" y="10298"/>
                  <a:pt x="16732" y="10375"/>
                </a:cubicBezTo>
                <a:cubicBezTo>
                  <a:pt x="16733" y="10396"/>
                  <a:pt x="16734" y="10417"/>
                  <a:pt x="16735" y="10439"/>
                </a:cubicBezTo>
                <a:cubicBezTo>
                  <a:pt x="16736" y="10469"/>
                  <a:pt x="16737" y="10500"/>
                  <a:pt x="16737" y="10531"/>
                </a:cubicBezTo>
                <a:cubicBezTo>
                  <a:pt x="16738" y="10541"/>
                  <a:pt x="16738" y="10552"/>
                  <a:pt x="16738" y="10563"/>
                </a:cubicBezTo>
                <a:cubicBezTo>
                  <a:pt x="16739" y="10596"/>
                  <a:pt x="16740" y="10631"/>
                  <a:pt x="16740" y="10664"/>
                </a:cubicBezTo>
                <a:cubicBezTo>
                  <a:pt x="16741" y="10723"/>
                  <a:pt x="16742" y="10781"/>
                  <a:pt x="16742" y="10840"/>
                </a:cubicBezTo>
                <a:cubicBezTo>
                  <a:pt x="16742" y="10852"/>
                  <a:pt x="16739" y="10925"/>
                  <a:pt x="16731" y="11051"/>
                </a:cubicBezTo>
                <a:cubicBezTo>
                  <a:pt x="16730" y="11059"/>
                  <a:pt x="16730" y="11068"/>
                  <a:pt x="16729" y="11076"/>
                </a:cubicBezTo>
                <a:cubicBezTo>
                  <a:pt x="16728" y="11094"/>
                  <a:pt x="16726" y="11112"/>
                  <a:pt x="16725" y="11132"/>
                </a:cubicBezTo>
                <a:cubicBezTo>
                  <a:pt x="16722" y="11170"/>
                  <a:pt x="16718" y="11213"/>
                  <a:pt x="16714" y="11258"/>
                </a:cubicBezTo>
                <a:cubicBezTo>
                  <a:pt x="16713" y="11269"/>
                  <a:pt x="16712" y="11281"/>
                  <a:pt x="16711" y="11293"/>
                </a:cubicBezTo>
                <a:cubicBezTo>
                  <a:pt x="16705" y="11351"/>
                  <a:pt x="16699" y="11415"/>
                  <a:pt x="16691" y="11484"/>
                </a:cubicBezTo>
                <a:cubicBezTo>
                  <a:pt x="16690" y="11497"/>
                  <a:pt x="16689" y="11511"/>
                  <a:pt x="16687" y="11525"/>
                </a:cubicBezTo>
                <a:cubicBezTo>
                  <a:pt x="16685" y="11539"/>
                  <a:pt x="16684" y="11554"/>
                  <a:pt x="16682" y="11568"/>
                </a:cubicBezTo>
                <a:cubicBezTo>
                  <a:pt x="16679" y="11592"/>
                  <a:pt x="16676" y="11615"/>
                  <a:pt x="16673" y="11640"/>
                </a:cubicBezTo>
                <a:cubicBezTo>
                  <a:pt x="16671" y="11660"/>
                  <a:pt x="16668" y="11681"/>
                  <a:pt x="16665" y="11703"/>
                </a:cubicBezTo>
                <a:cubicBezTo>
                  <a:pt x="16657" y="11765"/>
                  <a:pt x="16649" y="11829"/>
                  <a:pt x="16639" y="11896"/>
                </a:cubicBezTo>
                <a:cubicBezTo>
                  <a:pt x="16634" y="11930"/>
                  <a:pt x="16630" y="11964"/>
                  <a:pt x="16624" y="11999"/>
                </a:cubicBezTo>
                <a:cubicBezTo>
                  <a:pt x="16622" y="12016"/>
                  <a:pt x="16619" y="12034"/>
                  <a:pt x="16616" y="12051"/>
                </a:cubicBezTo>
                <a:cubicBezTo>
                  <a:pt x="16586" y="12246"/>
                  <a:pt x="16549" y="12459"/>
                  <a:pt x="16503" y="12685"/>
                </a:cubicBezTo>
                <a:cubicBezTo>
                  <a:pt x="16495" y="12726"/>
                  <a:pt x="16487" y="12767"/>
                  <a:pt x="16478" y="12808"/>
                </a:cubicBezTo>
                <a:cubicBezTo>
                  <a:pt x="16478" y="12810"/>
                  <a:pt x="16477" y="12813"/>
                  <a:pt x="16476" y="12815"/>
                </a:cubicBezTo>
                <a:cubicBezTo>
                  <a:pt x="16468" y="12855"/>
                  <a:pt x="16460" y="12895"/>
                  <a:pt x="16450" y="12936"/>
                </a:cubicBezTo>
                <a:cubicBezTo>
                  <a:pt x="16439" y="12986"/>
                  <a:pt x="16428" y="13036"/>
                  <a:pt x="16416" y="13088"/>
                </a:cubicBezTo>
                <a:cubicBezTo>
                  <a:pt x="16410" y="13111"/>
                  <a:pt x="16405" y="13134"/>
                  <a:pt x="16399" y="13157"/>
                </a:cubicBezTo>
                <a:cubicBezTo>
                  <a:pt x="16393" y="13181"/>
                  <a:pt x="16388" y="13204"/>
                  <a:pt x="16382" y="13228"/>
                </a:cubicBezTo>
                <a:cubicBezTo>
                  <a:pt x="16376" y="13251"/>
                  <a:pt x="16370" y="13275"/>
                  <a:pt x="16364" y="13299"/>
                </a:cubicBezTo>
                <a:cubicBezTo>
                  <a:pt x="16353" y="13346"/>
                  <a:pt x="16340" y="13394"/>
                  <a:pt x="16328" y="13442"/>
                </a:cubicBezTo>
                <a:cubicBezTo>
                  <a:pt x="16315" y="13491"/>
                  <a:pt x="16302" y="13539"/>
                  <a:pt x="16288" y="13588"/>
                </a:cubicBezTo>
                <a:cubicBezTo>
                  <a:pt x="16270" y="13656"/>
                  <a:pt x="16250" y="13726"/>
                  <a:pt x="16229" y="13796"/>
                </a:cubicBezTo>
                <a:cubicBezTo>
                  <a:pt x="16221" y="13825"/>
                  <a:pt x="16212" y="13853"/>
                  <a:pt x="16204" y="13882"/>
                </a:cubicBezTo>
                <a:cubicBezTo>
                  <a:pt x="16175" y="13977"/>
                  <a:pt x="16145" y="14074"/>
                  <a:pt x="16112" y="14171"/>
                </a:cubicBezTo>
                <a:cubicBezTo>
                  <a:pt x="16105" y="14193"/>
                  <a:pt x="16098" y="14215"/>
                  <a:pt x="16090" y="14238"/>
                </a:cubicBezTo>
                <a:cubicBezTo>
                  <a:pt x="16066" y="14310"/>
                  <a:pt x="16041" y="14382"/>
                  <a:pt x="16015" y="14454"/>
                </a:cubicBezTo>
                <a:cubicBezTo>
                  <a:pt x="16006" y="14479"/>
                  <a:pt x="15998" y="14503"/>
                  <a:pt x="15989" y="14527"/>
                </a:cubicBezTo>
                <a:cubicBezTo>
                  <a:pt x="15989" y="14527"/>
                  <a:pt x="15989" y="14527"/>
                  <a:pt x="15989" y="14527"/>
                </a:cubicBezTo>
                <a:cubicBezTo>
                  <a:pt x="15971" y="14576"/>
                  <a:pt x="15953" y="14624"/>
                  <a:pt x="15935" y="14672"/>
                </a:cubicBezTo>
                <a:cubicBezTo>
                  <a:pt x="15925" y="14697"/>
                  <a:pt x="15916" y="14721"/>
                  <a:pt x="15906" y="14745"/>
                </a:cubicBezTo>
                <a:cubicBezTo>
                  <a:pt x="15893" y="14780"/>
                  <a:pt x="15879" y="14814"/>
                  <a:pt x="15866" y="14849"/>
                </a:cubicBezTo>
                <a:cubicBezTo>
                  <a:pt x="15860" y="14863"/>
                  <a:pt x="15854" y="14877"/>
                  <a:pt x="15848" y="14891"/>
                </a:cubicBezTo>
                <a:cubicBezTo>
                  <a:pt x="15833" y="14929"/>
                  <a:pt x="15817" y="14968"/>
                  <a:pt x="15801" y="15006"/>
                </a:cubicBezTo>
                <a:cubicBezTo>
                  <a:pt x="15791" y="15029"/>
                  <a:pt x="15781" y="15051"/>
                  <a:pt x="15772" y="15074"/>
                </a:cubicBezTo>
                <a:cubicBezTo>
                  <a:pt x="15745" y="15136"/>
                  <a:pt x="15719" y="15197"/>
                  <a:pt x="15691" y="15257"/>
                </a:cubicBezTo>
                <a:cubicBezTo>
                  <a:pt x="15658" y="15330"/>
                  <a:pt x="15624" y="15403"/>
                  <a:pt x="15588" y="15476"/>
                </a:cubicBezTo>
                <a:cubicBezTo>
                  <a:pt x="15579" y="15496"/>
                  <a:pt x="15569" y="15517"/>
                  <a:pt x="15559" y="15537"/>
                </a:cubicBezTo>
                <a:cubicBezTo>
                  <a:pt x="15542" y="15570"/>
                  <a:pt x="15526" y="15602"/>
                  <a:pt x="15510" y="15635"/>
                </a:cubicBezTo>
                <a:cubicBezTo>
                  <a:pt x="15500" y="15655"/>
                  <a:pt x="15490" y="15674"/>
                  <a:pt x="15480" y="15694"/>
                </a:cubicBezTo>
                <a:cubicBezTo>
                  <a:pt x="15442" y="15766"/>
                  <a:pt x="15404" y="15839"/>
                  <a:pt x="15364" y="15911"/>
                </a:cubicBezTo>
                <a:cubicBezTo>
                  <a:pt x="15364" y="15911"/>
                  <a:pt x="15364" y="15911"/>
                  <a:pt x="15364" y="15911"/>
                </a:cubicBezTo>
                <a:cubicBezTo>
                  <a:pt x="15338" y="15959"/>
                  <a:pt x="15311" y="16006"/>
                  <a:pt x="15283" y="16054"/>
                </a:cubicBezTo>
                <a:cubicBezTo>
                  <a:pt x="15283" y="16054"/>
                  <a:pt x="15283" y="16054"/>
                  <a:pt x="15283" y="16054"/>
                </a:cubicBezTo>
                <a:cubicBezTo>
                  <a:pt x="15256" y="16102"/>
                  <a:pt x="15228" y="16149"/>
                  <a:pt x="15200" y="16196"/>
                </a:cubicBezTo>
                <a:lnTo>
                  <a:pt x="15200" y="16196"/>
                </a:lnTo>
                <a:cubicBezTo>
                  <a:pt x="15184" y="16223"/>
                  <a:pt x="15167" y="16250"/>
                  <a:pt x="15151" y="16276"/>
                </a:cubicBezTo>
                <a:cubicBezTo>
                  <a:pt x="15140" y="16294"/>
                  <a:pt x="15128" y="16312"/>
                  <a:pt x="15117" y="16330"/>
                </a:cubicBezTo>
                <a:cubicBezTo>
                  <a:pt x="15070" y="16405"/>
                  <a:pt x="15021" y="16480"/>
                  <a:pt x="14971" y="16554"/>
                </a:cubicBezTo>
                <a:cubicBezTo>
                  <a:pt x="14957" y="16574"/>
                  <a:pt x="14943" y="16594"/>
                  <a:pt x="14929" y="16615"/>
                </a:cubicBezTo>
                <a:cubicBezTo>
                  <a:pt x="14917" y="16632"/>
                  <a:pt x="14905" y="16650"/>
                  <a:pt x="14893" y="16667"/>
                </a:cubicBezTo>
                <a:cubicBezTo>
                  <a:pt x="14889" y="16672"/>
                  <a:pt x="14885" y="16678"/>
                  <a:pt x="14881" y="16683"/>
                </a:cubicBezTo>
                <a:cubicBezTo>
                  <a:pt x="14865" y="16706"/>
                  <a:pt x="14848" y="16729"/>
                  <a:pt x="14832" y="16751"/>
                </a:cubicBezTo>
                <a:cubicBezTo>
                  <a:pt x="14816" y="16774"/>
                  <a:pt x="14799" y="16797"/>
                  <a:pt x="14782" y="16819"/>
                </a:cubicBezTo>
                <a:cubicBezTo>
                  <a:pt x="14765" y="16842"/>
                  <a:pt x="14749" y="16864"/>
                  <a:pt x="14732" y="16887"/>
                </a:cubicBezTo>
                <a:cubicBezTo>
                  <a:pt x="14681" y="16953"/>
                  <a:pt x="14629" y="17020"/>
                  <a:pt x="14575" y="17085"/>
                </a:cubicBezTo>
                <a:cubicBezTo>
                  <a:pt x="14540" y="17128"/>
                  <a:pt x="14503" y="17172"/>
                  <a:pt x="14466" y="17215"/>
                </a:cubicBezTo>
                <a:cubicBezTo>
                  <a:pt x="14430" y="17257"/>
                  <a:pt x="14392" y="17299"/>
                  <a:pt x="14354" y="17341"/>
                </a:cubicBezTo>
                <a:cubicBezTo>
                  <a:pt x="14354" y="17341"/>
                  <a:pt x="14354" y="17341"/>
                  <a:pt x="14354" y="17342"/>
                </a:cubicBezTo>
                <a:cubicBezTo>
                  <a:pt x="14316" y="17384"/>
                  <a:pt x="14278" y="17425"/>
                  <a:pt x="14238" y="17466"/>
                </a:cubicBezTo>
                <a:cubicBezTo>
                  <a:pt x="14218" y="17487"/>
                  <a:pt x="14198" y="17507"/>
                  <a:pt x="14179" y="17528"/>
                </a:cubicBezTo>
                <a:cubicBezTo>
                  <a:pt x="14139" y="17568"/>
                  <a:pt x="14098" y="17608"/>
                  <a:pt x="14057" y="17648"/>
                </a:cubicBezTo>
                <a:cubicBezTo>
                  <a:pt x="14036" y="17668"/>
                  <a:pt x="14016" y="17688"/>
                  <a:pt x="13995" y="17707"/>
                </a:cubicBezTo>
                <a:cubicBezTo>
                  <a:pt x="13912" y="17786"/>
                  <a:pt x="13825" y="17862"/>
                  <a:pt x="13737" y="17937"/>
                </a:cubicBezTo>
                <a:cubicBezTo>
                  <a:pt x="13692" y="17974"/>
                  <a:pt x="13647" y="18012"/>
                  <a:pt x="13603" y="18048"/>
                </a:cubicBezTo>
                <a:cubicBezTo>
                  <a:pt x="13548" y="18094"/>
                  <a:pt x="13492" y="18140"/>
                  <a:pt x="13438" y="18185"/>
                </a:cubicBezTo>
                <a:cubicBezTo>
                  <a:pt x="13388" y="18226"/>
                  <a:pt x="13339" y="18266"/>
                  <a:pt x="13289" y="18306"/>
                </a:cubicBezTo>
                <a:cubicBezTo>
                  <a:pt x="13233" y="18353"/>
                  <a:pt x="13176" y="18398"/>
                  <a:pt x="13120" y="18443"/>
                </a:cubicBezTo>
                <a:cubicBezTo>
                  <a:pt x="13088" y="18469"/>
                  <a:pt x="13057" y="18494"/>
                  <a:pt x="13025" y="18519"/>
                </a:cubicBezTo>
                <a:cubicBezTo>
                  <a:pt x="12986" y="18550"/>
                  <a:pt x="12948" y="18581"/>
                  <a:pt x="12909" y="18611"/>
                </a:cubicBezTo>
                <a:cubicBezTo>
                  <a:pt x="12749" y="18738"/>
                  <a:pt x="12589" y="18860"/>
                  <a:pt x="12431" y="18979"/>
                </a:cubicBezTo>
                <a:cubicBezTo>
                  <a:pt x="12389" y="19011"/>
                  <a:pt x="12346" y="19043"/>
                  <a:pt x="12303" y="19074"/>
                </a:cubicBezTo>
                <a:cubicBezTo>
                  <a:pt x="12266" y="19102"/>
                  <a:pt x="12228" y="19129"/>
                  <a:pt x="12191" y="19156"/>
                </a:cubicBezTo>
                <a:cubicBezTo>
                  <a:pt x="12143" y="19191"/>
                  <a:pt x="12095" y="19226"/>
                  <a:pt x="12047" y="19260"/>
                </a:cubicBezTo>
                <a:cubicBezTo>
                  <a:pt x="12005" y="19290"/>
                  <a:pt x="11963" y="19319"/>
                  <a:pt x="11922" y="19348"/>
                </a:cubicBezTo>
                <a:cubicBezTo>
                  <a:pt x="11837" y="19407"/>
                  <a:pt x="11752" y="19465"/>
                  <a:pt x="11667" y="19522"/>
                </a:cubicBezTo>
                <a:cubicBezTo>
                  <a:pt x="11623" y="19552"/>
                  <a:pt x="11577" y="19582"/>
                  <a:pt x="11532" y="19612"/>
                </a:cubicBezTo>
                <a:cubicBezTo>
                  <a:pt x="11456" y="19662"/>
                  <a:pt x="11380" y="19711"/>
                  <a:pt x="11304" y="19758"/>
                </a:cubicBezTo>
                <a:cubicBezTo>
                  <a:pt x="11275" y="19776"/>
                  <a:pt x="11246" y="19794"/>
                  <a:pt x="11218" y="19812"/>
                </a:cubicBezTo>
                <a:cubicBezTo>
                  <a:pt x="11208" y="19818"/>
                  <a:pt x="11199" y="19824"/>
                  <a:pt x="11189" y="19829"/>
                </a:cubicBezTo>
                <a:cubicBezTo>
                  <a:pt x="11189" y="19830"/>
                  <a:pt x="11188" y="19830"/>
                  <a:pt x="11188" y="19830"/>
                </a:cubicBezTo>
                <a:cubicBezTo>
                  <a:pt x="11112" y="19877"/>
                  <a:pt x="11036" y="19922"/>
                  <a:pt x="10959" y="19967"/>
                </a:cubicBezTo>
                <a:cubicBezTo>
                  <a:pt x="10924" y="19988"/>
                  <a:pt x="10888" y="20008"/>
                  <a:pt x="10853" y="20029"/>
                </a:cubicBezTo>
                <a:cubicBezTo>
                  <a:pt x="10852" y="20029"/>
                  <a:pt x="10852" y="20029"/>
                  <a:pt x="10851" y="20030"/>
                </a:cubicBezTo>
                <a:cubicBezTo>
                  <a:pt x="10815" y="20050"/>
                  <a:pt x="10779" y="20071"/>
                  <a:pt x="10742" y="20091"/>
                </a:cubicBezTo>
                <a:cubicBezTo>
                  <a:pt x="10670" y="20131"/>
                  <a:pt x="10597" y="20170"/>
                  <a:pt x="10524" y="20209"/>
                </a:cubicBezTo>
                <a:cubicBezTo>
                  <a:pt x="10488" y="20228"/>
                  <a:pt x="10451" y="20247"/>
                  <a:pt x="10415" y="20266"/>
                </a:cubicBezTo>
                <a:cubicBezTo>
                  <a:pt x="10305" y="20322"/>
                  <a:pt x="10194" y="20377"/>
                  <a:pt x="10083" y="20429"/>
                </a:cubicBezTo>
                <a:cubicBezTo>
                  <a:pt x="10058" y="20441"/>
                  <a:pt x="10033" y="20452"/>
                  <a:pt x="10008" y="20464"/>
                </a:cubicBezTo>
                <a:cubicBezTo>
                  <a:pt x="9965" y="20484"/>
                  <a:pt x="9921" y="20503"/>
                  <a:pt x="9877" y="20522"/>
                </a:cubicBezTo>
                <a:cubicBezTo>
                  <a:pt x="9871" y="20525"/>
                  <a:pt x="9864" y="20528"/>
                  <a:pt x="9858" y="20531"/>
                </a:cubicBezTo>
                <a:cubicBezTo>
                  <a:pt x="9835" y="20541"/>
                  <a:pt x="9812" y="20551"/>
                  <a:pt x="9789" y="20561"/>
                </a:cubicBezTo>
                <a:cubicBezTo>
                  <a:pt x="9787" y="20562"/>
                  <a:pt x="9785" y="20563"/>
                  <a:pt x="9783" y="20563"/>
                </a:cubicBezTo>
                <a:cubicBezTo>
                  <a:pt x="9762" y="20573"/>
                  <a:pt x="9740" y="20582"/>
                  <a:pt x="9719" y="20591"/>
                </a:cubicBezTo>
                <a:cubicBezTo>
                  <a:pt x="9693" y="20602"/>
                  <a:pt x="9667" y="20613"/>
                  <a:pt x="9641" y="20623"/>
                </a:cubicBezTo>
                <a:cubicBezTo>
                  <a:pt x="9589" y="20645"/>
                  <a:pt x="9537" y="20665"/>
                  <a:pt x="9484" y="20686"/>
                </a:cubicBezTo>
                <a:cubicBezTo>
                  <a:pt x="9450" y="20699"/>
                  <a:pt x="9416" y="20712"/>
                  <a:pt x="9382" y="20725"/>
                </a:cubicBezTo>
                <a:cubicBezTo>
                  <a:pt x="9363" y="20732"/>
                  <a:pt x="9344" y="20739"/>
                  <a:pt x="9325" y="20746"/>
                </a:cubicBezTo>
                <a:cubicBezTo>
                  <a:pt x="9313" y="20751"/>
                  <a:pt x="9301" y="20755"/>
                  <a:pt x="9289" y="20760"/>
                </a:cubicBezTo>
                <a:cubicBezTo>
                  <a:pt x="9256" y="20772"/>
                  <a:pt x="9223" y="20784"/>
                  <a:pt x="9190" y="20795"/>
                </a:cubicBezTo>
                <a:cubicBezTo>
                  <a:pt x="9157" y="20807"/>
                  <a:pt x="9123" y="20818"/>
                  <a:pt x="9090" y="20829"/>
                </a:cubicBezTo>
                <a:cubicBezTo>
                  <a:pt x="9064" y="20838"/>
                  <a:pt x="9038" y="20847"/>
                  <a:pt x="9011" y="20856"/>
                </a:cubicBezTo>
                <a:cubicBezTo>
                  <a:pt x="8924" y="20884"/>
                  <a:pt x="8837" y="20912"/>
                  <a:pt x="8749" y="20938"/>
                </a:cubicBezTo>
                <a:cubicBezTo>
                  <a:pt x="8725" y="20945"/>
                  <a:pt x="8701" y="20952"/>
                  <a:pt x="8677" y="20959"/>
                </a:cubicBezTo>
                <a:cubicBezTo>
                  <a:pt x="8636" y="20971"/>
                  <a:pt x="8594" y="20983"/>
                  <a:pt x="8551" y="20994"/>
                </a:cubicBezTo>
                <a:cubicBezTo>
                  <a:pt x="8523" y="21002"/>
                  <a:pt x="8495" y="21010"/>
                  <a:pt x="8466" y="21017"/>
                </a:cubicBezTo>
                <a:cubicBezTo>
                  <a:pt x="8460" y="21019"/>
                  <a:pt x="8454" y="21020"/>
                  <a:pt x="8447" y="21022"/>
                </a:cubicBezTo>
                <a:cubicBezTo>
                  <a:pt x="8440" y="21024"/>
                  <a:pt x="8433" y="21026"/>
                  <a:pt x="8426" y="21027"/>
                </a:cubicBezTo>
                <a:cubicBezTo>
                  <a:pt x="8378" y="21040"/>
                  <a:pt x="8330" y="21052"/>
                  <a:pt x="8282" y="21064"/>
                </a:cubicBezTo>
                <a:cubicBezTo>
                  <a:pt x="8254" y="21070"/>
                  <a:pt x="8226" y="21077"/>
                  <a:pt x="8198" y="21083"/>
                </a:cubicBezTo>
                <a:cubicBezTo>
                  <a:pt x="8189" y="21085"/>
                  <a:pt x="8180" y="21088"/>
                  <a:pt x="8171" y="21090"/>
                </a:cubicBezTo>
                <a:cubicBezTo>
                  <a:pt x="8142" y="21096"/>
                  <a:pt x="8113" y="21103"/>
                  <a:pt x="8084" y="21109"/>
                </a:cubicBezTo>
                <a:cubicBezTo>
                  <a:pt x="8066" y="21113"/>
                  <a:pt x="8048" y="21117"/>
                  <a:pt x="8030" y="21121"/>
                </a:cubicBezTo>
                <a:cubicBezTo>
                  <a:pt x="8019" y="21123"/>
                  <a:pt x="8008" y="21125"/>
                  <a:pt x="7997" y="21128"/>
                </a:cubicBezTo>
                <a:cubicBezTo>
                  <a:pt x="7980" y="21132"/>
                  <a:pt x="7962" y="21135"/>
                  <a:pt x="7944" y="21139"/>
                </a:cubicBezTo>
                <a:cubicBezTo>
                  <a:pt x="7927" y="21143"/>
                  <a:pt x="7909" y="21146"/>
                  <a:pt x="7891" y="21150"/>
                </a:cubicBezTo>
                <a:cubicBezTo>
                  <a:pt x="7839" y="21160"/>
                  <a:pt x="7788" y="21170"/>
                  <a:pt x="7736" y="21179"/>
                </a:cubicBezTo>
                <a:cubicBezTo>
                  <a:pt x="7719" y="21182"/>
                  <a:pt x="7702" y="21185"/>
                  <a:pt x="7685" y="21188"/>
                </a:cubicBezTo>
                <a:cubicBezTo>
                  <a:pt x="7681" y="21189"/>
                  <a:pt x="7678" y="21190"/>
                  <a:pt x="7674" y="21190"/>
                </a:cubicBezTo>
                <a:cubicBezTo>
                  <a:pt x="7648" y="21195"/>
                  <a:pt x="7622" y="21199"/>
                  <a:pt x="7596" y="21204"/>
                </a:cubicBezTo>
                <a:cubicBezTo>
                  <a:pt x="7552" y="21211"/>
                  <a:pt x="7508" y="21218"/>
                  <a:pt x="7463" y="21225"/>
                </a:cubicBezTo>
                <a:cubicBezTo>
                  <a:pt x="7433" y="21230"/>
                  <a:pt x="7403" y="21234"/>
                  <a:pt x="7372" y="21239"/>
                </a:cubicBezTo>
                <a:cubicBezTo>
                  <a:pt x="7342" y="21243"/>
                  <a:pt x="7311" y="21248"/>
                  <a:pt x="7280" y="21252"/>
                </a:cubicBezTo>
                <a:cubicBezTo>
                  <a:pt x="7249" y="21256"/>
                  <a:pt x="7219" y="21260"/>
                  <a:pt x="7188" y="21264"/>
                </a:cubicBezTo>
                <a:cubicBezTo>
                  <a:pt x="7132" y="21271"/>
                  <a:pt x="7077" y="21278"/>
                  <a:pt x="7021" y="21284"/>
                </a:cubicBezTo>
                <a:cubicBezTo>
                  <a:pt x="6983" y="21288"/>
                  <a:pt x="6944" y="21293"/>
                  <a:pt x="6905" y="21296"/>
                </a:cubicBezTo>
                <a:cubicBezTo>
                  <a:pt x="6842" y="21303"/>
                  <a:pt x="6779" y="21309"/>
                  <a:pt x="6714" y="21314"/>
                </a:cubicBezTo>
                <a:cubicBezTo>
                  <a:pt x="6682" y="21318"/>
                  <a:pt x="6650" y="21320"/>
                  <a:pt x="6617" y="21322"/>
                </a:cubicBezTo>
                <a:cubicBezTo>
                  <a:pt x="6520" y="21330"/>
                  <a:pt x="6422" y="21337"/>
                  <a:pt x="6322" y="21342"/>
                </a:cubicBezTo>
                <a:cubicBezTo>
                  <a:pt x="6289" y="21344"/>
                  <a:pt x="6256" y="21345"/>
                  <a:pt x="6222" y="21346"/>
                </a:cubicBezTo>
                <a:cubicBezTo>
                  <a:pt x="6189" y="21348"/>
                  <a:pt x="6155" y="21350"/>
                  <a:pt x="6121" y="21351"/>
                </a:cubicBezTo>
                <a:cubicBezTo>
                  <a:pt x="5953" y="21357"/>
                  <a:pt x="5780" y="21360"/>
                  <a:pt x="5604" y="21360"/>
                </a:cubicBezTo>
                <a:cubicBezTo>
                  <a:pt x="5494" y="21360"/>
                  <a:pt x="5383" y="21359"/>
                  <a:pt x="5271" y="21355"/>
                </a:cubicBezTo>
                <a:cubicBezTo>
                  <a:pt x="5234" y="21354"/>
                  <a:pt x="5195" y="21353"/>
                  <a:pt x="5157" y="21351"/>
                </a:cubicBezTo>
                <a:cubicBezTo>
                  <a:pt x="5062" y="21347"/>
                  <a:pt x="4967" y="21342"/>
                  <a:pt x="4872" y="21335"/>
                </a:cubicBezTo>
                <a:cubicBezTo>
                  <a:pt x="4853" y="21334"/>
                  <a:pt x="4834" y="21333"/>
                  <a:pt x="4815" y="21331"/>
                </a:cubicBezTo>
                <a:cubicBezTo>
                  <a:pt x="4793" y="21330"/>
                  <a:pt x="4770" y="21328"/>
                  <a:pt x="4748" y="21326"/>
                </a:cubicBezTo>
                <a:cubicBezTo>
                  <a:pt x="4706" y="21323"/>
                  <a:pt x="4664" y="21319"/>
                  <a:pt x="4622" y="21315"/>
                </a:cubicBezTo>
                <a:cubicBezTo>
                  <a:pt x="4610" y="21314"/>
                  <a:pt x="4597" y="21313"/>
                  <a:pt x="4584" y="21311"/>
                </a:cubicBezTo>
                <a:cubicBezTo>
                  <a:pt x="4576" y="21311"/>
                  <a:pt x="4569" y="21310"/>
                  <a:pt x="4562" y="21309"/>
                </a:cubicBezTo>
                <a:cubicBezTo>
                  <a:pt x="4532" y="21306"/>
                  <a:pt x="4503" y="21303"/>
                  <a:pt x="4472" y="21300"/>
                </a:cubicBezTo>
                <a:cubicBezTo>
                  <a:pt x="4467" y="21300"/>
                  <a:pt x="4461" y="21299"/>
                  <a:pt x="4455" y="21298"/>
                </a:cubicBezTo>
                <a:cubicBezTo>
                  <a:pt x="4421" y="21295"/>
                  <a:pt x="4388" y="21291"/>
                  <a:pt x="4354" y="21287"/>
                </a:cubicBezTo>
                <a:cubicBezTo>
                  <a:pt x="4347" y="21286"/>
                  <a:pt x="4341" y="21286"/>
                  <a:pt x="4335" y="21285"/>
                </a:cubicBezTo>
                <a:cubicBezTo>
                  <a:pt x="4297" y="21280"/>
                  <a:pt x="4259" y="21275"/>
                  <a:pt x="4220" y="21270"/>
                </a:cubicBezTo>
                <a:cubicBezTo>
                  <a:pt x="4213" y="21269"/>
                  <a:pt x="4206" y="21269"/>
                  <a:pt x="4198" y="21267"/>
                </a:cubicBezTo>
                <a:cubicBezTo>
                  <a:pt x="4187" y="21266"/>
                  <a:pt x="4176" y="21265"/>
                  <a:pt x="4165" y="21263"/>
                </a:cubicBezTo>
                <a:cubicBezTo>
                  <a:pt x="4133" y="21259"/>
                  <a:pt x="4100" y="21254"/>
                  <a:pt x="4068" y="21249"/>
                </a:cubicBezTo>
                <a:cubicBezTo>
                  <a:pt x="4039" y="21245"/>
                  <a:pt x="4009" y="21241"/>
                  <a:pt x="3980" y="21236"/>
                </a:cubicBezTo>
                <a:cubicBezTo>
                  <a:pt x="3935" y="21229"/>
                  <a:pt x="3890" y="21222"/>
                  <a:pt x="3845" y="21214"/>
                </a:cubicBezTo>
                <a:cubicBezTo>
                  <a:pt x="3833" y="21213"/>
                  <a:pt x="3821" y="21210"/>
                  <a:pt x="3809" y="21208"/>
                </a:cubicBezTo>
                <a:cubicBezTo>
                  <a:pt x="3766" y="21201"/>
                  <a:pt x="3723" y="21194"/>
                  <a:pt x="3680" y="21185"/>
                </a:cubicBezTo>
                <a:cubicBezTo>
                  <a:pt x="3663" y="21182"/>
                  <a:pt x="3646" y="21179"/>
                  <a:pt x="3629" y="21176"/>
                </a:cubicBezTo>
                <a:cubicBezTo>
                  <a:pt x="3627" y="21176"/>
                  <a:pt x="3626" y="21175"/>
                  <a:pt x="3624" y="21175"/>
                </a:cubicBezTo>
                <a:cubicBezTo>
                  <a:pt x="3601" y="21171"/>
                  <a:pt x="3578" y="21166"/>
                  <a:pt x="3555" y="21162"/>
                </a:cubicBezTo>
                <a:lnTo>
                  <a:pt x="3550" y="21161"/>
                </a:lnTo>
                <a:cubicBezTo>
                  <a:pt x="3509" y="21153"/>
                  <a:pt x="3469" y="21145"/>
                  <a:pt x="3428" y="21136"/>
                </a:cubicBezTo>
                <a:cubicBezTo>
                  <a:pt x="3425" y="21135"/>
                  <a:pt x="3423" y="21135"/>
                  <a:pt x="3420" y="21134"/>
                </a:cubicBezTo>
                <a:cubicBezTo>
                  <a:pt x="3333" y="21116"/>
                  <a:pt x="3247" y="21096"/>
                  <a:pt x="3161" y="21076"/>
                </a:cubicBezTo>
                <a:cubicBezTo>
                  <a:pt x="3117" y="21066"/>
                  <a:pt x="3074" y="21055"/>
                  <a:pt x="3030" y="21044"/>
                </a:cubicBezTo>
                <a:cubicBezTo>
                  <a:pt x="2996" y="21036"/>
                  <a:pt x="2962" y="21027"/>
                  <a:pt x="2928" y="21018"/>
                </a:cubicBezTo>
                <a:cubicBezTo>
                  <a:pt x="2924" y="21017"/>
                  <a:pt x="2919" y="21015"/>
                  <a:pt x="2915" y="21014"/>
                </a:cubicBezTo>
                <a:cubicBezTo>
                  <a:pt x="2905" y="21012"/>
                  <a:pt x="2895" y="21009"/>
                  <a:pt x="2885" y="21006"/>
                </a:cubicBezTo>
                <a:cubicBezTo>
                  <a:pt x="2865" y="21001"/>
                  <a:pt x="2845" y="20996"/>
                  <a:pt x="2825" y="20990"/>
                </a:cubicBezTo>
                <a:cubicBezTo>
                  <a:pt x="2808" y="20986"/>
                  <a:pt x="2792" y="20981"/>
                  <a:pt x="2776" y="20977"/>
                </a:cubicBezTo>
                <a:cubicBezTo>
                  <a:pt x="2764" y="20973"/>
                  <a:pt x="2751" y="20970"/>
                  <a:pt x="2739" y="20966"/>
                </a:cubicBezTo>
                <a:cubicBezTo>
                  <a:pt x="2654" y="20942"/>
                  <a:pt x="2569" y="20917"/>
                  <a:pt x="2485" y="20891"/>
                </a:cubicBezTo>
                <a:cubicBezTo>
                  <a:pt x="2450" y="20880"/>
                  <a:pt x="2416" y="20869"/>
                  <a:pt x="2382" y="20858"/>
                </a:cubicBezTo>
                <a:cubicBezTo>
                  <a:pt x="2339" y="20844"/>
                  <a:pt x="2296" y="20830"/>
                  <a:pt x="2253" y="20815"/>
                </a:cubicBezTo>
                <a:cubicBezTo>
                  <a:pt x="2249" y="20814"/>
                  <a:pt x="2246" y="20813"/>
                  <a:pt x="2243" y="20812"/>
                </a:cubicBezTo>
                <a:cubicBezTo>
                  <a:pt x="2207" y="20800"/>
                  <a:pt x="2170" y="20787"/>
                  <a:pt x="2133" y="20774"/>
                </a:cubicBezTo>
                <a:cubicBezTo>
                  <a:pt x="2126" y="20772"/>
                  <a:pt x="2119" y="20769"/>
                  <a:pt x="2111" y="20767"/>
                </a:cubicBezTo>
                <a:cubicBezTo>
                  <a:pt x="2106" y="20765"/>
                  <a:pt x="2100" y="20763"/>
                  <a:pt x="2094" y="20761"/>
                </a:cubicBezTo>
                <a:cubicBezTo>
                  <a:pt x="2063" y="20749"/>
                  <a:pt x="2032" y="20738"/>
                  <a:pt x="2001" y="20726"/>
                </a:cubicBezTo>
                <a:cubicBezTo>
                  <a:pt x="1998" y="20726"/>
                  <a:pt x="1996" y="20725"/>
                  <a:pt x="1994" y="20724"/>
                </a:cubicBezTo>
                <a:cubicBezTo>
                  <a:pt x="1992" y="20723"/>
                  <a:pt x="1990" y="20722"/>
                  <a:pt x="1988" y="20721"/>
                </a:cubicBezTo>
                <a:cubicBezTo>
                  <a:pt x="1950" y="20708"/>
                  <a:pt x="1913" y="20694"/>
                  <a:pt x="1877" y="20680"/>
                </a:cubicBezTo>
                <a:cubicBezTo>
                  <a:pt x="1873" y="20679"/>
                  <a:pt x="1869" y="20677"/>
                  <a:pt x="1865" y="20676"/>
                </a:cubicBezTo>
                <a:cubicBezTo>
                  <a:pt x="1860" y="20674"/>
                  <a:pt x="1855" y="20672"/>
                  <a:pt x="1850" y="20670"/>
                </a:cubicBezTo>
                <a:cubicBezTo>
                  <a:pt x="1831" y="20663"/>
                  <a:pt x="1812" y="20655"/>
                  <a:pt x="1793" y="20648"/>
                </a:cubicBezTo>
                <a:cubicBezTo>
                  <a:pt x="1774" y="20640"/>
                  <a:pt x="1755" y="20633"/>
                  <a:pt x="1737" y="20625"/>
                </a:cubicBezTo>
                <a:cubicBezTo>
                  <a:pt x="1699" y="20611"/>
                  <a:pt x="1662" y="20596"/>
                  <a:pt x="1625" y="20580"/>
                </a:cubicBezTo>
                <a:cubicBezTo>
                  <a:pt x="1615" y="20576"/>
                  <a:pt x="1605" y="20572"/>
                  <a:pt x="1594" y="20568"/>
                </a:cubicBezTo>
                <a:cubicBezTo>
                  <a:pt x="1557" y="20552"/>
                  <a:pt x="1519" y="20536"/>
                  <a:pt x="1482" y="20520"/>
                </a:cubicBezTo>
                <a:cubicBezTo>
                  <a:pt x="1481" y="20519"/>
                  <a:pt x="1480" y="20519"/>
                  <a:pt x="1480" y="20519"/>
                </a:cubicBezTo>
                <a:cubicBezTo>
                  <a:pt x="1467" y="20514"/>
                  <a:pt x="1456" y="20508"/>
                  <a:pt x="1444" y="20503"/>
                </a:cubicBezTo>
                <a:cubicBezTo>
                  <a:pt x="970" y="20300"/>
                  <a:pt x="490" y="20108"/>
                  <a:pt x="0" y="19942"/>
                </a:cubicBezTo>
                <a:cubicBezTo>
                  <a:pt x="1717" y="20992"/>
                  <a:pt x="3751" y="21600"/>
                  <a:pt x="5930" y="21600"/>
                </a:cubicBezTo>
                <a:cubicBezTo>
                  <a:pt x="7058" y="21600"/>
                  <a:pt x="8146" y="21437"/>
                  <a:pt x="9171" y="21135"/>
                </a:cubicBezTo>
                <a:cubicBezTo>
                  <a:pt x="11405" y="20477"/>
                  <a:pt x="13342" y="19156"/>
                  <a:pt x="14737" y="17408"/>
                </a:cubicBezTo>
                <a:cubicBezTo>
                  <a:pt x="14954" y="17193"/>
                  <a:pt x="15207" y="17017"/>
                  <a:pt x="15484" y="16889"/>
                </a:cubicBezTo>
                <a:cubicBezTo>
                  <a:pt x="15916" y="16687"/>
                  <a:pt x="16405" y="16602"/>
                  <a:pt x="16898" y="16662"/>
                </a:cubicBezTo>
                <a:cubicBezTo>
                  <a:pt x="17237" y="16704"/>
                  <a:pt x="17603" y="16805"/>
                  <a:pt x="17990" y="16995"/>
                </a:cubicBezTo>
                <a:cubicBezTo>
                  <a:pt x="19123" y="17552"/>
                  <a:pt x="20565" y="18235"/>
                  <a:pt x="21600" y="18720"/>
                </a:cubicBezTo>
                <a:cubicBezTo>
                  <a:pt x="21600" y="18720"/>
                  <a:pt x="21600" y="15470"/>
                  <a:pt x="21600" y="15470"/>
                </a:cubicBezTo>
                <a:close/>
              </a:path>
            </a:pathLst>
          </a:custGeom>
          <a:solidFill>
            <a:srgbClr val="F5F5F8"/>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63" name="Shape"/>
          <p:cNvSpPr>
            <a:spLocks noGrp="1"/>
          </p:cNvSpPr>
          <p:nvPr>
            <p:ph type="body" sz="quarter" idx="16"/>
          </p:nvPr>
        </p:nvSpPr>
        <p:spPr>
          <a:xfrm>
            <a:off x="6287964" y="3437070"/>
            <a:ext cx="35924" cy="101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90" y="2242"/>
                  <a:pt x="7308" y="13708"/>
                  <a:pt x="0" y="21600"/>
                </a:cubicBezTo>
                <a:cubicBezTo>
                  <a:pt x="6940" y="14999"/>
                  <a:pt x="14169" y="6811"/>
                  <a:pt x="21600" y="0"/>
                </a:cubicBezTo>
                <a:close/>
              </a:path>
            </a:pathLst>
          </a:custGeom>
          <a:solidFill>
            <a:srgbClr val="FBEBB1"/>
          </a:solidFill>
        </p:spPr>
        <p:txBody>
          <a:bodyPr lIns="38100" tIns="38100" rIns="38100" bIns="38100" anchor="ctr"/>
          <a:lstStyle/>
          <a:p>
            <a:pPr lvl="0"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Click to edit Master text styles</a:t>
            </a:r>
          </a:p>
        </p:txBody>
      </p:sp>
      <p:sp>
        <p:nvSpPr>
          <p:cNvPr id="64" name="Shape"/>
          <p:cNvSpPr>
            <a:spLocks noGrp="1"/>
          </p:cNvSpPr>
          <p:nvPr>
            <p:ph type="body" sz="quarter" idx="17"/>
          </p:nvPr>
        </p:nvSpPr>
        <p:spPr>
          <a:xfrm>
            <a:off x="6275348" y="3443377"/>
            <a:ext cx="9778" cy="24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977" y="4432"/>
                  <a:pt x="14354" y="8309"/>
                  <a:pt x="10730" y="12186"/>
                </a:cubicBezTo>
                <a:lnTo>
                  <a:pt x="10591" y="12186"/>
                </a:lnTo>
                <a:cubicBezTo>
                  <a:pt x="10312" y="12737"/>
                  <a:pt x="9893" y="13291"/>
                  <a:pt x="9614" y="13291"/>
                </a:cubicBezTo>
                <a:cubicBezTo>
                  <a:pt x="6410" y="15509"/>
                  <a:pt x="3065" y="18832"/>
                  <a:pt x="0" y="21600"/>
                </a:cubicBezTo>
                <a:cubicBezTo>
                  <a:pt x="7107" y="14954"/>
                  <a:pt x="14354" y="7200"/>
                  <a:pt x="21600" y="0"/>
                </a:cubicBezTo>
                <a:close/>
              </a:path>
            </a:pathLst>
          </a:custGeom>
          <a:solidFill>
            <a:srgbClr val="FBEBB1"/>
          </a:solidFill>
        </p:spPr>
        <p:txBody>
          <a:bodyPr lIns="38100" tIns="38100" rIns="38100" bIns="38100" anchor="ctr"/>
          <a:lstStyle/>
          <a:p>
            <a:pPr lvl="0"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Click to edit Master text styles</a:t>
            </a:r>
          </a:p>
        </p:txBody>
      </p:sp>
      <p:sp>
        <p:nvSpPr>
          <p:cNvPr id="65" name="Shape"/>
          <p:cNvSpPr>
            <a:spLocks noGrp="1"/>
          </p:cNvSpPr>
          <p:nvPr>
            <p:ph type="body" sz="quarter" idx="18" hasCustomPrompt="1"/>
          </p:nvPr>
        </p:nvSpPr>
        <p:spPr>
          <a:xfrm>
            <a:off x="4523718" y="4351683"/>
            <a:ext cx="445748" cy="1792137"/>
          </a:xfrm>
          <a:custGeom>
            <a:avLst/>
            <a:gdLst/>
            <a:ahLst/>
            <a:cxnLst>
              <a:cxn ang="0">
                <a:pos x="wd2" y="hd2"/>
              </a:cxn>
              <a:cxn ang="5400000">
                <a:pos x="wd2" y="hd2"/>
              </a:cxn>
              <a:cxn ang="10800000">
                <a:pos x="wd2" y="hd2"/>
              </a:cxn>
              <a:cxn ang="16200000">
                <a:pos x="wd2" y="hd2"/>
              </a:cxn>
            </a:cxnLst>
            <a:rect l="0" t="0" r="r" b="b"/>
            <a:pathLst>
              <a:path w="21083" h="21600" extrusionOk="0">
                <a:moveTo>
                  <a:pt x="7037" y="13123"/>
                </a:moveTo>
                <a:cubicBezTo>
                  <a:pt x="7037" y="16097"/>
                  <a:pt x="9003" y="18951"/>
                  <a:pt x="12613" y="21600"/>
                </a:cubicBezTo>
                <a:cubicBezTo>
                  <a:pt x="5533" y="19060"/>
                  <a:pt x="-517" y="15685"/>
                  <a:pt x="35" y="11835"/>
                </a:cubicBezTo>
                <a:cubicBezTo>
                  <a:pt x="781" y="6657"/>
                  <a:pt x="11291" y="2475"/>
                  <a:pt x="21083" y="0"/>
                </a:cubicBezTo>
                <a:cubicBezTo>
                  <a:pt x="12171" y="3824"/>
                  <a:pt x="7037" y="8317"/>
                  <a:pt x="7037" y="13123"/>
                </a:cubicBezTo>
                <a:close/>
              </a:path>
            </a:pathLst>
          </a:custGeom>
          <a:solidFill>
            <a:srgbClr val="A1CA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66" name="Shape"/>
          <p:cNvSpPr>
            <a:spLocks noGrp="1"/>
          </p:cNvSpPr>
          <p:nvPr>
            <p:ph type="body" sz="quarter" idx="19"/>
          </p:nvPr>
        </p:nvSpPr>
        <p:spPr>
          <a:xfrm>
            <a:off x="5556274" y="7139674"/>
            <a:ext cx="11795" cy="8580"/>
          </a:xfrm>
          <a:custGeom>
            <a:avLst/>
            <a:gdLst/>
            <a:ahLst/>
            <a:cxnLst>
              <a:cxn ang="0">
                <a:pos x="wd2" y="hd2"/>
              </a:cxn>
              <a:cxn ang="5400000">
                <a:pos x="wd2" y="hd2"/>
              </a:cxn>
              <a:cxn ang="10800000">
                <a:pos x="wd2" y="hd2"/>
              </a:cxn>
              <a:cxn ang="16200000">
                <a:pos x="wd2" y="hd2"/>
              </a:cxn>
            </a:cxnLst>
            <a:rect l="0" t="0" r="r" b="b"/>
            <a:pathLst>
              <a:path w="21600" h="21600" extrusionOk="0">
                <a:moveTo>
                  <a:pt x="347" y="159"/>
                </a:moveTo>
                <a:cubicBezTo>
                  <a:pt x="7392" y="7305"/>
                  <a:pt x="14555" y="14452"/>
                  <a:pt x="21600" y="21600"/>
                </a:cubicBezTo>
                <a:cubicBezTo>
                  <a:pt x="14439" y="14452"/>
                  <a:pt x="7161" y="7305"/>
                  <a:pt x="0" y="0"/>
                </a:cubicBezTo>
                <a:cubicBezTo>
                  <a:pt x="116" y="0"/>
                  <a:pt x="231" y="159"/>
                  <a:pt x="347" y="159"/>
                </a:cubicBezTo>
                <a:close/>
              </a:path>
            </a:pathLst>
          </a:custGeom>
          <a:solidFill>
            <a:srgbClr val="FBECAE"/>
          </a:solidFill>
        </p:spPr>
        <p:txBody>
          <a:bodyPr lIns="38100" tIns="38100" rIns="38100" bIns="38100" anchor="ctr"/>
          <a:lstStyle/>
          <a:p>
            <a:pPr lvl="0"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Click to edit Master text styles</a:t>
            </a:r>
          </a:p>
        </p:txBody>
      </p:sp>
      <p:sp>
        <p:nvSpPr>
          <p:cNvPr id="67" name="Shape"/>
          <p:cNvSpPr>
            <a:spLocks noGrp="1"/>
          </p:cNvSpPr>
          <p:nvPr>
            <p:ph type="body" sz="quarter" idx="20"/>
          </p:nvPr>
        </p:nvSpPr>
        <p:spPr>
          <a:xfrm>
            <a:off x="5682427" y="7221673"/>
            <a:ext cx="38099" cy="229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52" y="7358"/>
                  <a:pt x="14376" y="14539"/>
                  <a:pt x="21600" y="21600"/>
                </a:cubicBezTo>
                <a:cubicBezTo>
                  <a:pt x="14376" y="14598"/>
                  <a:pt x="7188" y="7418"/>
                  <a:pt x="0" y="0"/>
                </a:cubicBezTo>
                <a:close/>
              </a:path>
            </a:pathLst>
          </a:custGeom>
          <a:solidFill>
            <a:srgbClr val="FBECAE"/>
          </a:solidFill>
        </p:spPr>
        <p:txBody>
          <a:bodyPr lIns="38100" tIns="38100" rIns="38100" bIns="38100" anchor="ctr"/>
          <a:lstStyle/>
          <a:p>
            <a:pPr lvl="0"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Click to edit Master text styles</a:t>
            </a:r>
          </a:p>
        </p:txBody>
      </p:sp>
      <p:sp>
        <p:nvSpPr>
          <p:cNvPr id="68" name="Shape"/>
          <p:cNvSpPr>
            <a:spLocks noGrp="1"/>
          </p:cNvSpPr>
          <p:nvPr>
            <p:ph type="body" sz="quarter" idx="21"/>
          </p:nvPr>
        </p:nvSpPr>
        <p:spPr>
          <a:xfrm>
            <a:off x="6275348" y="3474915"/>
            <a:ext cx="25988" cy="599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6821"/>
                  <a:pt x="7182" y="14097"/>
                  <a:pt x="0" y="21600"/>
                </a:cubicBezTo>
                <a:cubicBezTo>
                  <a:pt x="7497" y="12506"/>
                  <a:pt x="14680" y="5229"/>
                  <a:pt x="21600" y="0"/>
                </a:cubicBezTo>
                <a:close/>
              </a:path>
            </a:pathLst>
          </a:custGeom>
          <a:solidFill>
            <a:srgbClr val="FFE3E2"/>
          </a:solidFill>
        </p:spPr>
        <p:txBody>
          <a:bodyPr lIns="38100" tIns="38100" rIns="38100" bIns="38100" anchor="ctr"/>
          <a:lstStyle/>
          <a:p>
            <a:pPr lvl="0"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r>
              <a:rPr lang="en-US"/>
              <a:t>Click to edit Master text styles</a:t>
            </a:r>
          </a:p>
        </p:txBody>
      </p:sp>
      <p:sp>
        <p:nvSpPr>
          <p:cNvPr id="69" name="Shape"/>
          <p:cNvSpPr>
            <a:spLocks noGrp="1"/>
          </p:cNvSpPr>
          <p:nvPr>
            <p:ph type="body" sz="quarter" idx="22" hasCustomPrompt="1"/>
          </p:nvPr>
        </p:nvSpPr>
        <p:spPr>
          <a:xfrm>
            <a:off x="8470418" y="6010600"/>
            <a:ext cx="1023144" cy="620626"/>
          </a:xfrm>
          <a:custGeom>
            <a:avLst/>
            <a:gdLst/>
            <a:ahLst/>
            <a:cxnLst>
              <a:cxn ang="0">
                <a:pos x="wd2" y="hd2"/>
              </a:cxn>
              <a:cxn ang="5400000">
                <a:pos x="wd2" y="hd2"/>
              </a:cxn>
              <a:cxn ang="10800000">
                <a:pos x="wd2" y="hd2"/>
              </a:cxn>
              <a:cxn ang="16200000">
                <a:pos x="wd2" y="hd2"/>
              </a:cxn>
            </a:cxnLst>
            <a:rect l="0" t="0" r="r" b="b"/>
            <a:pathLst>
              <a:path w="21600" h="21600" extrusionOk="0">
                <a:moveTo>
                  <a:pt x="21600" y="20364"/>
                </a:moveTo>
                <a:cubicBezTo>
                  <a:pt x="17167" y="16545"/>
                  <a:pt x="12713" y="12793"/>
                  <a:pt x="8236" y="9115"/>
                </a:cubicBezTo>
                <a:cubicBezTo>
                  <a:pt x="7706" y="8680"/>
                  <a:pt x="7175" y="8246"/>
                  <a:pt x="6645" y="7813"/>
                </a:cubicBezTo>
                <a:cubicBezTo>
                  <a:pt x="4614" y="6156"/>
                  <a:pt x="2856" y="3690"/>
                  <a:pt x="1589" y="595"/>
                </a:cubicBezTo>
                <a:cubicBezTo>
                  <a:pt x="1507" y="395"/>
                  <a:pt x="1429" y="198"/>
                  <a:pt x="1354" y="0"/>
                </a:cubicBezTo>
                <a:cubicBezTo>
                  <a:pt x="1120" y="1387"/>
                  <a:pt x="858" y="2806"/>
                  <a:pt x="563" y="4239"/>
                </a:cubicBezTo>
                <a:cubicBezTo>
                  <a:pt x="530" y="4399"/>
                  <a:pt x="498" y="4557"/>
                  <a:pt x="465" y="4718"/>
                </a:cubicBezTo>
                <a:cubicBezTo>
                  <a:pt x="463" y="4718"/>
                  <a:pt x="463" y="4718"/>
                  <a:pt x="465" y="4720"/>
                </a:cubicBezTo>
                <a:cubicBezTo>
                  <a:pt x="317" y="5422"/>
                  <a:pt x="162" y="6125"/>
                  <a:pt x="0" y="6832"/>
                </a:cubicBezTo>
                <a:cubicBezTo>
                  <a:pt x="387" y="6658"/>
                  <a:pt x="779" y="6522"/>
                  <a:pt x="1180" y="6478"/>
                </a:cubicBezTo>
                <a:cubicBezTo>
                  <a:pt x="1348" y="6461"/>
                  <a:pt x="1549" y="6463"/>
                  <a:pt x="1763" y="6481"/>
                </a:cubicBezTo>
                <a:cubicBezTo>
                  <a:pt x="3064" y="6590"/>
                  <a:pt x="4334" y="7157"/>
                  <a:pt x="5502" y="8107"/>
                </a:cubicBezTo>
                <a:cubicBezTo>
                  <a:pt x="10899" y="12503"/>
                  <a:pt x="16266" y="17001"/>
                  <a:pt x="21600" y="21600"/>
                </a:cubicBezTo>
                <a:cubicBezTo>
                  <a:pt x="21600" y="21600"/>
                  <a:pt x="21600" y="20364"/>
                  <a:pt x="21600" y="20364"/>
                </a:cubicBezTo>
                <a:close/>
              </a:path>
            </a:pathLst>
          </a:custGeom>
          <a:solidFill>
            <a:srgbClr val="FFFFFF"/>
          </a:solidFill>
        </p:spPr>
        <p:txBody>
          <a:bodyPr anchor="ctr"/>
          <a:lstStyle/>
          <a:p>
            <a:pPr defTabSz="457200">
              <a:lnSpc>
                <a:spcPct val="80000"/>
              </a:lnSpc>
              <a:spcBef>
                <a:spcPts val="5500"/>
              </a:spcBef>
              <a:defRPr sz="5000">
                <a:solidFill>
                  <a:srgbClr val="333333"/>
                </a:solidFill>
                <a:latin typeface="Helvetica Neue Thin"/>
                <a:ea typeface="Helvetica Neue Thin"/>
                <a:cs typeface="Helvetica Neue Thin"/>
                <a:sym typeface="Helvetica Neue Thin"/>
              </a:defRPr>
            </a:pPr>
            <a:r>
              <a:rPr lang="en-US"/>
              <a:t> </a:t>
            </a:r>
            <a:endParaRPr/>
          </a:p>
        </p:txBody>
      </p:sp>
      <p:sp>
        <p:nvSpPr>
          <p:cNvPr id="70" name="Oval"/>
          <p:cNvSpPr>
            <a:spLocks noGrp="1"/>
          </p:cNvSpPr>
          <p:nvPr>
            <p:ph type="body" sz="quarter" idx="23" hasCustomPrompt="1"/>
          </p:nvPr>
        </p:nvSpPr>
        <p:spPr>
          <a:xfrm>
            <a:off x="8387705" y="5167921"/>
            <a:ext cx="57315" cy="105239"/>
          </a:xfrm>
          <a:prstGeom prst="ellipse">
            <a:avLst/>
          </a:pr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71" name="Shape"/>
          <p:cNvSpPr>
            <a:spLocks noGrp="1"/>
          </p:cNvSpPr>
          <p:nvPr>
            <p:ph type="body" sz="quarter" idx="24" hasCustomPrompt="1"/>
          </p:nvPr>
        </p:nvSpPr>
        <p:spPr>
          <a:xfrm>
            <a:off x="4660584" y="3348762"/>
            <a:ext cx="4078354" cy="418861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1173"/>
                  <a:pt x="21581" y="11541"/>
                  <a:pt x="21544" y="11904"/>
                </a:cubicBezTo>
                <a:cubicBezTo>
                  <a:pt x="21404" y="11566"/>
                  <a:pt x="21332" y="11204"/>
                  <a:pt x="21333" y="10837"/>
                </a:cubicBezTo>
                <a:lnTo>
                  <a:pt x="21333" y="10837"/>
                </a:lnTo>
                <a:cubicBezTo>
                  <a:pt x="21333" y="7112"/>
                  <a:pt x="19569" y="3965"/>
                  <a:pt x="16791" y="2151"/>
                </a:cubicBezTo>
                <a:cubicBezTo>
                  <a:pt x="16789" y="2150"/>
                  <a:pt x="16788" y="2149"/>
                  <a:pt x="16786" y="2148"/>
                </a:cubicBezTo>
                <a:cubicBezTo>
                  <a:pt x="15087" y="970"/>
                  <a:pt x="13024" y="280"/>
                  <a:pt x="10800" y="280"/>
                </a:cubicBezTo>
                <a:cubicBezTo>
                  <a:pt x="10209" y="280"/>
                  <a:pt x="9630" y="329"/>
                  <a:pt x="9065" y="422"/>
                </a:cubicBezTo>
                <a:cubicBezTo>
                  <a:pt x="9000" y="433"/>
                  <a:pt x="8934" y="444"/>
                  <a:pt x="8869" y="457"/>
                </a:cubicBezTo>
                <a:cubicBezTo>
                  <a:pt x="8774" y="475"/>
                  <a:pt x="8681" y="493"/>
                  <a:pt x="8588" y="513"/>
                </a:cubicBezTo>
                <a:lnTo>
                  <a:pt x="8587" y="513"/>
                </a:lnTo>
                <a:cubicBezTo>
                  <a:pt x="8587" y="514"/>
                  <a:pt x="8586" y="514"/>
                  <a:pt x="8585" y="514"/>
                </a:cubicBezTo>
                <a:cubicBezTo>
                  <a:pt x="8577" y="515"/>
                  <a:pt x="8569" y="517"/>
                  <a:pt x="8562" y="519"/>
                </a:cubicBezTo>
                <a:cubicBezTo>
                  <a:pt x="8561" y="519"/>
                  <a:pt x="8560" y="519"/>
                  <a:pt x="8559" y="519"/>
                </a:cubicBezTo>
                <a:cubicBezTo>
                  <a:pt x="8559" y="519"/>
                  <a:pt x="8559" y="519"/>
                  <a:pt x="8559" y="519"/>
                </a:cubicBezTo>
                <a:cubicBezTo>
                  <a:pt x="8558" y="520"/>
                  <a:pt x="8557" y="520"/>
                  <a:pt x="8556" y="520"/>
                </a:cubicBezTo>
                <a:cubicBezTo>
                  <a:pt x="7231" y="808"/>
                  <a:pt x="5999" y="1346"/>
                  <a:pt x="4912" y="2081"/>
                </a:cubicBezTo>
                <a:cubicBezTo>
                  <a:pt x="4908" y="2085"/>
                  <a:pt x="4905" y="2089"/>
                  <a:pt x="4901" y="2093"/>
                </a:cubicBezTo>
                <a:cubicBezTo>
                  <a:pt x="4508" y="2456"/>
                  <a:pt x="4146" y="2850"/>
                  <a:pt x="3824" y="3274"/>
                </a:cubicBezTo>
                <a:cubicBezTo>
                  <a:pt x="3615" y="3549"/>
                  <a:pt x="3432" y="3836"/>
                  <a:pt x="3256" y="4129"/>
                </a:cubicBezTo>
                <a:cubicBezTo>
                  <a:pt x="3175" y="4263"/>
                  <a:pt x="3096" y="4398"/>
                  <a:pt x="3018" y="4534"/>
                </a:cubicBezTo>
                <a:cubicBezTo>
                  <a:pt x="2807" y="4898"/>
                  <a:pt x="2557" y="5202"/>
                  <a:pt x="2247" y="5482"/>
                </a:cubicBezTo>
                <a:cubicBezTo>
                  <a:pt x="2037" y="5731"/>
                  <a:pt x="1788" y="5945"/>
                  <a:pt x="1556" y="6174"/>
                </a:cubicBezTo>
                <a:cubicBezTo>
                  <a:pt x="1430" y="6321"/>
                  <a:pt x="1313" y="6476"/>
                  <a:pt x="1205" y="6637"/>
                </a:cubicBezTo>
                <a:cubicBezTo>
                  <a:pt x="1164" y="6708"/>
                  <a:pt x="1124" y="6779"/>
                  <a:pt x="1084" y="6850"/>
                </a:cubicBezTo>
                <a:cubicBezTo>
                  <a:pt x="991" y="7043"/>
                  <a:pt x="906" y="7240"/>
                  <a:pt x="828" y="7440"/>
                </a:cubicBezTo>
                <a:cubicBezTo>
                  <a:pt x="806" y="7505"/>
                  <a:pt x="784" y="7570"/>
                  <a:pt x="764" y="7636"/>
                </a:cubicBezTo>
                <a:cubicBezTo>
                  <a:pt x="752" y="7672"/>
                  <a:pt x="741" y="7707"/>
                  <a:pt x="731" y="7743"/>
                </a:cubicBezTo>
                <a:cubicBezTo>
                  <a:pt x="722" y="7771"/>
                  <a:pt x="714" y="7799"/>
                  <a:pt x="706" y="7827"/>
                </a:cubicBezTo>
                <a:cubicBezTo>
                  <a:pt x="619" y="8122"/>
                  <a:pt x="545" y="8424"/>
                  <a:pt x="483" y="8729"/>
                </a:cubicBezTo>
                <a:cubicBezTo>
                  <a:pt x="476" y="8767"/>
                  <a:pt x="469" y="8804"/>
                  <a:pt x="462" y="8841"/>
                </a:cubicBezTo>
                <a:cubicBezTo>
                  <a:pt x="459" y="8857"/>
                  <a:pt x="456" y="8873"/>
                  <a:pt x="453" y="8889"/>
                </a:cubicBezTo>
                <a:cubicBezTo>
                  <a:pt x="442" y="8948"/>
                  <a:pt x="432" y="9007"/>
                  <a:pt x="422" y="9066"/>
                </a:cubicBezTo>
                <a:cubicBezTo>
                  <a:pt x="421" y="9069"/>
                  <a:pt x="421" y="9073"/>
                  <a:pt x="420" y="9077"/>
                </a:cubicBezTo>
                <a:cubicBezTo>
                  <a:pt x="414" y="9114"/>
                  <a:pt x="408" y="9151"/>
                  <a:pt x="402" y="9189"/>
                </a:cubicBezTo>
                <a:cubicBezTo>
                  <a:pt x="355" y="9497"/>
                  <a:pt x="321" y="9810"/>
                  <a:pt x="301" y="10127"/>
                </a:cubicBezTo>
                <a:cubicBezTo>
                  <a:pt x="299" y="10157"/>
                  <a:pt x="297" y="10187"/>
                  <a:pt x="296" y="10217"/>
                </a:cubicBezTo>
                <a:cubicBezTo>
                  <a:pt x="295" y="10235"/>
                  <a:pt x="294" y="10254"/>
                  <a:pt x="293" y="10272"/>
                </a:cubicBezTo>
                <a:cubicBezTo>
                  <a:pt x="290" y="10321"/>
                  <a:pt x="288" y="10370"/>
                  <a:pt x="286" y="10419"/>
                </a:cubicBezTo>
                <a:cubicBezTo>
                  <a:pt x="282" y="10545"/>
                  <a:pt x="280" y="10672"/>
                  <a:pt x="280" y="10800"/>
                </a:cubicBezTo>
                <a:cubicBezTo>
                  <a:pt x="280" y="10847"/>
                  <a:pt x="280" y="10894"/>
                  <a:pt x="281" y="10941"/>
                </a:cubicBezTo>
                <a:lnTo>
                  <a:pt x="281" y="10955"/>
                </a:lnTo>
                <a:cubicBezTo>
                  <a:pt x="281" y="11003"/>
                  <a:pt x="282" y="11052"/>
                  <a:pt x="284" y="11100"/>
                </a:cubicBezTo>
                <a:cubicBezTo>
                  <a:pt x="285" y="11142"/>
                  <a:pt x="286" y="11183"/>
                  <a:pt x="288" y="11225"/>
                </a:cubicBezTo>
                <a:cubicBezTo>
                  <a:pt x="289" y="11240"/>
                  <a:pt x="289" y="11256"/>
                  <a:pt x="290" y="11271"/>
                </a:cubicBezTo>
                <a:cubicBezTo>
                  <a:pt x="292" y="11313"/>
                  <a:pt x="294" y="11355"/>
                  <a:pt x="296" y="11398"/>
                </a:cubicBezTo>
                <a:cubicBezTo>
                  <a:pt x="297" y="11402"/>
                  <a:pt x="297" y="11407"/>
                  <a:pt x="297" y="11411"/>
                </a:cubicBezTo>
                <a:cubicBezTo>
                  <a:pt x="300" y="11456"/>
                  <a:pt x="302" y="11500"/>
                  <a:pt x="306" y="11545"/>
                </a:cubicBezTo>
                <a:lnTo>
                  <a:pt x="306" y="11546"/>
                </a:lnTo>
                <a:cubicBezTo>
                  <a:pt x="309" y="11595"/>
                  <a:pt x="313" y="11645"/>
                  <a:pt x="317" y="11693"/>
                </a:cubicBezTo>
                <a:cubicBezTo>
                  <a:pt x="324" y="11772"/>
                  <a:pt x="331" y="11850"/>
                  <a:pt x="339" y="11928"/>
                </a:cubicBezTo>
                <a:cubicBezTo>
                  <a:pt x="342" y="11956"/>
                  <a:pt x="345" y="11984"/>
                  <a:pt x="349" y="12013"/>
                </a:cubicBezTo>
                <a:cubicBezTo>
                  <a:pt x="353" y="12050"/>
                  <a:pt x="357" y="12087"/>
                  <a:pt x="362" y="12123"/>
                </a:cubicBezTo>
                <a:cubicBezTo>
                  <a:pt x="368" y="12175"/>
                  <a:pt x="375" y="12227"/>
                  <a:pt x="383" y="12278"/>
                </a:cubicBezTo>
                <a:cubicBezTo>
                  <a:pt x="389" y="12323"/>
                  <a:pt x="396" y="12367"/>
                  <a:pt x="402" y="12411"/>
                </a:cubicBezTo>
                <a:cubicBezTo>
                  <a:pt x="404" y="12420"/>
                  <a:pt x="405" y="12428"/>
                  <a:pt x="406" y="12437"/>
                </a:cubicBezTo>
                <a:cubicBezTo>
                  <a:pt x="413" y="12480"/>
                  <a:pt x="420" y="12523"/>
                  <a:pt x="427" y="12566"/>
                </a:cubicBezTo>
                <a:cubicBezTo>
                  <a:pt x="434" y="12607"/>
                  <a:pt x="441" y="12647"/>
                  <a:pt x="449" y="12688"/>
                </a:cubicBezTo>
                <a:cubicBezTo>
                  <a:pt x="451" y="12704"/>
                  <a:pt x="454" y="12719"/>
                  <a:pt x="457" y="12734"/>
                </a:cubicBezTo>
                <a:cubicBezTo>
                  <a:pt x="461" y="12753"/>
                  <a:pt x="464" y="12773"/>
                  <a:pt x="468" y="12792"/>
                </a:cubicBezTo>
                <a:cubicBezTo>
                  <a:pt x="585" y="13217"/>
                  <a:pt x="754" y="13625"/>
                  <a:pt x="981" y="14006"/>
                </a:cubicBezTo>
                <a:cubicBezTo>
                  <a:pt x="1014" y="14062"/>
                  <a:pt x="1048" y="14117"/>
                  <a:pt x="1082" y="14171"/>
                </a:cubicBezTo>
                <a:cubicBezTo>
                  <a:pt x="1159" y="14276"/>
                  <a:pt x="1235" y="14380"/>
                  <a:pt x="1310" y="14486"/>
                </a:cubicBezTo>
                <a:cubicBezTo>
                  <a:pt x="1755" y="14979"/>
                  <a:pt x="2109" y="15537"/>
                  <a:pt x="2376" y="16145"/>
                </a:cubicBezTo>
                <a:cubicBezTo>
                  <a:pt x="2394" y="16187"/>
                  <a:pt x="2412" y="16230"/>
                  <a:pt x="2431" y="16272"/>
                </a:cubicBezTo>
                <a:cubicBezTo>
                  <a:pt x="2718" y="16949"/>
                  <a:pt x="2952" y="17653"/>
                  <a:pt x="3381" y="18258"/>
                </a:cubicBezTo>
                <a:cubicBezTo>
                  <a:pt x="3930" y="18804"/>
                  <a:pt x="4538" y="19290"/>
                  <a:pt x="5196" y="19705"/>
                </a:cubicBezTo>
                <a:cubicBezTo>
                  <a:pt x="6818" y="20728"/>
                  <a:pt x="8740" y="21320"/>
                  <a:pt x="10800" y="21320"/>
                </a:cubicBezTo>
                <a:cubicBezTo>
                  <a:pt x="11865" y="21320"/>
                  <a:pt x="12893" y="21162"/>
                  <a:pt x="13862" y="20867"/>
                </a:cubicBezTo>
                <a:cubicBezTo>
                  <a:pt x="15973" y="20226"/>
                  <a:pt x="17803" y="18940"/>
                  <a:pt x="19122" y="17237"/>
                </a:cubicBezTo>
                <a:cubicBezTo>
                  <a:pt x="19327" y="17027"/>
                  <a:pt x="19566" y="16856"/>
                  <a:pt x="19827" y="16731"/>
                </a:cubicBezTo>
                <a:cubicBezTo>
                  <a:pt x="17896" y="19664"/>
                  <a:pt x="14574" y="21600"/>
                  <a:pt x="10800" y="21600"/>
                </a:cubicBezTo>
                <a:cubicBezTo>
                  <a:pt x="6108" y="21600"/>
                  <a:pt x="2114" y="18608"/>
                  <a:pt x="624" y="14427"/>
                </a:cubicBezTo>
                <a:cubicBezTo>
                  <a:pt x="220" y="13293"/>
                  <a:pt x="0" y="12073"/>
                  <a:pt x="0" y="10800"/>
                </a:cubicBezTo>
                <a:cubicBezTo>
                  <a:pt x="0" y="8744"/>
                  <a:pt x="575" y="6821"/>
                  <a:pt x="1573" y="5185"/>
                </a:cubicBezTo>
                <a:cubicBezTo>
                  <a:pt x="3469" y="2076"/>
                  <a:pt x="6892" y="0"/>
                  <a:pt x="10800" y="0"/>
                </a:cubicBezTo>
                <a:cubicBezTo>
                  <a:pt x="16765" y="0"/>
                  <a:pt x="21600" y="4836"/>
                  <a:pt x="21600" y="10800"/>
                </a:cubicBez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72" name="Shape"/>
          <p:cNvSpPr>
            <a:spLocks noGrp="1"/>
          </p:cNvSpPr>
          <p:nvPr>
            <p:ph type="body" sz="quarter" idx="25" hasCustomPrompt="1"/>
          </p:nvPr>
        </p:nvSpPr>
        <p:spPr>
          <a:xfrm>
            <a:off x="4612026" y="5133833"/>
            <a:ext cx="137130" cy="399088"/>
          </a:xfrm>
          <a:custGeom>
            <a:avLst/>
            <a:gdLst/>
            <a:ahLst/>
            <a:cxnLst>
              <a:cxn ang="0">
                <a:pos x="wd2" y="hd2"/>
              </a:cxn>
              <a:cxn ang="5400000">
                <a:pos x="wd2" y="hd2"/>
              </a:cxn>
              <a:cxn ang="10800000">
                <a:pos x="wd2" y="hd2"/>
              </a:cxn>
              <a:cxn ang="16200000">
                <a:pos x="wd2" y="hd2"/>
              </a:cxn>
            </a:cxnLst>
            <a:rect l="0" t="0" r="r" b="b"/>
            <a:pathLst>
              <a:path w="21600" h="21600" extrusionOk="0">
                <a:moveTo>
                  <a:pt x="19464" y="21600"/>
                </a:moveTo>
                <a:cubicBezTo>
                  <a:pt x="8257" y="20330"/>
                  <a:pt x="0" y="16022"/>
                  <a:pt x="0" y="10901"/>
                </a:cubicBezTo>
                <a:cubicBezTo>
                  <a:pt x="0" y="5462"/>
                  <a:pt x="9310" y="939"/>
                  <a:pt x="21600" y="0"/>
                </a:cubicBezTo>
                <a:cubicBezTo>
                  <a:pt x="20249" y="3301"/>
                  <a:pt x="19335" y="6831"/>
                  <a:pt x="18937" y="10501"/>
                </a:cubicBezTo>
                <a:cubicBezTo>
                  <a:pt x="18520" y="14380"/>
                  <a:pt x="18729" y="18111"/>
                  <a:pt x="19464" y="21600"/>
                </a:cubicBezTo>
                <a:close/>
              </a:path>
            </a:pathLst>
          </a:custGeom>
          <a:solidFill>
            <a:srgbClr val="49496A"/>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73" name="Shape"/>
          <p:cNvSpPr>
            <a:spLocks noGrp="1"/>
          </p:cNvSpPr>
          <p:nvPr>
            <p:ph type="body" sz="quarter" idx="26" hasCustomPrompt="1"/>
          </p:nvPr>
        </p:nvSpPr>
        <p:spPr>
          <a:xfrm>
            <a:off x="4711045" y="4206606"/>
            <a:ext cx="3873607" cy="2183907"/>
          </a:xfrm>
          <a:custGeom>
            <a:avLst/>
            <a:gdLst/>
            <a:ahLst/>
            <a:cxnLst>
              <a:cxn ang="0">
                <a:pos x="wd2" y="hd2"/>
              </a:cxn>
              <a:cxn ang="5400000">
                <a:pos x="wd2" y="hd2"/>
              </a:cxn>
              <a:cxn ang="10800000">
                <a:pos x="wd2" y="hd2"/>
              </a:cxn>
              <a:cxn ang="16200000">
                <a:pos x="wd2" y="hd2"/>
              </a:cxn>
            </a:cxnLst>
            <a:rect l="0" t="0" r="r" b="b"/>
            <a:pathLst>
              <a:path w="21600" h="21600" extrusionOk="0">
                <a:moveTo>
                  <a:pt x="20765" y="17560"/>
                </a:moveTo>
                <a:cubicBezTo>
                  <a:pt x="20683" y="17771"/>
                  <a:pt x="20616" y="18000"/>
                  <a:pt x="20568" y="18242"/>
                </a:cubicBezTo>
                <a:cubicBezTo>
                  <a:pt x="20555" y="18242"/>
                  <a:pt x="20540" y="18242"/>
                  <a:pt x="20522" y="18242"/>
                </a:cubicBezTo>
                <a:cubicBezTo>
                  <a:pt x="20408" y="18238"/>
                  <a:pt x="20293" y="18212"/>
                  <a:pt x="20182" y="18163"/>
                </a:cubicBezTo>
                <a:cubicBezTo>
                  <a:pt x="19849" y="18019"/>
                  <a:pt x="19510" y="17912"/>
                  <a:pt x="19171" y="17818"/>
                </a:cubicBezTo>
                <a:cubicBezTo>
                  <a:pt x="18528" y="17640"/>
                  <a:pt x="17884" y="17486"/>
                  <a:pt x="17237" y="17364"/>
                </a:cubicBezTo>
                <a:cubicBezTo>
                  <a:pt x="15898" y="17111"/>
                  <a:pt x="14557" y="16917"/>
                  <a:pt x="13227" y="16530"/>
                </a:cubicBezTo>
                <a:cubicBezTo>
                  <a:pt x="10668" y="15783"/>
                  <a:pt x="8153" y="14524"/>
                  <a:pt x="5754" y="12770"/>
                </a:cubicBezTo>
                <a:cubicBezTo>
                  <a:pt x="5334" y="12463"/>
                  <a:pt x="4916" y="12134"/>
                  <a:pt x="4508" y="11771"/>
                </a:cubicBezTo>
                <a:cubicBezTo>
                  <a:pt x="4290" y="11536"/>
                  <a:pt x="4131" y="11303"/>
                  <a:pt x="3934" y="10865"/>
                </a:cubicBezTo>
                <a:cubicBezTo>
                  <a:pt x="3398" y="9332"/>
                  <a:pt x="3138" y="7559"/>
                  <a:pt x="2975" y="5786"/>
                </a:cubicBezTo>
                <a:cubicBezTo>
                  <a:pt x="2801" y="3882"/>
                  <a:pt x="2691" y="1893"/>
                  <a:pt x="2943" y="0"/>
                </a:cubicBezTo>
                <a:cubicBezTo>
                  <a:pt x="2921" y="68"/>
                  <a:pt x="2900" y="135"/>
                  <a:pt x="2878" y="203"/>
                </a:cubicBezTo>
                <a:cubicBezTo>
                  <a:pt x="2657" y="901"/>
                  <a:pt x="2393" y="1485"/>
                  <a:pt x="2067" y="2022"/>
                </a:cubicBezTo>
                <a:cubicBezTo>
                  <a:pt x="1846" y="2499"/>
                  <a:pt x="1583" y="2910"/>
                  <a:pt x="1339" y="3349"/>
                </a:cubicBezTo>
                <a:cubicBezTo>
                  <a:pt x="1206" y="3632"/>
                  <a:pt x="1083" y="3929"/>
                  <a:pt x="970" y="4238"/>
                </a:cubicBezTo>
                <a:cubicBezTo>
                  <a:pt x="926" y="4373"/>
                  <a:pt x="885" y="4509"/>
                  <a:pt x="842" y="4645"/>
                </a:cubicBezTo>
                <a:cubicBezTo>
                  <a:pt x="745" y="5016"/>
                  <a:pt x="655" y="5393"/>
                  <a:pt x="573" y="5777"/>
                </a:cubicBezTo>
                <a:cubicBezTo>
                  <a:pt x="549" y="5902"/>
                  <a:pt x="527" y="6027"/>
                  <a:pt x="505" y="6153"/>
                </a:cubicBezTo>
                <a:cubicBezTo>
                  <a:pt x="493" y="6222"/>
                  <a:pt x="482" y="6290"/>
                  <a:pt x="470" y="6359"/>
                </a:cubicBezTo>
                <a:cubicBezTo>
                  <a:pt x="461" y="6413"/>
                  <a:pt x="453" y="6466"/>
                  <a:pt x="444" y="6519"/>
                </a:cubicBezTo>
                <a:cubicBezTo>
                  <a:pt x="403" y="6775"/>
                  <a:pt x="364" y="7032"/>
                  <a:pt x="329" y="7292"/>
                </a:cubicBezTo>
                <a:cubicBezTo>
                  <a:pt x="330" y="7294"/>
                  <a:pt x="331" y="7295"/>
                  <a:pt x="332" y="7296"/>
                </a:cubicBezTo>
                <a:cubicBezTo>
                  <a:pt x="569" y="5823"/>
                  <a:pt x="912" y="4887"/>
                  <a:pt x="1276" y="4910"/>
                </a:cubicBezTo>
                <a:cubicBezTo>
                  <a:pt x="1362" y="4916"/>
                  <a:pt x="1454" y="4980"/>
                  <a:pt x="1550" y="5095"/>
                </a:cubicBezTo>
                <a:cubicBezTo>
                  <a:pt x="1558" y="5050"/>
                  <a:pt x="1565" y="5004"/>
                  <a:pt x="1572" y="4958"/>
                </a:cubicBezTo>
                <a:cubicBezTo>
                  <a:pt x="1568" y="5008"/>
                  <a:pt x="1564" y="5058"/>
                  <a:pt x="1561" y="5108"/>
                </a:cubicBezTo>
                <a:cubicBezTo>
                  <a:pt x="2080" y="5748"/>
                  <a:pt x="2691" y="7874"/>
                  <a:pt x="2804" y="10357"/>
                </a:cubicBezTo>
                <a:cubicBezTo>
                  <a:pt x="2806" y="10390"/>
                  <a:pt x="2807" y="10423"/>
                  <a:pt x="2809" y="10456"/>
                </a:cubicBezTo>
                <a:cubicBezTo>
                  <a:pt x="2810" y="10489"/>
                  <a:pt x="2811" y="10521"/>
                  <a:pt x="2812" y="10555"/>
                </a:cubicBezTo>
                <a:lnTo>
                  <a:pt x="2812" y="10558"/>
                </a:lnTo>
                <a:cubicBezTo>
                  <a:pt x="2815" y="10626"/>
                  <a:pt x="2817" y="10693"/>
                  <a:pt x="2818" y="10761"/>
                </a:cubicBezTo>
                <a:cubicBezTo>
                  <a:pt x="2820" y="10829"/>
                  <a:pt x="2821" y="10897"/>
                  <a:pt x="2822" y="10965"/>
                </a:cubicBezTo>
                <a:cubicBezTo>
                  <a:pt x="2823" y="11033"/>
                  <a:pt x="2823" y="11101"/>
                  <a:pt x="2823" y="11170"/>
                </a:cubicBezTo>
                <a:cubicBezTo>
                  <a:pt x="2823" y="11220"/>
                  <a:pt x="2823" y="11271"/>
                  <a:pt x="2823" y="11322"/>
                </a:cubicBezTo>
                <a:cubicBezTo>
                  <a:pt x="2822" y="11372"/>
                  <a:pt x="2821" y="11424"/>
                  <a:pt x="2821" y="11474"/>
                </a:cubicBezTo>
                <a:cubicBezTo>
                  <a:pt x="2821" y="11491"/>
                  <a:pt x="2820" y="11508"/>
                  <a:pt x="2820" y="11525"/>
                </a:cubicBezTo>
                <a:cubicBezTo>
                  <a:pt x="2748" y="14979"/>
                  <a:pt x="1640" y="17461"/>
                  <a:pt x="1018" y="17420"/>
                </a:cubicBezTo>
                <a:cubicBezTo>
                  <a:pt x="501" y="17386"/>
                  <a:pt x="106" y="15429"/>
                  <a:pt x="27" y="12789"/>
                </a:cubicBezTo>
                <a:cubicBezTo>
                  <a:pt x="18" y="12792"/>
                  <a:pt x="8" y="12797"/>
                  <a:pt x="0" y="12804"/>
                </a:cubicBezTo>
                <a:cubicBezTo>
                  <a:pt x="1" y="12882"/>
                  <a:pt x="2" y="12960"/>
                  <a:pt x="5" y="13037"/>
                </a:cubicBezTo>
                <a:cubicBezTo>
                  <a:pt x="5" y="13066"/>
                  <a:pt x="6" y="13096"/>
                  <a:pt x="6" y="13125"/>
                </a:cubicBezTo>
                <a:cubicBezTo>
                  <a:pt x="8" y="13206"/>
                  <a:pt x="11" y="13287"/>
                  <a:pt x="13" y="13368"/>
                </a:cubicBezTo>
                <a:cubicBezTo>
                  <a:pt x="13" y="13377"/>
                  <a:pt x="13" y="13386"/>
                  <a:pt x="14" y="13394"/>
                </a:cubicBezTo>
                <a:cubicBezTo>
                  <a:pt x="17" y="13480"/>
                  <a:pt x="19" y="13565"/>
                  <a:pt x="23" y="13651"/>
                </a:cubicBezTo>
                <a:lnTo>
                  <a:pt x="23" y="13653"/>
                </a:lnTo>
                <a:cubicBezTo>
                  <a:pt x="26" y="13747"/>
                  <a:pt x="31" y="13842"/>
                  <a:pt x="35" y="13935"/>
                </a:cubicBezTo>
                <a:cubicBezTo>
                  <a:pt x="42" y="14086"/>
                  <a:pt x="50" y="14235"/>
                  <a:pt x="58" y="14384"/>
                </a:cubicBezTo>
                <a:cubicBezTo>
                  <a:pt x="62" y="14439"/>
                  <a:pt x="65" y="14494"/>
                  <a:pt x="68" y="14548"/>
                </a:cubicBezTo>
                <a:cubicBezTo>
                  <a:pt x="73" y="14619"/>
                  <a:pt x="77" y="14689"/>
                  <a:pt x="82" y="14760"/>
                </a:cubicBezTo>
                <a:cubicBezTo>
                  <a:pt x="89" y="14859"/>
                  <a:pt x="96" y="14958"/>
                  <a:pt x="104" y="15057"/>
                </a:cubicBezTo>
                <a:cubicBezTo>
                  <a:pt x="110" y="15142"/>
                  <a:pt x="117" y="15227"/>
                  <a:pt x="125" y="15312"/>
                </a:cubicBezTo>
                <a:cubicBezTo>
                  <a:pt x="126" y="15328"/>
                  <a:pt x="127" y="15345"/>
                  <a:pt x="129" y="15361"/>
                </a:cubicBezTo>
                <a:cubicBezTo>
                  <a:pt x="136" y="15444"/>
                  <a:pt x="143" y="15526"/>
                  <a:pt x="151" y="15608"/>
                </a:cubicBezTo>
                <a:cubicBezTo>
                  <a:pt x="158" y="15687"/>
                  <a:pt x="166" y="15765"/>
                  <a:pt x="173" y="15843"/>
                </a:cubicBezTo>
                <a:cubicBezTo>
                  <a:pt x="176" y="15873"/>
                  <a:pt x="179" y="15902"/>
                  <a:pt x="182" y="15931"/>
                </a:cubicBezTo>
                <a:cubicBezTo>
                  <a:pt x="186" y="15968"/>
                  <a:pt x="190" y="16006"/>
                  <a:pt x="194" y="16043"/>
                </a:cubicBezTo>
                <a:cubicBezTo>
                  <a:pt x="317" y="16858"/>
                  <a:pt x="495" y="17640"/>
                  <a:pt x="734" y="18371"/>
                </a:cubicBezTo>
                <a:cubicBezTo>
                  <a:pt x="769" y="18478"/>
                  <a:pt x="804" y="18583"/>
                  <a:pt x="841" y="18688"/>
                </a:cubicBezTo>
                <a:cubicBezTo>
                  <a:pt x="922" y="18888"/>
                  <a:pt x="1002" y="19089"/>
                  <a:pt x="1080" y="19292"/>
                </a:cubicBezTo>
                <a:cubicBezTo>
                  <a:pt x="1351" y="19838"/>
                  <a:pt x="1590" y="20427"/>
                  <a:pt x="1797" y="21051"/>
                </a:cubicBezTo>
                <a:cubicBezTo>
                  <a:pt x="2063" y="20577"/>
                  <a:pt x="2222" y="19964"/>
                  <a:pt x="2334" y="19327"/>
                </a:cubicBezTo>
                <a:cubicBezTo>
                  <a:pt x="2482" y="18478"/>
                  <a:pt x="2573" y="17599"/>
                  <a:pt x="2704" y="16742"/>
                </a:cubicBezTo>
                <a:cubicBezTo>
                  <a:pt x="2850" y="15789"/>
                  <a:pt x="3017" y="14847"/>
                  <a:pt x="3203" y="13917"/>
                </a:cubicBezTo>
                <a:cubicBezTo>
                  <a:pt x="3312" y="13375"/>
                  <a:pt x="3429" y="12751"/>
                  <a:pt x="3639" y="12296"/>
                </a:cubicBezTo>
                <a:cubicBezTo>
                  <a:pt x="3865" y="11927"/>
                  <a:pt x="4587" y="12209"/>
                  <a:pt x="5047" y="12576"/>
                </a:cubicBezTo>
                <a:cubicBezTo>
                  <a:pt x="5057" y="12584"/>
                  <a:pt x="5066" y="12588"/>
                  <a:pt x="5076" y="12590"/>
                </a:cubicBezTo>
                <a:cubicBezTo>
                  <a:pt x="5092" y="12603"/>
                  <a:pt x="5109" y="12617"/>
                  <a:pt x="5126" y="12630"/>
                </a:cubicBezTo>
                <a:cubicBezTo>
                  <a:pt x="6295" y="13550"/>
                  <a:pt x="7504" y="14322"/>
                  <a:pt x="8727" y="14984"/>
                </a:cubicBezTo>
                <a:cubicBezTo>
                  <a:pt x="9987" y="15666"/>
                  <a:pt x="11269" y="16219"/>
                  <a:pt x="12564" y="16640"/>
                </a:cubicBezTo>
                <a:cubicBezTo>
                  <a:pt x="13874" y="17066"/>
                  <a:pt x="15193" y="17315"/>
                  <a:pt x="16517" y="17546"/>
                </a:cubicBezTo>
                <a:cubicBezTo>
                  <a:pt x="17304" y="17683"/>
                  <a:pt x="18088" y="17841"/>
                  <a:pt x="18870" y="18050"/>
                </a:cubicBezTo>
                <a:cubicBezTo>
                  <a:pt x="19275" y="18158"/>
                  <a:pt x="19681" y="18274"/>
                  <a:pt x="20079" y="18441"/>
                </a:cubicBezTo>
                <a:cubicBezTo>
                  <a:pt x="20232" y="18505"/>
                  <a:pt x="20373" y="18642"/>
                  <a:pt x="20485" y="18839"/>
                </a:cubicBezTo>
                <a:lnTo>
                  <a:pt x="20487" y="18842"/>
                </a:lnTo>
                <a:cubicBezTo>
                  <a:pt x="20441" y="19419"/>
                  <a:pt x="20469" y="20002"/>
                  <a:pt x="20522" y="20579"/>
                </a:cubicBezTo>
                <a:cubicBezTo>
                  <a:pt x="20524" y="20919"/>
                  <a:pt x="20519" y="21260"/>
                  <a:pt x="20506" y="21600"/>
                </a:cubicBezTo>
                <a:cubicBezTo>
                  <a:pt x="20529" y="21522"/>
                  <a:pt x="20550" y="21443"/>
                  <a:pt x="20572" y="21365"/>
                </a:cubicBezTo>
                <a:cubicBezTo>
                  <a:pt x="20582" y="21329"/>
                  <a:pt x="20592" y="21292"/>
                  <a:pt x="20602" y="21255"/>
                </a:cubicBezTo>
                <a:cubicBezTo>
                  <a:pt x="20619" y="21194"/>
                  <a:pt x="20635" y="21133"/>
                  <a:pt x="20651" y="21072"/>
                </a:cubicBezTo>
                <a:cubicBezTo>
                  <a:pt x="20661" y="21034"/>
                  <a:pt x="20671" y="20995"/>
                  <a:pt x="20681" y="20957"/>
                </a:cubicBezTo>
                <a:cubicBezTo>
                  <a:pt x="20687" y="20935"/>
                  <a:pt x="20692" y="20913"/>
                  <a:pt x="20698" y="20890"/>
                </a:cubicBezTo>
                <a:cubicBezTo>
                  <a:pt x="20699" y="20886"/>
                  <a:pt x="20700" y="20881"/>
                  <a:pt x="20701" y="20877"/>
                </a:cubicBezTo>
                <a:cubicBezTo>
                  <a:pt x="20714" y="20825"/>
                  <a:pt x="20728" y="20772"/>
                  <a:pt x="20741" y="20720"/>
                </a:cubicBezTo>
                <a:cubicBezTo>
                  <a:pt x="20755" y="20663"/>
                  <a:pt x="20769" y="20606"/>
                  <a:pt x="20783" y="20549"/>
                </a:cubicBezTo>
                <a:cubicBezTo>
                  <a:pt x="20810" y="20436"/>
                  <a:pt x="20837" y="20322"/>
                  <a:pt x="20863" y="20208"/>
                </a:cubicBezTo>
                <a:cubicBezTo>
                  <a:pt x="20873" y="20164"/>
                  <a:pt x="20882" y="20122"/>
                  <a:pt x="20892" y="20079"/>
                </a:cubicBezTo>
                <a:cubicBezTo>
                  <a:pt x="20908" y="20008"/>
                  <a:pt x="20924" y="19937"/>
                  <a:pt x="20939" y="19866"/>
                </a:cubicBezTo>
                <a:cubicBezTo>
                  <a:pt x="20942" y="19854"/>
                  <a:pt x="20944" y="19844"/>
                  <a:pt x="20946" y="19833"/>
                </a:cubicBezTo>
                <a:cubicBezTo>
                  <a:pt x="20950" y="19817"/>
                  <a:pt x="20953" y="19801"/>
                  <a:pt x="20956" y="19786"/>
                </a:cubicBezTo>
                <a:cubicBezTo>
                  <a:pt x="20970" y="19721"/>
                  <a:pt x="20984" y="19657"/>
                  <a:pt x="20997" y="19592"/>
                </a:cubicBezTo>
                <a:cubicBezTo>
                  <a:pt x="21007" y="19547"/>
                  <a:pt x="21016" y="19502"/>
                  <a:pt x="21025" y="19456"/>
                </a:cubicBezTo>
                <a:cubicBezTo>
                  <a:pt x="21044" y="19366"/>
                  <a:pt x="21062" y="19276"/>
                  <a:pt x="21079" y="19186"/>
                </a:cubicBezTo>
                <a:cubicBezTo>
                  <a:pt x="21079" y="19185"/>
                  <a:pt x="21079" y="19185"/>
                  <a:pt x="21079" y="19185"/>
                </a:cubicBezTo>
                <a:cubicBezTo>
                  <a:pt x="21088" y="19139"/>
                  <a:pt x="21096" y="19095"/>
                  <a:pt x="21105" y="19049"/>
                </a:cubicBezTo>
                <a:cubicBezTo>
                  <a:pt x="21109" y="19027"/>
                  <a:pt x="21114" y="19005"/>
                  <a:pt x="21118" y="18982"/>
                </a:cubicBezTo>
                <a:cubicBezTo>
                  <a:pt x="21118" y="18982"/>
                  <a:pt x="21118" y="18982"/>
                  <a:pt x="21117" y="18982"/>
                </a:cubicBezTo>
                <a:cubicBezTo>
                  <a:pt x="21119" y="18974"/>
                  <a:pt x="21120" y="18967"/>
                  <a:pt x="21122" y="18959"/>
                </a:cubicBezTo>
                <a:cubicBezTo>
                  <a:pt x="21129" y="18921"/>
                  <a:pt x="21136" y="18884"/>
                  <a:pt x="21143" y="18846"/>
                </a:cubicBezTo>
                <a:cubicBezTo>
                  <a:pt x="21155" y="18779"/>
                  <a:pt x="21168" y="18712"/>
                  <a:pt x="21180" y="18645"/>
                </a:cubicBezTo>
                <a:cubicBezTo>
                  <a:pt x="21187" y="18602"/>
                  <a:pt x="21195" y="18561"/>
                  <a:pt x="21202" y="18519"/>
                </a:cubicBezTo>
                <a:cubicBezTo>
                  <a:pt x="21234" y="18338"/>
                  <a:pt x="21264" y="18158"/>
                  <a:pt x="21293" y="17980"/>
                </a:cubicBezTo>
                <a:cubicBezTo>
                  <a:pt x="21298" y="17945"/>
                  <a:pt x="21304" y="17910"/>
                  <a:pt x="21309" y="17875"/>
                </a:cubicBezTo>
                <a:cubicBezTo>
                  <a:pt x="21310" y="17871"/>
                  <a:pt x="21311" y="17867"/>
                  <a:pt x="21311" y="17863"/>
                </a:cubicBezTo>
                <a:cubicBezTo>
                  <a:pt x="21312" y="17858"/>
                  <a:pt x="21313" y="17853"/>
                  <a:pt x="21313" y="17848"/>
                </a:cubicBezTo>
                <a:cubicBezTo>
                  <a:pt x="21315" y="17838"/>
                  <a:pt x="21317" y="17829"/>
                  <a:pt x="21318" y="17819"/>
                </a:cubicBezTo>
                <a:cubicBezTo>
                  <a:pt x="21338" y="17688"/>
                  <a:pt x="21358" y="17558"/>
                  <a:pt x="21377" y="17430"/>
                </a:cubicBezTo>
                <a:cubicBezTo>
                  <a:pt x="21391" y="17339"/>
                  <a:pt x="21404" y="17249"/>
                  <a:pt x="21416" y="17158"/>
                </a:cubicBezTo>
                <a:cubicBezTo>
                  <a:pt x="21429" y="17068"/>
                  <a:pt x="21441" y="16979"/>
                  <a:pt x="21453" y="16890"/>
                </a:cubicBezTo>
                <a:cubicBezTo>
                  <a:pt x="21456" y="16866"/>
                  <a:pt x="21459" y="16843"/>
                  <a:pt x="21462" y="16819"/>
                </a:cubicBezTo>
                <a:cubicBezTo>
                  <a:pt x="21465" y="16799"/>
                  <a:pt x="21468" y="16778"/>
                  <a:pt x="21470" y="16758"/>
                </a:cubicBezTo>
                <a:cubicBezTo>
                  <a:pt x="21476" y="16713"/>
                  <a:pt x="21481" y="16670"/>
                  <a:pt x="21487" y="16626"/>
                </a:cubicBezTo>
                <a:cubicBezTo>
                  <a:pt x="21493" y="16582"/>
                  <a:pt x="21498" y="16539"/>
                  <a:pt x="21504" y="16496"/>
                </a:cubicBezTo>
                <a:cubicBezTo>
                  <a:pt x="21516" y="16400"/>
                  <a:pt x="21527" y="16305"/>
                  <a:pt x="21538" y="16212"/>
                </a:cubicBezTo>
                <a:cubicBezTo>
                  <a:pt x="21547" y="16136"/>
                  <a:pt x="21556" y="16061"/>
                  <a:pt x="21564" y="15986"/>
                </a:cubicBezTo>
                <a:cubicBezTo>
                  <a:pt x="21564" y="15982"/>
                  <a:pt x="21565" y="15978"/>
                  <a:pt x="21566" y="15974"/>
                </a:cubicBezTo>
                <a:cubicBezTo>
                  <a:pt x="21574" y="15897"/>
                  <a:pt x="21583" y="15820"/>
                  <a:pt x="21591" y="15744"/>
                </a:cubicBezTo>
                <a:cubicBezTo>
                  <a:pt x="21594" y="15714"/>
                  <a:pt x="21597" y="15685"/>
                  <a:pt x="21600" y="15656"/>
                </a:cubicBezTo>
                <a:cubicBezTo>
                  <a:pt x="21368" y="16195"/>
                  <a:pt x="20799" y="17450"/>
                  <a:pt x="20765" y="17560"/>
                </a:cubicBezTo>
                <a:close/>
              </a:path>
            </a:pathLst>
          </a:custGeom>
          <a:solidFill>
            <a:srgbClr val="9D9DB3"/>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74" name="Shape"/>
          <p:cNvSpPr>
            <a:spLocks noGrp="1"/>
          </p:cNvSpPr>
          <p:nvPr>
            <p:ph type="body" sz="quarter" idx="27" hasCustomPrompt="1"/>
          </p:nvPr>
        </p:nvSpPr>
        <p:spPr>
          <a:xfrm>
            <a:off x="8501957" y="5720447"/>
            <a:ext cx="991546" cy="883797"/>
          </a:xfrm>
          <a:custGeom>
            <a:avLst/>
            <a:gdLst/>
            <a:ahLst/>
            <a:cxnLst>
              <a:cxn ang="0">
                <a:pos x="wd2" y="hd2"/>
              </a:cxn>
              <a:cxn ang="5400000">
                <a:pos x="wd2" y="hd2"/>
              </a:cxn>
              <a:cxn ang="10800000">
                <a:pos x="wd2" y="hd2"/>
              </a:cxn>
              <a:cxn ang="16200000">
                <a:pos x="wd2" y="hd2"/>
              </a:cxn>
            </a:cxnLst>
            <a:rect l="0" t="0" r="r" b="b"/>
            <a:pathLst>
              <a:path w="21592" h="21538" extrusionOk="0">
                <a:moveTo>
                  <a:pt x="21592" y="21099"/>
                </a:moveTo>
                <a:cubicBezTo>
                  <a:pt x="21108" y="20803"/>
                  <a:pt x="20625" y="20504"/>
                  <a:pt x="20143" y="20202"/>
                </a:cubicBezTo>
                <a:cubicBezTo>
                  <a:pt x="17481" y="18529"/>
                  <a:pt x="14903" y="16716"/>
                  <a:pt x="12267" y="14999"/>
                </a:cubicBezTo>
                <a:cubicBezTo>
                  <a:pt x="9717" y="13339"/>
                  <a:pt x="7176" y="11718"/>
                  <a:pt x="4793" y="9765"/>
                </a:cubicBezTo>
                <a:cubicBezTo>
                  <a:pt x="3585" y="8775"/>
                  <a:pt x="2328" y="7654"/>
                  <a:pt x="1637" y="6130"/>
                </a:cubicBezTo>
                <a:cubicBezTo>
                  <a:pt x="809" y="4302"/>
                  <a:pt x="411" y="2223"/>
                  <a:pt x="344" y="186"/>
                </a:cubicBezTo>
                <a:cubicBezTo>
                  <a:pt x="335" y="-61"/>
                  <a:pt x="-8" y="-62"/>
                  <a:pt x="0" y="186"/>
                </a:cubicBezTo>
                <a:cubicBezTo>
                  <a:pt x="100" y="3227"/>
                  <a:pt x="868" y="6407"/>
                  <a:pt x="2902" y="8538"/>
                </a:cubicBezTo>
                <a:cubicBezTo>
                  <a:pt x="4979" y="10715"/>
                  <a:pt x="7540" y="12396"/>
                  <a:pt x="9991" y="13978"/>
                </a:cubicBezTo>
                <a:cubicBezTo>
                  <a:pt x="12723" y="15740"/>
                  <a:pt x="15405" y="17586"/>
                  <a:pt x="18131" y="19359"/>
                </a:cubicBezTo>
                <a:cubicBezTo>
                  <a:pt x="19276" y="20103"/>
                  <a:pt x="20430" y="20828"/>
                  <a:pt x="21592" y="21538"/>
                </a:cubicBezTo>
                <a:cubicBezTo>
                  <a:pt x="21592" y="21538"/>
                  <a:pt x="21592" y="21099"/>
                  <a:pt x="21592" y="21099"/>
                </a:cubicBezTo>
                <a:close/>
              </a:path>
            </a:pathLst>
          </a:custGeom>
          <a:solidFill>
            <a:srgbClr val="78789C"/>
          </a:solidFill>
        </p:spPr>
        <p:txBody>
          <a:bodyPr anchor="ctr"/>
          <a:lstStyle/>
          <a:p>
            <a:pPr defTabSz="457200">
              <a:lnSpc>
                <a:spcPct val="80000"/>
              </a:lnSpc>
              <a:spcBef>
                <a:spcPts val="5500"/>
              </a:spcBef>
              <a:defRPr sz="5000">
                <a:solidFill>
                  <a:srgbClr val="333333"/>
                </a:solidFill>
                <a:latin typeface="Helvetica Neue Thin"/>
                <a:ea typeface="Helvetica Neue Thin"/>
                <a:cs typeface="Helvetica Neue Thin"/>
                <a:sym typeface="Helvetica Neue Thin"/>
              </a:defRPr>
            </a:pPr>
            <a:r>
              <a:rPr lang="en-US"/>
              <a:t> </a:t>
            </a:r>
            <a:endParaRPr/>
          </a:p>
        </p:txBody>
      </p:sp>
      <p:sp>
        <p:nvSpPr>
          <p:cNvPr id="75" name="Shape"/>
          <p:cNvSpPr>
            <a:spLocks noGrp="1"/>
          </p:cNvSpPr>
          <p:nvPr>
            <p:ph type="body" sz="quarter" idx="28" hasCustomPrompt="1"/>
          </p:nvPr>
        </p:nvSpPr>
        <p:spPr>
          <a:xfrm>
            <a:off x="8237035" y="6212446"/>
            <a:ext cx="1258338" cy="459848"/>
          </a:xfrm>
          <a:custGeom>
            <a:avLst/>
            <a:gdLst/>
            <a:ahLst/>
            <a:cxnLst>
              <a:cxn ang="0">
                <a:pos x="wd2" y="hd2"/>
              </a:cxn>
              <a:cxn ang="5400000">
                <a:pos x="wd2" y="hd2"/>
              </a:cxn>
              <a:cxn ang="10800000">
                <a:pos x="wd2" y="hd2"/>
              </a:cxn>
              <a:cxn ang="16200000">
                <a:pos x="wd2" y="hd2"/>
              </a:cxn>
            </a:cxnLst>
            <a:rect l="0" t="0" r="r" b="b"/>
            <a:pathLst>
              <a:path w="21516" h="21309" extrusionOk="0">
                <a:moveTo>
                  <a:pt x="21516" y="20491"/>
                </a:moveTo>
                <a:cubicBezTo>
                  <a:pt x="20684" y="19345"/>
                  <a:pt x="19852" y="18200"/>
                  <a:pt x="19020" y="17055"/>
                </a:cubicBezTo>
                <a:cubicBezTo>
                  <a:pt x="16766" y="13952"/>
                  <a:pt x="14563" y="10614"/>
                  <a:pt x="12322" y="7447"/>
                </a:cubicBezTo>
                <a:cubicBezTo>
                  <a:pt x="11274" y="5966"/>
                  <a:pt x="10209" y="4569"/>
                  <a:pt x="9113" y="3367"/>
                </a:cubicBezTo>
                <a:cubicBezTo>
                  <a:pt x="8045" y="2195"/>
                  <a:pt x="6948" y="884"/>
                  <a:pt x="5814" y="276"/>
                </a:cubicBezTo>
                <a:cubicBezTo>
                  <a:pt x="4755" y="-291"/>
                  <a:pt x="3727" y="-41"/>
                  <a:pt x="2807" y="1568"/>
                </a:cubicBezTo>
                <a:cubicBezTo>
                  <a:pt x="1772" y="3379"/>
                  <a:pt x="921" y="6048"/>
                  <a:pt x="41" y="8354"/>
                </a:cubicBezTo>
                <a:cubicBezTo>
                  <a:pt x="-84" y="8682"/>
                  <a:pt x="107" y="9198"/>
                  <a:pt x="232" y="8871"/>
                </a:cubicBezTo>
                <a:cubicBezTo>
                  <a:pt x="1044" y="6743"/>
                  <a:pt x="1827" y="4338"/>
                  <a:pt x="2750" y="2554"/>
                </a:cubicBezTo>
                <a:cubicBezTo>
                  <a:pt x="3745" y="630"/>
                  <a:pt x="4845" y="385"/>
                  <a:pt x="6016" y="1142"/>
                </a:cubicBezTo>
                <a:cubicBezTo>
                  <a:pt x="7082" y="1831"/>
                  <a:pt x="8121" y="3049"/>
                  <a:pt x="9132" y="4172"/>
                </a:cubicBezTo>
                <a:cubicBezTo>
                  <a:pt x="10264" y="5428"/>
                  <a:pt x="11362" y="6899"/>
                  <a:pt x="12444" y="8445"/>
                </a:cubicBezTo>
                <a:cubicBezTo>
                  <a:pt x="14531" y="11427"/>
                  <a:pt x="16590" y="14527"/>
                  <a:pt x="18693" y="17423"/>
                </a:cubicBezTo>
                <a:cubicBezTo>
                  <a:pt x="19634" y="18718"/>
                  <a:pt x="20575" y="20014"/>
                  <a:pt x="21516" y="21309"/>
                </a:cubicBezTo>
                <a:cubicBezTo>
                  <a:pt x="21516" y="21309"/>
                  <a:pt x="21516" y="20491"/>
                  <a:pt x="21516" y="20491"/>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76" name="Shape"/>
          <p:cNvSpPr>
            <a:spLocks noGrp="1"/>
          </p:cNvSpPr>
          <p:nvPr>
            <p:ph type="body" sz="quarter" idx="29" hasCustomPrompt="1"/>
          </p:nvPr>
        </p:nvSpPr>
        <p:spPr>
          <a:xfrm>
            <a:off x="4711045" y="4698604"/>
            <a:ext cx="509909" cy="1279295"/>
          </a:xfrm>
          <a:custGeom>
            <a:avLst/>
            <a:gdLst/>
            <a:ahLst/>
            <a:cxnLst>
              <a:cxn ang="0">
                <a:pos x="wd2" y="hd2"/>
              </a:cxn>
              <a:cxn ang="5400000">
                <a:pos x="wd2" y="hd2"/>
              </a:cxn>
              <a:cxn ang="10800000">
                <a:pos x="wd2" y="hd2"/>
              </a:cxn>
              <a:cxn ang="16200000">
                <a:pos x="wd2" y="hd2"/>
              </a:cxn>
            </a:cxnLst>
            <a:rect l="0" t="0" r="r" b="b"/>
            <a:pathLst>
              <a:path w="20634" h="21463" extrusionOk="0">
                <a:moveTo>
                  <a:pt x="20607" y="11347"/>
                </a:moveTo>
                <a:cubicBezTo>
                  <a:pt x="20083" y="17274"/>
                  <a:pt x="11951" y="21531"/>
                  <a:pt x="7381" y="21462"/>
                </a:cubicBezTo>
                <a:cubicBezTo>
                  <a:pt x="2811" y="21392"/>
                  <a:pt x="-469" y="16532"/>
                  <a:pt x="55" y="10605"/>
                </a:cubicBezTo>
                <a:cubicBezTo>
                  <a:pt x="579" y="4679"/>
                  <a:pt x="4708" y="-69"/>
                  <a:pt x="9278" y="0"/>
                </a:cubicBezTo>
                <a:cubicBezTo>
                  <a:pt x="13848" y="70"/>
                  <a:pt x="21131" y="5421"/>
                  <a:pt x="20607" y="11347"/>
                </a:cubicBezTo>
                <a:close/>
              </a:path>
            </a:pathLst>
          </a:custGeom>
          <a:solidFill>
            <a:srgbClr val="FFFFFF"/>
          </a:solidFill>
        </p:spPr>
        <p:txBody>
          <a:bodyPr anchor="ctr"/>
          <a:lstStyle/>
          <a:p>
            <a:pPr defTabSz="457200">
              <a:lnSpc>
                <a:spcPct val="80000"/>
              </a:lnSpc>
              <a:spcBef>
                <a:spcPts val="5500"/>
              </a:spcBef>
              <a:defRPr sz="5000">
                <a:solidFill>
                  <a:srgbClr val="333333"/>
                </a:solidFill>
                <a:latin typeface="Helvetica Neue Thin"/>
                <a:ea typeface="Helvetica Neue Thin"/>
                <a:cs typeface="Helvetica Neue Thin"/>
                <a:sym typeface="Helvetica Neue Thin"/>
              </a:defRPr>
            </a:pPr>
            <a:r>
              <a:rPr lang="en-US"/>
              <a:t> </a:t>
            </a:r>
            <a:endParaRPr/>
          </a:p>
        </p:txBody>
      </p:sp>
      <p:sp>
        <p:nvSpPr>
          <p:cNvPr id="77" name="Line"/>
          <p:cNvSpPr>
            <a:spLocks noGrp="1"/>
          </p:cNvSpPr>
          <p:nvPr>
            <p:ph type="body" sz="quarter" idx="30" hasCustomPrompt="1"/>
          </p:nvPr>
        </p:nvSpPr>
        <p:spPr>
          <a:xfrm flipH="1">
            <a:off x="3657332" y="5333858"/>
            <a:ext cx="940409" cy="1"/>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78" name="Line"/>
          <p:cNvSpPr>
            <a:spLocks noGrp="1"/>
          </p:cNvSpPr>
          <p:nvPr>
            <p:ph type="body" sz="quarter" idx="31" hasCustomPrompt="1"/>
          </p:nvPr>
        </p:nvSpPr>
        <p:spPr>
          <a:xfrm>
            <a:off x="6699375" y="2687722"/>
            <a:ext cx="1" cy="685417"/>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79" name="Line"/>
          <p:cNvSpPr>
            <a:spLocks noGrp="1"/>
          </p:cNvSpPr>
          <p:nvPr>
            <p:ph type="body" sz="quarter" idx="32" hasCustomPrompt="1"/>
          </p:nvPr>
        </p:nvSpPr>
        <p:spPr>
          <a:xfrm>
            <a:off x="4437806" y="3926938"/>
            <a:ext cx="672356" cy="672356"/>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0" name="Line"/>
          <p:cNvSpPr>
            <a:spLocks noGrp="1"/>
          </p:cNvSpPr>
          <p:nvPr>
            <p:ph type="body" sz="quarter" idx="33" hasCustomPrompt="1"/>
          </p:nvPr>
        </p:nvSpPr>
        <p:spPr>
          <a:xfrm flipH="1">
            <a:off x="3888833" y="5843015"/>
            <a:ext cx="664816" cy="664817"/>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1" name="Line"/>
          <p:cNvSpPr>
            <a:spLocks noGrp="1"/>
          </p:cNvSpPr>
          <p:nvPr>
            <p:ph type="body" sz="quarter" idx="34" hasCustomPrompt="1"/>
          </p:nvPr>
        </p:nvSpPr>
        <p:spPr>
          <a:xfrm>
            <a:off x="6699374" y="7365327"/>
            <a:ext cx="1" cy="750336"/>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2" name="Line"/>
          <p:cNvSpPr>
            <a:spLocks noGrp="1"/>
          </p:cNvSpPr>
          <p:nvPr>
            <p:ph type="body" sz="quarter" idx="35" hasCustomPrompt="1"/>
          </p:nvPr>
        </p:nvSpPr>
        <p:spPr>
          <a:xfrm flipH="1">
            <a:off x="3657332" y="5420475"/>
            <a:ext cx="1038989" cy="525383"/>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3" name="Line"/>
          <p:cNvSpPr>
            <a:spLocks noGrp="1"/>
          </p:cNvSpPr>
          <p:nvPr>
            <p:ph type="body" sz="quarter" idx="36" hasCustomPrompt="1"/>
          </p:nvPr>
        </p:nvSpPr>
        <p:spPr>
          <a:xfrm>
            <a:off x="3657332" y="4483903"/>
            <a:ext cx="778175" cy="389009"/>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4" name="Line"/>
          <p:cNvSpPr>
            <a:spLocks noGrp="1"/>
          </p:cNvSpPr>
          <p:nvPr>
            <p:ph type="body" sz="quarter" idx="37" hasCustomPrompt="1"/>
          </p:nvPr>
        </p:nvSpPr>
        <p:spPr>
          <a:xfrm flipH="1">
            <a:off x="4437807" y="5823214"/>
            <a:ext cx="453671" cy="1222060"/>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5" name="Line"/>
          <p:cNvSpPr>
            <a:spLocks noGrp="1"/>
          </p:cNvSpPr>
          <p:nvPr>
            <p:ph type="body" sz="quarter" idx="38" hasCustomPrompt="1"/>
          </p:nvPr>
        </p:nvSpPr>
        <p:spPr>
          <a:xfrm flipH="1">
            <a:off x="7493352" y="2970808"/>
            <a:ext cx="253750" cy="507149"/>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6" name="Line"/>
          <p:cNvSpPr>
            <a:spLocks noGrp="1"/>
          </p:cNvSpPr>
          <p:nvPr>
            <p:ph type="body" sz="quarter" idx="39" hasCustomPrompt="1"/>
          </p:nvPr>
        </p:nvSpPr>
        <p:spPr>
          <a:xfrm>
            <a:off x="8865962" y="6343497"/>
            <a:ext cx="1" cy="867371"/>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7" name="Line"/>
          <p:cNvSpPr>
            <a:spLocks noGrp="1"/>
          </p:cNvSpPr>
          <p:nvPr>
            <p:ph type="body" sz="quarter" idx="40" hasCustomPrompt="1"/>
          </p:nvPr>
        </p:nvSpPr>
        <p:spPr>
          <a:xfrm flipH="1">
            <a:off x="8425409" y="5789408"/>
            <a:ext cx="858615" cy="284860"/>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8" name="Line"/>
          <p:cNvSpPr>
            <a:spLocks noGrp="1"/>
          </p:cNvSpPr>
          <p:nvPr>
            <p:ph type="body" sz="quarter" idx="41" hasCustomPrompt="1"/>
          </p:nvPr>
        </p:nvSpPr>
        <p:spPr>
          <a:xfrm flipH="1">
            <a:off x="7945392" y="3503605"/>
            <a:ext cx="311213" cy="373067"/>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89" name="Line"/>
          <p:cNvSpPr>
            <a:spLocks noGrp="1"/>
          </p:cNvSpPr>
          <p:nvPr>
            <p:ph type="body" sz="quarter" idx="42" hasCustomPrompt="1"/>
          </p:nvPr>
        </p:nvSpPr>
        <p:spPr>
          <a:xfrm flipH="1">
            <a:off x="8409081" y="4895401"/>
            <a:ext cx="542356" cy="323380"/>
          </a:xfrm>
          <a:prstGeom prst="line">
            <a:avLst/>
          </a:prstGeom>
          <a:ln w="6350">
            <a:solidFill>
              <a:srgbClr val="49496A"/>
            </a:solidFill>
          </a:ln>
        </p:spPr>
        <p:txBody>
          <a:bodyPr/>
          <a:lstStyle/>
          <a:p>
            <a:pPr algn="l" defTabSz="457200">
              <a:defRPr sz="1200">
                <a:solidFill>
                  <a:srgbClr val="000000"/>
                </a:solidFill>
                <a:latin typeface="Helvetica"/>
                <a:ea typeface="Helvetica"/>
                <a:cs typeface="Helvetica"/>
                <a:sym typeface="Helvetica"/>
              </a:defRPr>
            </a:pPr>
            <a:r>
              <a:rPr lang="en-US"/>
              <a:t> </a:t>
            </a:r>
            <a:endParaRPr/>
          </a:p>
        </p:txBody>
      </p:sp>
      <p:sp>
        <p:nvSpPr>
          <p:cNvPr id="90" name="Choroid"/>
          <p:cNvSpPr>
            <a:spLocks noGrp="1"/>
          </p:cNvSpPr>
          <p:nvPr>
            <p:ph type="body" sz="quarter" idx="43"/>
          </p:nvPr>
        </p:nvSpPr>
        <p:spPr>
          <a:xfrm>
            <a:off x="5803296" y="2279847"/>
            <a:ext cx="1778001" cy="312159"/>
          </a:xfrm>
          <a:prstGeom prst="rect">
            <a:avLst/>
          </a:prstGeom>
        </p:spPr>
        <p:txBody>
          <a:bodyPr anchor="ctr"/>
          <a:lstStyle/>
          <a:p>
            <a:pPr lvl="0"/>
            <a:r>
              <a:rPr lang="en-US"/>
              <a:t>Click to edit Master text styles</a:t>
            </a:r>
          </a:p>
        </p:txBody>
      </p:sp>
      <p:sp>
        <p:nvSpPr>
          <p:cNvPr id="91" name="Clera"/>
          <p:cNvSpPr>
            <a:spLocks noGrp="1"/>
          </p:cNvSpPr>
          <p:nvPr>
            <p:ph type="body" sz="quarter" idx="44"/>
          </p:nvPr>
        </p:nvSpPr>
        <p:spPr>
          <a:xfrm>
            <a:off x="7740544" y="2592005"/>
            <a:ext cx="1778001" cy="312159"/>
          </a:xfrm>
          <a:prstGeom prst="rect">
            <a:avLst/>
          </a:prstGeom>
        </p:spPr>
        <p:txBody>
          <a:bodyPr anchor="ctr"/>
          <a:lstStyle>
            <a:lvl1pPr algn="l">
              <a:spcBef>
                <a:spcPts val="1500"/>
              </a:spcBef>
            </a:lvl1pPr>
          </a:lstStyle>
          <a:p>
            <a:pPr lvl="0"/>
            <a:r>
              <a:rPr lang="en-US"/>
              <a:t>Click to edit Master text styles</a:t>
            </a:r>
          </a:p>
        </p:txBody>
      </p:sp>
      <p:sp>
        <p:nvSpPr>
          <p:cNvPr id="92" name="Retina"/>
          <p:cNvSpPr>
            <a:spLocks noGrp="1"/>
          </p:cNvSpPr>
          <p:nvPr>
            <p:ph type="body" sz="quarter" idx="45"/>
          </p:nvPr>
        </p:nvSpPr>
        <p:spPr>
          <a:xfrm>
            <a:off x="8350144" y="3208536"/>
            <a:ext cx="1778001" cy="312159"/>
          </a:xfrm>
          <a:prstGeom prst="rect">
            <a:avLst/>
          </a:prstGeom>
        </p:spPr>
        <p:txBody>
          <a:bodyPr anchor="ctr"/>
          <a:lstStyle>
            <a:lvl1pPr algn="l">
              <a:spcBef>
                <a:spcPts val="1500"/>
              </a:spcBef>
            </a:lvl1pPr>
          </a:lstStyle>
          <a:p>
            <a:pPr lvl="0"/>
            <a:r>
              <a:rPr lang="en-US"/>
              <a:t>Click to edit Master text styles</a:t>
            </a:r>
          </a:p>
        </p:txBody>
      </p:sp>
      <p:sp>
        <p:nvSpPr>
          <p:cNvPr id="93" name="Fovea Centralis"/>
          <p:cNvSpPr>
            <a:spLocks noGrp="1"/>
          </p:cNvSpPr>
          <p:nvPr>
            <p:ph type="body" sz="quarter" idx="46"/>
          </p:nvPr>
        </p:nvSpPr>
        <p:spPr>
          <a:xfrm>
            <a:off x="9035944" y="4679653"/>
            <a:ext cx="2037132" cy="317501"/>
          </a:xfrm>
          <a:prstGeom prst="rect">
            <a:avLst/>
          </a:prstGeom>
        </p:spPr>
        <p:txBody>
          <a:bodyPr anchor="ctr"/>
          <a:lstStyle>
            <a:lvl1pPr algn="l">
              <a:spcBef>
                <a:spcPts val="1500"/>
              </a:spcBef>
            </a:lvl1pPr>
          </a:lstStyle>
          <a:p>
            <a:pPr lvl="0"/>
            <a:r>
              <a:rPr lang="en-US"/>
              <a:t>Click to edit Master text styles</a:t>
            </a:r>
          </a:p>
        </p:txBody>
      </p:sp>
      <p:sp>
        <p:nvSpPr>
          <p:cNvPr id="94" name="Ciliary Body"/>
          <p:cNvSpPr>
            <a:spLocks noGrp="1"/>
          </p:cNvSpPr>
          <p:nvPr>
            <p:ph type="body" sz="quarter" idx="47"/>
          </p:nvPr>
        </p:nvSpPr>
        <p:spPr>
          <a:xfrm>
            <a:off x="2665725" y="3558795"/>
            <a:ext cx="1778001" cy="312159"/>
          </a:xfrm>
          <a:prstGeom prst="rect">
            <a:avLst/>
          </a:prstGeom>
        </p:spPr>
        <p:txBody>
          <a:bodyPr anchor="ctr"/>
          <a:lstStyle>
            <a:lvl1pPr algn="r"/>
          </a:lstStyle>
          <a:p>
            <a:pPr lvl="0"/>
            <a:r>
              <a:rPr lang="en-US"/>
              <a:t>Click to edit Master text styles</a:t>
            </a:r>
          </a:p>
        </p:txBody>
      </p:sp>
      <p:sp>
        <p:nvSpPr>
          <p:cNvPr id="95" name="Optic Nerve"/>
          <p:cNvSpPr>
            <a:spLocks noGrp="1"/>
          </p:cNvSpPr>
          <p:nvPr>
            <p:ph type="body" sz="quarter" idx="48"/>
          </p:nvPr>
        </p:nvSpPr>
        <p:spPr>
          <a:xfrm>
            <a:off x="7971277" y="7298718"/>
            <a:ext cx="1778001" cy="312159"/>
          </a:xfrm>
          <a:prstGeom prst="rect">
            <a:avLst/>
          </a:prstGeom>
        </p:spPr>
        <p:txBody>
          <a:bodyPr anchor="ctr"/>
          <a:lstStyle/>
          <a:p>
            <a:pPr lvl="0"/>
            <a:r>
              <a:rPr lang="en-US"/>
              <a:t>Click to edit Master text styles</a:t>
            </a:r>
          </a:p>
        </p:txBody>
      </p:sp>
      <p:sp>
        <p:nvSpPr>
          <p:cNvPr id="96" name="Vitreous Body"/>
          <p:cNvSpPr>
            <a:spLocks noGrp="1"/>
          </p:cNvSpPr>
          <p:nvPr>
            <p:ph type="body" sz="quarter" idx="49"/>
          </p:nvPr>
        </p:nvSpPr>
        <p:spPr>
          <a:xfrm>
            <a:off x="5815996" y="8185980"/>
            <a:ext cx="1778001" cy="312160"/>
          </a:xfrm>
          <a:prstGeom prst="rect">
            <a:avLst/>
          </a:prstGeom>
        </p:spPr>
        <p:txBody>
          <a:bodyPr anchor="ctr"/>
          <a:lstStyle/>
          <a:p>
            <a:pPr lvl="0"/>
            <a:r>
              <a:rPr lang="en-US"/>
              <a:t>Click to edit Master text styles</a:t>
            </a:r>
          </a:p>
        </p:txBody>
      </p:sp>
      <p:sp>
        <p:nvSpPr>
          <p:cNvPr id="97" name="Lens"/>
          <p:cNvSpPr>
            <a:spLocks noGrp="1"/>
          </p:cNvSpPr>
          <p:nvPr>
            <p:ph type="body" sz="quarter" idx="50"/>
          </p:nvPr>
        </p:nvSpPr>
        <p:spPr>
          <a:xfrm>
            <a:off x="2693416" y="7082248"/>
            <a:ext cx="1778001" cy="312159"/>
          </a:xfrm>
          <a:prstGeom prst="rect">
            <a:avLst/>
          </a:prstGeom>
        </p:spPr>
        <p:txBody>
          <a:bodyPr anchor="ctr"/>
          <a:lstStyle>
            <a:lvl1pPr algn="r"/>
          </a:lstStyle>
          <a:p>
            <a:pPr lvl="0"/>
            <a:r>
              <a:rPr lang="en-US"/>
              <a:t>Click to edit Master text styles</a:t>
            </a:r>
          </a:p>
        </p:txBody>
      </p:sp>
      <p:sp>
        <p:nvSpPr>
          <p:cNvPr id="98" name="Aqueous Body"/>
          <p:cNvSpPr>
            <a:spLocks noGrp="1"/>
          </p:cNvSpPr>
          <p:nvPr>
            <p:ph type="body" sz="quarter" idx="51"/>
          </p:nvPr>
        </p:nvSpPr>
        <p:spPr>
          <a:xfrm>
            <a:off x="1930195" y="6523713"/>
            <a:ext cx="1905001" cy="317501"/>
          </a:xfrm>
          <a:prstGeom prst="rect">
            <a:avLst/>
          </a:prstGeom>
        </p:spPr>
        <p:txBody>
          <a:bodyPr anchor="ctr"/>
          <a:lstStyle>
            <a:lvl1pPr algn="r"/>
          </a:lstStyle>
          <a:p>
            <a:pPr lvl="0"/>
            <a:r>
              <a:rPr lang="en-US"/>
              <a:t>Click to edit Master text styles</a:t>
            </a:r>
          </a:p>
        </p:txBody>
      </p:sp>
      <p:sp>
        <p:nvSpPr>
          <p:cNvPr id="99" name="Pupil"/>
          <p:cNvSpPr>
            <a:spLocks noGrp="1"/>
          </p:cNvSpPr>
          <p:nvPr>
            <p:ph type="body" sz="quarter" idx="52"/>
          </p:nvPr>
        </p:nvSpPr>
        <p:spPr>
          <a:xfrm>
            <a:off x="1783075" y="5872029"/>
            <a:ext cx="1778001" cy="312159"/>
          </a:xfrm>
          <a:prstGeom prst="rect">
            <a:avLst/>
          </a:prstGeom>
        </p:spPr>
        <p:txBody>
          <a:bodyPr anchor="ctr"/>
          <a:lstStyle>
            <a:lvl1pPr algn="r"/>
          </a:lstStyle>
          <a:p>
            <a:pPr lvl="0"/>
            <a:r>
              <a:rPr lang="en-US"/>
              <a:t>Click to edit Master text styles</a:t>
            </a:r>
          </a:p>
        </p:txBody>
      </p:sp>
      <p:sp>
        <p:nvSpPr>
          <p:cNvPr id="100" name="Iris"/>
          <p:cNvSpPr>
            <a:spLocks noGrp="1"/>
          </p:cNvSpPr>
          <p:nvPr>
            <p:ph type="body" sz="quarter" idx="53"/>
          </p:nvPr>
        </p:nvSpPr>
        <p:spPr>
          <a:xfrm>
            <a:off x="1783075" y="5184747"/>
            <a:ext cx="1778001" cy="312160"/>
          </a:xfrm>
          <a:prstGeom prst="rect">
            <a:avLst/>
          </a:prstGeom>
        </p:spPr>
        <p:txBody>
          <a:bodyPr anchor="ctr"/>
          <a:lstStyle>
            <a:lvl1pPr algn="r"/>
          </a:lstStyle>
          <a:p>
            <a:pPr lvl="0"/>
            <a:r>
              <a:rPr lang="en-US"/>
              <a:t>Click to edit Master text styles</a:t>
            </a:r>
          </a:p>
        </p:txBody>
      </p:sp>
      <p:sp>
        <p:nvSpPr>
          <p:cNvPr id="101" name="Cornea"/>
          <p:cNvSpPr>
            <a:spLocks noGrp="1"/>
          </p:cNvSpPr>
          <p:nvPr>
            <p:ph type="body" sz="quarter" idx="54"/>
          </p:nvPr>
        </p:nvSpPr>
        <p:spPr>
          <a:xfrm>
            <a:off x="1783075" y="4202395"/>
            <a:ext cx="1778001" cy="312159"/>
          </a:xfrm>
          <a:prstGeom prst="rect">
            <a:avLst/>
          </a:prstGeom>
        </p:spPr>
        <p:txBody>
          <a:bodyPr anchor="ctr"/>
          <a:lstStyle>
            <a:lvl1pPr algn="r"/>
          </a:lstStyle>
          <a:p>
            <a:pPr lvl="0"/>
            <a:r>
              <a:rPr lang="en-US"/>
              <a:t>Click to edit Master text styles</a:t>
            </a:r>
          </a:p>
        </p:txBody>
      </p:sp>
      <p:sp>
        <p:nvSpPr>
          <p:cNvPr id="102" name="Optic Disc"/>
          <p:cNvSpPr>
            <a:spLocks noGrp="1"/>
          </p:cNvSpPr>
          <p:nvPr>
            <p:ph type="body" sz="quarter" idx="55"/>
          </p:nvPr>
        </p:nvSpPr>
        <p:spPr>
          <a:xfrm>
            <a:off x="9405624" y="5585271"/>
            <a:ext cx="1778001" cy="312159"/>
          </a:xfrm>
          <a:prstGeom prst="rect">
            <a:avLst/>
          </a:prstGeom>
        </p:spPr>
        <p:txBody>
          <a:bodyPr anchor="ctr"/>
          <a:lstStyle>
            <a:lvl1pPr algn="l">
              <a:spcBef>
                <a:spcPts val="1500"/>
              </a:spcBef>
            </a:lvl1pPr>
          </a:lstStyle>
          <a:p>
            <a:pPr lvl="0"/>
            <a:r>
              <a:rPr lang="en-US"/>
              <a:t>Click to edit Master text styles</a:t>
            </a: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5">
    <p:spTree>
      <p:nvGrpSpPr>
        <p:cNvPr id="1" name=""/>
        <p:cNvGrpSpPr/>
        <p:nvPr/>
      </p:nvGrpSpPr>
      <p:grpSpPr>
        <a:xfrm>
          <a:off x="0" y="0"/>
          <a:ext cx="0" cy="0"/>
          <a:chOff x="0" y="0"/>
          <a:chExt cx="0" cy="0"/>
        </a:xfrm>
      </p:grpSpPr>
      <p:sp>
        <p:nvSpPr>
          <p:cNvPr id="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0" name="Title Text"/>
          <p:cNvSpPr txBox="1">
            <a:spLocks noGrp="1"/>
          </p:cNvSpPr>
          <p:nvPr>
            <p:ph type="title"/>
          </p:nvPr>
        </p:nvSpPr>
        <p:spPr>
          <a:prstGeom prst="rect">
            <a:avLst/>
          </a:prstGeom>
        </p:spPr>
        <p:txBody>
          <a:bodyPr/>
          <a:lstStyle/>
          <a:p>
            <a:r>
              <a:rPr lang="en-US"/>
              <a:t>Click to edit Master title style</a:t>
            </a:r>
            <a:endParaRPr/>
          </a:p>
        </p:txBody>
      </p:sp>
      <p:sp>
        <p:nvSpPr>
          <p:cNvPr id="111" name="Shape"/>
          <p:cNvSpPr>
            <a:spLocks noGrp="1"/>
          </p:cNvSpPr>
          <p:nvPr>
            <p:ph type="body" sz="quarter" idx="13" hasCustomPrompt="1"/>
          </p:nvPr>
        </p:nvSpPr>
        <p:spPr>
          <a:xfrm>
            <a:off x="4279900" y="3563067"/>
            <a:ext cx="4445000" cy="22173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372" y="0"/>
                  <a:pt x="3946" y="2583"/>
                  <a:pt x="1331" y="7748"/>
                </a:cubicBezTo>
                <a:cubicBezTo>
                  <a:pt x="842" y="8713"/>
                  <a:pt x="397" y="9735"/>
                  <a:pt x="0" y="10802"/>
                </a:cubicBezTo>
                <a:cubicBezTo>
                  <a:pt x="397" y="11869"/>
                  <a:pt x="842" y="12887"/>
                  <a:pt x="1331" y="13852"/>
                </a:cubicBezTo>
                <a:cubicBezTo>
                  <a:pt x="3946" y="19017"/>
                  <a:pt x="7372" y="21600"/>
                  <a:pt x="10800" y="21600"/>
                </a:cubicBezTo>
                <a:cubicBezTo>
                  <a:pt x="14228" y="21600"/>
                  <a:pt x="17654" y="19017"/>
                  <a:pt x="20269" y="13852"/>
                </a:cubicBezTo>
                <a:cubicBezTo>
                  <a:pt x="20758" y="12887"/>
                  <a:pt x="21203" y="11869"/>
                  <a:pt x="21600" y="10802"/>
                </a:cubicBezTo>
                <a:cubicBezTo>
                  <a:pt x="21203" y="9735"/>
                  <a:pt x="20758" y="8713"/>
                  <a:pt x="20269" y="7748"/>
                </a:cubicBezTo>
                <a:cubicBezTo>
                  <a:pt x="17654" y="2583"/>
                  <a:pt x="14228" y="0"/>
                  <a:pt x="10800" y="0"/>
                </a:cubicBezTo>
                <a:close/>
                <a:moveTo>
                  <a:pt x="10800" y="2138"/>
                </a:moveTo>
                <a:cubicBezTo>
                  <a:pt x="13706" y="2138"/>
                  <a:pt x="16646" y="4077"/>
                  <a:pt x="18906" y="8308"/>
                </a:cubicBezTo>
                <a:cubicBezTo>
                  <a:pt x="19323" y="9090"/>
                  <a:pt x="19703" y="9925"/>
                  <a:pt x="20044" y="10802"/>
                </a:cubicBezTo>
                <a:cubicBezTo>
                  <a:pt x="19703" y="11679"/>
                  <a:pt x="19323" y="12510"/>
                  <a:pt x="18906" y="13292"/>
                </a:cubicBezTo>
                <a:cubicBezTo>
                  <a:pt x="16646" y="17523"/>
                  <a:pt x="13706" y="19462"/>
                  <a:pt x="10800" y="19462"/>
                </a:cubicBezTo>
                <a:cubicBezTo>
                  <a:pt x="7894" y="19462"/>
                  <a:pt x="4954" y="17523"/>
                  <a:pt x="2694" y="13292"/>
                </a:cubicBezTo>
                <a:cubicBezTo>
                  <a:pt x="2277" y="12510"/>
                  <a:pt x="1897" y="11679"/>
                  <a:pt x="1556" y="10802"/>
                </a:cubicBezTo>
                <a:cubicBezTo>
                  <a:pt x="1897" y="9925"/>
                  <a:pt x="2277" y="9090"/>
                  <a:pt x="2694" y="8308"/>
                </a:cubicBezTo>
                <a:cubicBezTo>
                  <a:pt x="4954" y="4077"/>
                  <a:pt x="7894" y="2138"/>
                  <a:pt x="10800" y="2138"/>
                </a:cubicBezTo>
                <a:close/>
              </a:path>
            </a:pathLst>
          </a:custGeom>
          <a:solidFill>
            <a:srgbClr val="E7E7EF"/>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12" name="Shape"/>
          <p:cNvSpPr>
            <a:spLocks noGrp="1"/>
          </p:cNvSpPr>
          <p:nvPr>
            <p:ph type="body" sz="quarter" idx="14" hasCustomPrompt="1"/>
          </p:nvPr>
        </p:nvSpPr>
        <p:spPr>
          <a:xfrm>
            <a:off x="6502400" y="4036205"/>
            <a:ext cx="635000" cy="6398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a:solidFill>
            <a:srgbClr val="A1CAFB"/>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13" name="Shape"/>
          <p:cNvSpPr>
            <a:spLocks noGrp="1"/>
          </p:cNvSpPr>
          <p:nvPr>
            <p:ph type="body" sz="quarter" idx="15" hasCustomPrompt="1"/>
          </p:nvPr>
        </p:nvSpPr>
        <p:spPr>
          <a:xfrm rot="10800000" flipH="1">
            <a:off x="6502400" y="4667606"/>
            <a:ext cx="635000" cy="6398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a:solidFill>
            <a:srgbClr val="9D9DB3"/>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14" name="Shape"/>
          <p:cNvSpPr>
            <a:spLocks noGrp="1"/>
          </p:cNvSpPr>
          <p:nvPr>
            <p:ph type="body" sz="quarter" idx="16" hasCustomPrompt="1"/>
          </p:nvPr>
        </p:nvSpPr>
        <p:spPr>
          <a:xfrm flipH="1">
            <a:off x="5867400" y="4036205"/>
            <a:ext cx="635000" cy="6398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a:solidFill>
            <a:srgbClr val="54A0FB"/>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15" name="Shape"/>
          <p:cNvSpPr>
            <a:spLocks noGrp="1"/>
          </p:cNvSpPr>
          <p:nvPr>
            <p:ph type="body" sz="quarter" idx="17" hasCustomPrompt="1"/>
          </p:nvPr>
        </p:nvSpPr>
        <p:spPr>
          <a:xfrm rot="10800000">
            <a:off x="5867400" y="4667606"/>
            <a:ext cx="635000" cy="6398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a:solidFill>
            <a:srgbClr val="78789C"/>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16" name="Line"/>
          <p:cNvSpPr>
            <a:spLocks noGrp="1"/>
          </p:cNvSpPr>
          <p:nvPr>
            <p:ph type="body" sz="quarter" idx="18" hasCustomPrompt="1"/>
          </p:nvPr>
        </p:nvSpPr>
        <p:spPr>
          <a:xfrm>
            <a:off x="7077571" y="3051669"/>
            <a:ext cx="2018823" cy="9198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a:ln w="6350">
            <a:solidFill>
              <a:srgbClr val="49496A"/>
            </a:solidFill>
          </a:ln>
        </p:spPr>
        <p:txBody>
          <a:bodyPr anchor="ctr"/>
          <a:lstStyle/>
          <a:p>
            <a:r>
              <a:rPr lang="en-US"/>
              <a:t> </a:t>
            </a:r>
            <a:endParaRPr/>
          </a:p>
        </p:txBody>
      </p:sp>
      <p:sp>
        <p:nvSpPr>
          <p:cNvPr id="117" name="Line"/>
          <p:cNvSpPr>
            <a:spLocks noGrp="1"/>
          </p:cNvSpPr>
          <p:nvPr>
            <p:ph type="body" sz="quarter" idx="19" hasCustomPrompt="1"/>
          </p:nvPr>
        </p:nvSpPr>
        <p:spPr>
          <a:xfrm flipH="1">
            <a:off x="3930650" y="3051669"/>
            <a:ext cx="2018823" cy="9198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a:ln w="6350">
            <a:solidFill>
              <a:srgbClr val="49496A"/>
            </a:solidFill>
          </a:ln>
        </p:spPr>
        <p:txBody>
          <a:bodyPr anchor="ctr"/>
          <a:lstStyle/>
          <a:p>
            <a:r>
              <a:rPr lang="en-US"/>
              <a:t> </a:t>
            </a:r>
            <a:endParaRPr/>
          </a:p>
        </p:txBody>
      </p:sp>
      <p:sp>
        <p:nvSpPr>
          <p:cNvPr id="118" name="Line"/>
          <p:cNvSpPr>
            <a:spLocks noGrp="1"/>
          </p:cNvSpPr>
          <p:nvPr>
            <p:ph type="body" sz="quarter" idx="20" hasCustomPrompt="1"/>
          </p:nvPr>
        </p:nvSpPr>
        <p:spPr>
          <a:xfrm rot="10800000" flipH="1">
            <a:off x="7077571" y="5356859"/>
            <a:ext cx="2018823" cy="91985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a:ln w="6350">
            <a:solidFill>
              <a:srgbClr val="49496A"/>
            </a:solidFill>
          </a:ln>
        </p:spPr>
        <p:txBody>
          <a:bodyPr anchor="ctr"/>
          <a:lstStyle/>
          <a:p>
            <a:r>
              <a:rPr lang="en-US"/>
              <a:t> </a:t>
            </a:r>
            <a:endParaRPr/>
          </a:p>
        </p:txBody>
      </p:sp>
      <p:sp>
        <p:nvSpPr>
          <p:cNvPr id="119" name="Line"/>
          <p:cNvSpPr>
            <a:spLocks noGrp="1"/>
          </p:cNvSpPr>
          <p:nvPr>
            <p:ph type="body" sz="quarter" idx="21" hasCustomPrompt="1"/>
          </p:nvPr>
        </p:nvSpPr>
        <p:spPr>
          <a:xfrm rot="10800000">
            <a:off x="3930650" y="5356859"/>
            <a:ext cx="2018823" cy="91985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a:ln w="6350">
            <a:solidFill>
              <a:srgbClr val="49496A"/>
            </a:solidFill>
          </a:ln>
        </p:spPr>
        <p:txBody>
          <a:bodyPr anchor="ctr"/>
          <a:lstStyle/>
          <a:p>
            <a:r>
              <a:rPr lang="en-US"/>
              <a:t> </a:t>
            </a:r>
            <a:endParaRPr/>
          </a:p>
        </p:txBody>
      </p:sp>
      <p:sp>
        <p:nvSpPr>
          <p:cNvPr id="120" name="1"/>
          <p:cNvSpPr>
            <a:spLocks noGrp="1"/>
          </p:cNvSpPr>
          <p:nvPr>
            <p:ph type="body" sz="quarter" idx="22"/>
          </p:nvPr>
        </p:nvSpPr>
        <p:spPr>
          <a:xfrm>
            <a:off x="2795049" y="2537320"/>
            <a:ext cx="1016001" cy="1016001"/>
          </a:xfrm>
          <a:prstGeom prst="ellipse">
            <a:avLst/>
          </a:prstGeom>
          <a:solidFill>
            <a:srgbClr val="54A0FB"/>
          </a:solidFill>
        </p:spPr>
        <p:txBody>
          <a:bodyPr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121" name="2"/>
          <p:cNvSpPr>
            <a:spLocks noGrp="1"/>
          </p:cNvSpPr>
          <p:nvPr>
            <p:ph type="body" sz="quarter" idx="23"/>
          </p:nvPr>
        </p:nvSpPr>
        <p:spPr>
          <a:xfrm>
            <a:off x="9196544" y="2537320"/>
            <a:ext cx="1016001" cy="1016001"/>
          </a:xfrm>
          <a:prstGeom prst="ellipse">
            <a:avLst/>
          </a:prstGeom>
          <a:solidFill>
            <a:srgbClr val="A1CAFB"/>
          </a:solidFill>
        </p:spPr>
        <p:txBody>
          <a:bodyPr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122" name="4"/>
          <p:cNvSpPr>
            <a:spLocks noGrp="1"/>
          </p:cNvSpPr>
          <p:nvPr>
            <p:ph type="body" sz="quarter" idx="24"/>
          </p:nvPr>
        </p:nvSpPr>
        <p:spPr>
          <a:xfrm>
            <a:off x="9196544" y="5780412"/>
            <a:ext cx="1016001" cy="1016001"/>
          </a:xfrm>
          <a:prstGeom prst="ellipse">
            <a:avLst/>
          </a:prstGeom>
          <a:solidFill>
            <a:srgbClr val="9D9DB3"/>
          </a:solidFill>
        </p:spPr>
        <p:txBody>
          <a:bodyPr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123" name="3"/>
          <p:cNvSpPr>
            <a:spLocks noGrp="1"/>
          </p:cNvSpPr>
          <p:nvPr>
            <p:ph type="body" sz="quarter" idx="25"/>
          </p:nvPr>
        </p:nvSpPr>
        <p:spPr>
          <a:xfrm>
            <a:off x="2795049" y="5780412"/>
            <a:ext cx="1016001" cy="1016001"/>
          </a:xfrm>
          <a:prstGeom prst="ellipse">
            <a:avLst/>
          </a:prstGeom>
          <a:solidFill>
            <a:srgbClr val="78789C"/>
          </a:solidFill>
        </p:spPr>
        <p:txBody>
          <a:bodyPr anchor="ctr"/>
          <a:lstStyle>
            <a:lvl1pPr>
              <a:lnSpc>
                <a:spcPct val="90000"/>
              </a:lnSpc>
              <a:defRPr sz="3500">
                <a:solidFill>
                  <a:srgbClr val="FFFFFF"/>
                </a:solidFill>
                <a:latin typeface="+mn-lt"/>
                <a:ea typeface="+mn-ea"/>
                <a:cs typeface="+mn-cs"/>
                <a:sym typeface="Avenir Next Demi Bold"/>
              </a:defRPr>
            </a:lvl1pPr>
          </a:lstStyle>
          <a:p>
            <a:pPr lvl="0"/>
            <a:r>
              <a:rPr lang="en-US"/>
              <a:t>Click to edit Master text styles</a:t>
            </a:r>
          </a:p>
        </p:txBody>
      </p:sp>
      <p:sp>
        <p:nvSpPr>
          <p:cNvPr id="124" name="Subtitle Text Here"/>
          <p:cNvSpPr>
            <a:spLocks noGrp="1"/>
          </p:cNvSpPr>
          <p:nvPr>
            <p:ph type="body" sz="quarter" idx="26"/>
          </p:nvPr>
        </p:nvSpPr>
        <p:spPr>
          <a:xfrm>
            <a:off x="1016000" y="3668153"/>
            <a:ext cx="2795051" cy="444501"/>
          </a:xfrm>
          <a:prstGeom prst="rect">
            <a:avLst/>
          </a:prstGeom>
        </p:spPr>
        <p:txBody>
          <a:bodyPr anchor="ctr"/>
          <a:lstStyle>
            <a:lvl1pPr algn="r">
              <a:lnSpc>
                <a:spcPct val="90000"/>
              </a:lnSpc>
              <a:defRPr sz="2400">
                <a:latin typeface="+mn-lt"/>
                <a:ea typeface="+mn-ea"/>
                <a:cs typeface="+mn-cs"/>
                <a:sym typeface="Avenir Next Demi Bold"/>
              </a:defRPr>
            </a:lvl1pPr>
          </a:lstStyle>
          <a:p>
            <a:pPr lvl="0"/>
            <a:r>
              <a:rPr lang="en-US"/>
              <a:t>Click to edit Master text styles</a:t>
            </a:r>
          </a:p>
        </p:txBody>
      </p:sp>
      <p:sp>
        <p:nvSpPr>
          <p:cNvPr id="125" name="Cras lorem justo odio, dapibus ac facilisis in, egestas eget quam."/>
          <p:cNvSpPr>
            <a:spLocks noGrp="1"/>
          </p:cNvSpPr>
          <p:nvPr>
            <p:ph type="body" sz="quarter" idx="27"/>
          </p:nvPr>
        </p:nvSpPr>
        <p:spPr>
          <a:xfrm>
            <a:off x="1016000" y="4112653"/>
            <a:ext cx="2794000" cy="1020294"/>
          </a:xfrm>
          <a:prstGeom prst="rect">
            <a:avLst/>
          </a:prstGeom>
        </p:spPr>
        <p:txBody>
          <a:bodyPr/>
          <a:lstStyle>
            <a:lvl1pPr algn="r"/>
          </a:lstStyle>
          <a:p>
            <a:pPr lvl="0"/>
            <a:r>
              <a:rPr lang="en-US"/>
              <a:t>Click to edit Master text styles</a:t>
            </a:r>
          </a:p>
        </p:txBody>
      </p:sp>
      <p:sp>
        <p:nvSpPr>
          <p:cNvPr id="126" name="Subtitle Goes Here"/>
          <p:cNvSpPr>
            <a:spLocks noGrp="1"/>
          </p:cNvSpPr>
          <p:nvPr>
            <p:ph type="body" sz="quarter" idx="28"/>
          </p:nvPr>
        </p:nvSpPr>
        <p:spPr>
          <a:xfrm>
            <a:off x="9196544" y="3668153"/>
            <a:ext cx="2795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27" name="Donec id elit non porta gravida at. Maecenas sed diam eget risus."/>
          <p:cNvSpPr>
            <a:spLocks noGrp="1"/>
          </p:cNvSpPr>
          <p:nvPr>
            <p:ph type="body" sz="quarter" idx="29"/>
          </p:nvPr>
        </p:nvSpPr>
        <p:spPr>
          <a:xfrm>
            <a:off x="9196544" y="4112653"/>
            <a:ext cx="2794001" cy="1020294"/>
          </a:xfrm>
          <a:prstGeom prst="rect">
            <a:avLst/>
          </a:prstGeom>
        </p:spPr>
        <p:txBody>
          <a:bodyPr/>
          <a:lstStyle>
            <a:lvl1pPr algn="l">
              <a:spcBef>
                <a:spcPts val="1500"/>
              </a:spcBef>
            </a:lvl1pPr>
          </a:lstStyle>
          <a:p>
            <a:pPr lvl="0"/>
            <a:r>
              <a:rPr lang="en-US"/>
              <a:t>Click to edit Master text styles</a:t>
            </a:r>
          </a:p>
        </p:txBody>
      </p:sp>
      <p:sp>
        <p:nvSpPr>
          <p:cNvPr id="128" name="Your Subtitle Here"/>
          <p:cNvSpPr>
            <a:spLocks noGrp="1"/>
          </p:cNvSpPr>
          <p:nvPr>
            <p:ph type="body" sz="quarter" idx="30"/>
          </p:nvPr>
        </p:nvSpPr>
        <p:spPr>
          <a:xfrm>
            <a:off x="1015999" y="6919353"/>
            <a:ext cx="2795051" cy="444501"/>
          </a:xfrm>
          <a:prstGeom prst="rect">
            <a:avLst/>
          </a:prstGeom>
        </p:spPr>
        <p:txBody>
          <a:bodyPr anchor="ctr"/>
          <a:lstStyle>
            <a:lvl1pPr algn="r">
              <a:lnSpc>
                <a:spcPct val="90000"/>
              </a:lnSpc>
              <a:defRPr sz="2400">
                <a:latin typeface="+mn-lt"/>
                <a:ea typeface="+mn-ea"/>
                <a:cs typeface="+mn-cs"/>
                <a:sym typeface="Avenir Next Demi Bold"/>
              </a:defRPr>
            </a:lvl1pPr>
          </a:lstStyle>
          <a:p>
            <a:pPr lvl="0"/>
            <a:r>
              <a:rPr lang="en-US"/>
              <a:t>Click to edit Master text styles</a:t>
            </a:r>
          </a:p>
        </p:txBody>
      </p:sp>
      <p:sp>
        <p:nvSpPr>
          <p:cNvPr id="129" name="Morbi leo risus, porta ac lorem consectetur ac, vestibulum at eros."/>
          <p:cNvSpPr>
            <a:spLocks noGrp="1"/>
          </p:cNvSpPr>
          <p:nvPr>
            <p:ph type="body" sz="quarter" idx="31"/>
          </p:nvPr>
        </p:nvSpPr>
        <p:spPr>
          <a:xfrm>
            <a:off x="1015999" y="7363853"/>
            <a:ext cx="2794001" cy="1020294"/>
          </a:xfrm>
          <a:prstGeom prst="rect">
            <a:avLst/>
          </a:prstGeom>
        </p:spPr>
        <p:txBody>
          <a:bodyPr/>
          <a:lstStyle>
            <a:lvl1pPr algn="r"/>
          </a:lstStyle>
          <a:p>
            <a:pPr lvl="0"/>
            <a:r>
              <a:rPr lang="en-US"/>
              <a:t>Click to edit Master text styles</a:t>
            </a:r>
          </a:p>
        </p:txBody>
      </p:sp>
      <p:sp>
        <p:nvSpPr>
          <p:cNvPr id="130" name="Favorite Subtitle"/>
          <p:cNvSpPr>
            <a:spLocks noGrp="1"/>
          </p:cNvSpPr>
          <p:nvPr>
            <p:ph type="body" sz="quarter" idx="32"/>
          </p:nvPr>
        </p:nvSpPr>
        <p:spPr>
          <a:xfrm>
            <a:off x="9196544" y="6919353"/>
            <a:ext cx="2795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31" name="Pellentesque ornare vestibulum vitae elit libero, a pharetra."/>
          <p:cNvSpPr>
            <a:spLocks noGrp="1"/>
          </p:cNvSpPr>
          <p:nvPr>
            <p:ph type="body" sz="quarter" idx="33"/>
          </p:nvPr>
        </p:nvSpPr>
        <p:spPr>
          <a:xfrm>
            <a:off x="9196544" y="7363853"/>
            <a:ext cx="2794001" cy="1020294"/>
          </a:xfrm>
          <a:prstGeom prst="rect">
            <a:avLst/>
          </a:prstGeom>
        </p:spPr>
        <p:txBody>
          <a:bodyPr/>
          <a:lstStyle>
            <a:lvl1pPr algn="l">
              <a:spcBef>
                <a:spcPts val="1500"/>
              </a:spcBef>
            </a:lvl1pPr>
          </a:lstStyle>
          <a:p>
            <a:pPr lvl="0"/>
            <a:r>
              <a:rPr lang="en-US"/>
              <a:t>Click to edit Master text styles</a:t>
            </a: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6">
    <p:spTree>
      <p:nvGrpSpPr>
        <p:cNvPr id="1" name=""/>
        <p:cNvGrpSpPr/>
        <p:nvPr/>
      </p:nvGrpSpPr>
      <p:grpSpPr>
        <a:xfrm>
          <a:off x="0" y="0"/>
          <a:ext cx="0" cy="0"/>
          <a:chOff x="0" y="0"/>
          <a:chExt cx="0" cy="0"/>
        </a:xfrm>
      </p:grpSpPr>
      <p:sp>
        <p:nvSpPr>
          <p:cNvPr id="138" name="Triangle"/>
          <p:cNvSpPr>
            <a:spLocks noGrp="1"/>
          </p:cNvSpPr>
          <p:nvPr>
            <p:ph type="body" sz="quarter" idx="13" hasCustomPrompt="1"/>
          </p:nvPr>
        </p:nvSpPr>
        <p:spPr>
          <a:xfrm>
            <a:off x="0" y="2324100"/>
            <a:ext cx="4191001" cy="419100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lnTo>
                  <a:pt x="0" y="0"/>
                </a:lnTo>
                <a:lnTo>
                  <a:pt x="0" y="21600"/>
                </a:lnTo>
                <a:close/>
              </a:path>
            </a:pathLst>
          </a:custGeom>
          <a:gradFill>
            <a:gsLst>
              <a:gs pos="0">
                <a:srgbClr val="A0CAFB">
                  <a:alpha val="0"/>
                </a:srgbClr>
              </a:gs>
              <a:gs pos="100000">
                <a:srgbClr val="A0CAFB"/>
              </a:gs>
            </a:gsLst>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39" name="Shape"/>
          <p:cNvSpPr>
            <a:spLocks noGrp="1"/>
          </p:cNvSpPr>
          <p:nvPr>
            <p:ph type="body" sz="quarter" idx="14" hasCustomPrompt="1"/>
          </p:nvPr>
        </p:nvSpPr>
        <p:spPr>
          <a:xfrm>
            <a:off x="3052486" y="2535969"/>
            <a:ext cx="4064298" cy="5145620"/>
          </a:xfrm>
          <a:custGeom>
            <a:avLst/>
            <a:gdLst/>
            <a:ahLst/>
            <a:cxnLst>
              <a:cxn ang="0">
                <a:pos x="wd2" y="hd2"/>
              </a:cxn>
              <a:cxn ang="5400000">
                <a:pos x="wd2" y="hd2"/>
              </a:cxn>
              <a:cxn ang="10800000">
                <a:pos x="wd2" y="hd2"/>
              </a:cxn>
              <a:cxn ang="16200000">
                <a:pos x="wd2" y="hd2"/>
              </a:cxn>
            </a:cxnLst>
            <a:rect l="0" t="0" r="r" b="b"/>
            <a:pathLst>
              <a:path w="21432" h="21116" extrusionOk="0">
                <a:moveTo>
                  <a:pt x="1988" y="8601"/>
                </a:moveTo>
                <a:cubicBezTo>
                  <a:pt x="1988" y="8601"/>
                  <a:pt x="2362" y="8118"/>
                  <a:pt x="1988" y="7586"/>
                </a:cubicBezTo>
                <a:cubicBezTo>
                  <a:pt x="1615" y="7054"/>
                  <a:pt x="1864" y="5073"/>
                  <a:pt x="2736" y="3720"/>
                </a:cubicBezTo>
                <a:cubicBezTo>
                  <a:pt x="3608" y="2367"/>
                  <a:pt x="4355" y="1352"/>
                  <a:pt x="9026" y="434"/>
                </a:cubicBezTo>
                <a:cubicBezTo>
                  <a:pt x="13697" y="-484"/>
                  <a:pt x="16126" y="96"/>
                  <a:pt x="18368" y="1787"/>
                </a:cubicBezTo>
                <a:cubicBezTo>
                  <a:pt x="20610" y="3478"/>
                  <a:pt x="21357" y="5895"/>
                  <a:pt x="20672" y="8311"/>
                </a:cubicBezTo>
                <a:cubicBezTo>
                  <a:pt x="19987" y="10727"/>
                  <a:pt x="17558" y="11065"/>
                  <a:pt x="17745" y="13530"/>
                </a:cubicBezTo>
                <a:cubicBezTo>
                  <a:pt x="17932" y="15994"/>
                  <a:pt x="21432" y="21116"/>
                  <a:pt x="21432" y="21116"/>
                </a:cubicBezTo>
                <a:lnTo>
                  <a:pt x="9088" y="21116"/>
                </a:lnTo>
                <a:cubicBezTo>
                  <a:pt x="9088" y="21116"/>
                  <a:pt x="9618" y="19642"/>
                  <a:pt x="8964" y="18265"/>
                </a:cubicBezTo>
                <a:cubicBezTo>
                  <a:pt x="8964" y="18265"/>
                  <a:pt x="7959" y="16507"/>
                  <a:pt x="7189" y="16544"/>
                </a:cubicBezTo>
                <a:cubicBezTo>
                  <a:pt x="6418" y="16580"/>
                  <a:pt x="4083" y="16779"/>
                  <a:pt x="3452" y="16707"/>
                </a:cubicBezTo>
                <a:cubicBezTo>
                  <a:pt x="2821" y="16634"/>
                  <a:pt x="2214" y="16471"/>
                  <a:pt x="2261" y="15619"/>
                </a:cubicBezTo>
                <a:cubicBezTo>
                  <a:pt x="2308" y="14768"/>
                  <a:pt x="2238" y="14623"/>
                  <a:pt x="1887" y="14442"/>
                </a:cubicBezTo>
                <a:cubicBezTo>
                  <a:pt x="1537" y="14260"/>
                  <a:pt x="1397" y="13916"/>
                  <a:pt x="1677" y="13735"/>
                </a:cubicBezTo>
                <a:cubicBezTo>
                  <a:pt x="1957" y="13554"/>
                  <a:pt x="1957" y="13554"/>
                  <a:pt x="1957" y="13554"/>
                </a:cubicBezTo>
                <a:cubicBezTo>
                  <a:pt x="1957" y="13554"/>
                  <a:pt x="1747" y="13445"/>
                  <a:pt x="1420" y="13282"/>
                </a:cubicBezTo>
                <a:cubicBezTo>
                  <a:pt x="1093" y="13119"/>
                  <a:pt x="1163" y="12883"/>
                  <a:pt x="1257" y="12702"/>
                </a:cubicBezTo>
                <a:cubicBezTo>
                  <a:pt x="1350" y="12521"/>
                  <a:pt x="1537" y="12104"/>
                  <a:pt x="1327" y="12031"/>
                </a:cubicBezTo>
                <a:cubicBezTo>
                  <a:pt x="1117" y="11959"/>
                  <a:pt x="743" y="11778"/>
                  <a:pt x="416" y="11633"/>
                </a:cubicBezTo>
                <a:cubicBezTo>
                  <a:pt x="89" y="11488"/>
                  <a:pt x="-168" y="11234"/>
                  <a:pt x="136" y="10817"/>
                </a:cubicBezTo>
                <a:cubicBezTo>
                  <a:pt x="439" y="10401"/>
                  <a:pt x="1988" y="8601"/>
                  <a:pt x="1988" y="8601"/>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40" name="Circle"/>
          <p:cNvSpPr>
            <a:spLocks noGrp="1"/>
          </p:cNvSpPr>
          <p:nvPr>
            <p:ph type="body" sz="quarter" idx="15" hasCustomPrompt="1"/>
          </p:nvPr>
        </p:nvSpPr>
        <p:spPr>
          <a:xfrm>
            <a:off x="7999948" y="2535969"/>
            <a:ext cx="889001" cy="889001"/>
          </a:xfrm>
          <a:prstGeom prst="ellipse">
            <a:avLst/>
          </a:prstGeom>
          <a:solidFill>
            <a:srgbClr val="54A0FB"/>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41" name="Subtitle Text Here"/>
          <p:cNvSpPr>
            <a:spLocks noGrp="1"/>
          </p:cNvSpPr>
          <p:nvPr>
            <p:ph type="body" sz="quarter" idx="16"/>
          </p:nvPr>
        </p:nvSpPr>
        <p:spPr>
          <a:xfrm>
            <a:off x="9073089" y="2535969"/>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42" name="Vivamus sagittis lacus vel augue laoreet rutrum."/>
          <p:cNvSpPr>
            <a:spLocks noGrp="1"/>
          </p:cNvSpPr>
          <p:nvPr>
            <p:ph type="body" sz="quarter" idx="17"/>
          </p:nvPr>
        </p:nvSpPr>
        <p:spPr>
          <a:xfrm>
            <a:off x="9073089" y="2980469"/>
            <a:ext cx="2922051" cy="697386"/>
          </a:xfrm>
          <a:prstGeom prst="rect">
            <a:avLst/>
          </a:prstGeom>
        </p:spPr>
        <p:txBody>
          <a:bodyPr/>
          <a:lstStyle>
            <a:lvl1pPr algn="l">
              <a:spcBef>
                <a:spcPts val="1500"/>
              </a:spcBef>
            </a:lvl1pPr>
          </a:lstStyle>
          <a:p>
            <a:pPr lvl="0"/>
            <a:r>
              <a:rPr lang="en-US"/>
              <a:t>Click to edit Master text styles</a:t>
            </a:r>
          </a:p>
        </p:txBody>
      </p:sp>
      <p:sp>
        <p:nvSpPr>
          <p:cNvPr id="143" name="Circle"/>
          <p:cNvSpPr>
            <a:spLocks noGrp="1"/>
          </p:cNvSpPr>
          <p:nvPr>
            <p:ph type="body" sz="quarter" idx="18" hasCustomPrompt="1"/>
          </p:nvPr>
        </p:nvSpPr>
        <p:spPr>
          <a:xfrm>
            <a:off x="7999949" y="4186969"/>
            <a:ext cx="889001" cy="889001"/>
          </a:xfrm>
          <a:prstGeom prst="ellipse">
            <a:avLst/>
          </a:prstGeom>
          <a:solidFill>
            <a:srgbClr val="A1CAFB"/>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44" name="Subtitle Goes Here"/>
          <p:cNvSpPr>
            <a:spLocks noGrp="1"/>
          </p:cNvSpPr>
          <p:nvPr>
            <p:ph type="body" sz="quarter" idx="19"/>
          </p:nvPr>
        </p:nvSpPr>
        <p:spPr>
          <a:xfrm>
            <a:off x="9073090" y="4186969"/>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45" name="Nullam quis risus mollis ornare vel eu leo."/>
          <p:cNvSpPr>
            <a:spLocks noGrp="1"/>
          </p:cNvSpPr>
          <p:nvPr>
            <p:ph type="body" sz="quarter" idx="20"/>
          </p:nvPr>
        </p:nvSpPr>
        <p:spPr>
          <a:xfrm>
            <a:off x="9073090" y="4631469"/>
            <a:ext cx="2922051" cy="697386"/>
          </a:xfrm>
          <a:prstGeom prst="rect">
            <a:avLst/>
          </a:prstGeom>
        </p:spPr>
        <p:txBody>
          <a:bodyPr/>
          <a:lstStyle>
            <a:lvl1pPr algn="l">
              <a:spcBef>
                <a:spcPts val="1500"/>
              </a:spcBef>
            </a:lvl1pPr>
          </a:lstStyle>
          <a:p>
            <a:pPr lvl="0"/>
            <a:r>
              <a:rPr lang="en-US"/>
              <a:t>Click to edit Master text styles</a:t>
            </a:r>
          </a:p>
        </p:txBody>
      </p:sp>
      <p:sp>
        <p:nvSpPr>
          <p:cNvPr id="146" name="Circle"/>
          <p:cNvSpPr>
            <a:spLocks noGrp="1"/>
          </p:cNvSpPr>
          <p:nvPr>
            <p:ph type="body" sz="quarter" idx="21" hasCustomPrompt="1"/>
          </p:nvPr>
        </p:nvSpPr>
        <p:spPr>
          <a:xfrm>
            <a:off x="7999948" y="5837969"/>
            <a:ext cx="889001" cy="889001"/>
          </a:xfrm>
          <a:prstGeom prst="ellipse">
            <a:avLst/>
          </a:prstGeom>
          <a:solidFill>
            <a:srgbClr val="78789C"/>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47" name="Your Subtitle Here"/>
          <p:cNvSpPr>
            <a:spLocks noGrp="1"/>
          </p:cNvSpPr>
          <p:nvPr>
            <p:ph type="body" sz="quarter" idx="22"/>
          </p:nvPr>
        </p:nvSpPr>
        <p:spPr>
          <a:xfrm>
            <a:off x="9073088" y="5837969"/>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48" name="Maecenas sed diam eget risus varius blandit."/>
          <p:cNvSpPr>
            <a:spLocks noGrp="1"/>
          </p:cNvSpPr>
          <p:nvPr>
            <p:ph type="body" sz="quarter" idx="23"/>
          </p:nvPr>
        </p:nvSpPr>
        <p:spPr>
          <a:xfrm>
            <a:off x="9073088" y="6282469"/>
            <a:ext cx="2922051" cy="697386"/>
          </a:xfrm>
          <a:prstGeom prst="rect">
            <a:avLst/>
          </a:prstGeom>
        </p:spPr>
        <p:txBody>
          <a:bodyPr/>
          <a:lstStyle>
            <a:lvl1pPr algn="l">
              <a:spcBef>
                <a:spcPts val="1500"/>
              </a:spcBef>
            </a:lvl1pPr>
          </a:lstStyle>
          <a:p>
            <a:pPr lvl="0"/>
            <a:r>
              <a:rPr lang="en-US"/>
              <a:t>Click to edit Master text styles</a:t>
            </a:r>
          </a:p>
        </p:txBody>
      </p:sp>
      <p:sp>
        <p:nvSpPr>
          <p:cNvPr id="149" name="Circle"/>
          <p:cNvSpPr>
            <a:spLocks noGrp="1"/>
          </p:cNvSpPr>
          <p:nvPr>
            <p:ph type="body" sz="quarter" idx="24" hasCustomPrompt="1"/>
          </p:nvPr>
        </p:nvSpPr>
        <p:spPr>
          <a:xfrm>
            <a:off x="7999949" y="7488969"/>
            <a:ext cx="889001" cy="889001"/>
          </a:xfrm>
          <a:prstGeom prst="ellipse">
            <a:avLst/>
          </a:prstGeom>
          <a:solidFill>
            <a:srgbClr val="9D9DB3"/>
          </a:solidFill>
        </p:spPr>
        <p:txBody>
          <a:bodyP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50" name="Favorite Subtitle"/>
          <p:cNvSpPr>
            <a:spLocks noGrp="1"/>
          </p:cNvSpPr>
          <p:nvPr>
            <p:ph type="body" sz="quarter" idx="25"/>
          </p:nvPr>
        </p:nvSpPr>
        <p:spPr>
          <a:xfrm>
            <a:off x="9073090" y="7488969"/>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51" name="Aenean bibendum nulla sed consectetur."/>
          <p:cNvSpPr>
            <a:spLocks noGrp="1"/>
          </p:cNvSpPr>
          <p:nvPr>
            <p:ph type="body" sz="quarter" idx="26"/>
          </p:nvPr>
        </p:nvSpPr>
        <p:spPr>
          <a:xfrm>
            <a:off x="9073090" y="7933469"/>
            <a:ext cx="2922051" cy="697386"/>
          </a:xfrm>
          <a:prstGeom prst="rect">
            <a:avLst/>
          </a:prstGeom>
        </p:spPr>
        <p:txBody>
          <a:bodyPr/>
          <a:lstStyle>
            <a:lvl1pPr algn="l">
              <a:spcBef>
                <a:spcPts val="1500"/>
              </a:spcBef>
            </a:lvl1pPr>
          </a:lstStyle>
          <a:p>
            <a:pPr lvl="0"/>
            <a:r>
              <a:rPr lang="en-US"/>
              <a:t>Click to edit Master text styles</a:t>
            </a:r>
          </a:p>
        </p:txBody>
      </p:sp>
      <p:sp>
        <p:nvSpPr>
          <p:cNvPr id="152" name="Title Text"/>
          <p:cNvSpPr txBox="1">
            <a:spLocks noGrp="1"/>
          </p:cNvSpPr>
          <p:nvPr>
            <p:ph type="title"/>
          </p:nvPr>
        </p:nvSpPr>
        <p:spPr>
          <a:xfrm>
            <a:off x="1270000" y="698500"/>
            <a:ext cx="10464800" cy="825500"/>
          </a:xfrm>
          <a:prstGeom prst="rect">
            <a:avLst/>
          </a:prstGeom>
        </p:spPr>
        <p:txBody>
          <a:bodyPr/>
          <a:lstStyle/>
          <a:p>
            <a:r>
              <a:rPr lang="en-US"/>
              <a:t>Click to edit Master title style</a:t>
            </a:r>
            <a:endParaRPr/>
          </a:p>
        </p:txBody>
      </p:sp>
      <p:sp>
        <p:nvSpPr>
          <p:cNvPr id="153" name="Slide Number"/>
          <p:cNvSpPr txBox="1">
            <a:spLocks noGrp="1"/>
          </p:cNvSpPr>
          <p:nvPr>
            <p:ph type="sldNum" sz="quarter" idx="2"/>
          </p:nvPr>
        </p:nvSpPr>
        <p:spPr>
          <a:xfrm>
            <a:off x="11560545" y="9334500"/>
            <a:ext cx="447295" cy="419100"/>
          </a:xfrm>
          <a:prstGeom prst="rect">
            <a:avLst/>
          </a:prstGeom>
        </p:spPr>
        <p:txBody>
          <a:bodyPr/>
          <a:lstStyle/>
          <a:p>
            <a:fld id="{86CB4B4D-7CA3-9044-876B-883B54F8677D}" type="slidenum">
              <a:t>‹#›</a:t>
            </a:fld>
            <a:endParaRPr/>
          </a:p>
        </p:txBody>
      </p:sp>
      <p:sp>
        <p:nvSpPr>
          <p:cNvPr id="154" name="Shape"/>
          <p:cNvSpPr>
            <a:spLocks noGrp="1"/>
          </p:cNvSpPr>
          <p:nvPr>
            <p:ph type="body" sz="quarter" idx="27" hasCustomPrompt="1"/>
          </p:nvPr>
        </p:nvSpPr>
        <p:spPr>
          <a:xfrm>
            <a:off x="8224322" y="2737163"/>
            <a:ext cx="440254" cy="486613"/>
          </a:xfrm>
          <a:custGeom>
            <a:avLst/>
            <a:gdLst/>
            <a:ahLst/>
            <a:cxnLst>
              <a:cxn ang="0">
                <a:pos x="wd2" y="hd2"/>
              </a:cxn>
              <a:cxn ang="5400000">
                <a:pos x="wd2" y="hd2"/>
              </a:cxn>
              <a:cxn ang="10800000">
                <a:pos x="wd2" y="hd2"/>
              </a:cxn>
              <a:cxn ang="16200000">
                <a:pos x="wd2" y="hd2"/>
              </a:cxn>
            </a:cxnLst>
            <a:rect l="0" t="0" r="r" b="b"/>
            <a:pathLst>
              <a:path w="20284" h="20404" extrusionOk="0">
                <a:moveTo>
                  <a:pt x="14231" y="19204"/>
                </a:moveTo>
                <a:cubicBezTo>
                  <a:pt x="11659" y="18909"/>
                  <a:pt x="10616" y="16419"/>
                  <a:pt x="10616" y="16419"/>
                </a:cubicBezTo>
                <a:cubicBezTo>
                  <a:pt x="10616" y="16419"/>
                  <a:pt x="12277" y="18137"/>
                  <a:pt x="14622" y="18285"/>
                </a:cubicBezTo>
                <a:cubicBezTo>
                  <a:pt x="16966" y="18434"/>
                  <a:pt x="18041" y="17397"/>
                  <a:pt x="18041" y="17397"/>
                </a:cubicBezTo>
                <a:cubicBezTo>
                  <a:pt x="18041" y="17397"/>
                  <a:pt x="16803" y="19500"/>
                  <a:pt x="14231" y="19204"/>
                </a:cubicBezTo>
                <a:close/>
                <a:moveTo>
                  <a:pt x="1783" y="7466"/>
                </a:moveTo>
                <a:cubicBezTo>
                  <a:pt x="199" y="5702"/>
                  <a:pt x="486" y="3104"/>
                  <a:pt x="2423" y="1663"/>
                </a:cubicBezTo>
                <a:cubicBezTo>
                  <a:pt x="4363" y="222"/>
                  <a:pt x="7219" y="482"/>
                  <a:pt x="8805" y="2245"/>
                </a:cubicBezTo>
                <a:lnTo>
                  <a:pt x="12922" y="6822"/>
                </a:lnTo>
                <a:lnTo>
                  <a:pt x="5900" y="12044"/>
                </a:lnTo>
                <a:cubicBezTo>
                  <a:pt x="5900" y="12044"/>
                  <a:pt x="1783" y="7466"/>
                  <a:pt x="1783" y="7466"/>
                </a:cubicBezTo>
                <a:close/>
                <a:moveTo>
                  <a:pt x="19085" y="12509"/>
                </a:moveTo>
                <a:lnTo>
                  <a:pt x="9431" y="1774"/>
                </a:lnTo>
                <a:cubicBezTo>
                  <a:pt x="7574" y="-293"/>
                  <a:pt x="4224" y="-598"/>
                  <a:pt x="1951" y="1091"/>
                </a:cubicBezTo>
                <a:cubicBezTo>
                  <a:pt x="-321" y="2782"/>
                  <a:pt x="-658" y="5828"/>
                  <a:pt x="1200" y="7895"/>
                </a:cubicBezTo>
                <a:lnTo>
                  <a:pt x="10853" y="18630"/>
                </a:lnTo>
                <a:cubicBezTo>
                  <a:pt x="12710" y="20697"/>
                  <a:pt x="16061" y="21002"/>
                  <a:pt x="18333" y="19313"/>
                </a:cubicBezTo>
                <a:cubicBezTo>
                  <a:pt x="20606" y="17622"/>
                  <a:pt x="20942" y="14576"/>
                  <a:pt x="19085" y="12509"/>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55" name="Shape"/>
          <p:cNvSpPr>
            <a:spLocks noGrp="1"/>
          </p:cNvSpPr>
          <p:nvPr>
            <p:ph type="body" sz="quarter" idx="28" hasCustomPrompt="1"/>
          </p:nvPr>
        </p:nvSpPr>
        <p:spPr>
          <a:xfrm>
            <a:off x="8159674" y="6138127"/>
            <a:ext cx="569551" cy="288686"/>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56" name="Shape"/>
          <p:cNvSpPr>
            <a:spLocks noGrp="1"/>
          </p:cNvSpPr>
          <p:nvPr>
            <p:ph type="body" sz="quarter" idx="29" hasCustomPrompt="1"/>
          </p:nvPr>
        </p:nvSpPr>
        <p:spPr>
          <a:xfrm>
            <a:off x="8162673" y="4409219"/>
            <a:ext cx="504531" cy="444501"/>
          </a:xfrm>
          <a:custGeom>
            <a:avLst/>
            <a:gdLst/>
            <a:ahLst/>
            <a:cxnLst>
              <a:cxn ang="0">
                <a:pos x="wd2" y="hd2"/>
              </a:cxn>
              <a:cxn ang="5400000">
                <a:pos x="wd2" y="hd2"/>
              </a:cxn>
              <a:cxn ang="10800000">
                <a:pos x="wd2" y="hd2"/>
              </a:cxn>
              <a:cxn ang="16200000">
                <a:pos x="wd2" y="hd2"/>
              </a:cxn>
            </a:cxnLst>
            <a:rect l="0" t="0" r="r" b="b"/>
            <a:pathLst>
              <a:path w="20564" h="21543" extrusionOk="0">
                <a:moveTo>
                  <a:pt x="13432" y="21543"/>
                </a:moveTo>
                <a:lnTo>
                  <a:pt x="15798" y="20604"/>
                </a:lnTo>
                <a:lnTo>
                  <a:pt x="14132" y="17146"/>
                </a:lnTo>
                <a:cubicBezTo>
                  <a:pt x="14132" y="17146"/>
                  <a:pt x="16013" y="17925"/>
                  <a:pt x="18220" y="16385"/>
                </a:cubicBezTo>
                <a:cubicBezTo>
                  <a:pt x="20426" y="14845"/>
                  <a:pt x="20167" y="12958"/>
                  <a:pt x="20097" y="12459"/>
                </a:cubicBezTo>
                <a:cubicBezTo>
                  <a:pt x="20064" y="12228"/>
                  <a:pt x="20129" y="10920"/>
                  <a:pt x="19744" y="11096"/>
                </a:cubicBezTo>
                <a:cubicBezTo>
                  <a:pt x="19340" y="11281"/>
                  <a:pt x="19069" y="11072"/>
                  <a:pt x="18624" y="11051"/>
                </a:cubicBezTo>
                <a:cubicBezTo>
                  <a:pt x="17937" y="11019"/>
                  <a:pt x="17796" y="11291"/>
                  <a:pt x="17796" y="11291"/>
                </a:cubicBezTo>
                <a:cubicBezTo>
                  <a:pt x="17796" y="11291"/>
                  <a:pt x="17835" y="10555"/>
                  <a:pt x="19330" y="10555"/>
                </a:cubicBezTo>
                <a:cubicBezTo>
                  <a:pt x="20137" y="10555"/>
                  <a:pt x="20624" y="9033"/>
                  <a:pt x="20558" y="7875"/>
                </a:cubicBezTo>
                <a:cubicBezTo>
                  <a:pt x="20506" y="6970"/>
                  <a:pt x="20122" y="5564"/>
                  <a:pt x="18845" y="4219"/>
                </a:cubicBezTo>
                <a:cubicBezTo>
                  <a:pt x="17861" y="3182"/>
                  <a:pt x="17704" y="5260"/>
                  <a:pt x="16660" y="5353"/>
                </a:cubicBezTo>
                <a:cubicBezTo>
                  <a:pt x="17365" y="4919"/>
                  <a:pt x="17696" y="2821"/>
                  <a:pt x="16656" y="2044"/>
                </a:cubicBezTo>
                <a:cubicBezTo>
                  <a:pt x="15616" y="1267"/>
                  <a:pt x="14782" y="223"/>
                  <a:pt x="13432" y="83"/>
                </a:cubicBezTo>
                <a:cubicBezTo>
                  <a:pt x="12082" y="-57"/>
                  <a:pt x="9898" y="-45"/>
                  <a:pt x="8834" y="315"/>
                </a:cubicBezTo>
                <a:cubicBezTo>
                  <a:pt x="8127" y="554"/>
                  <a:pt x="7536" y="1254"/>
                  <a:pt x="7408" y="1991"/>
                </a:cubicBezTo>
                <a:cubicBezTo>
                  <a:pt x="7344" y="2362"/>
                  <a:pt x="7779" y="2898"/>
                  <a:pt x="7613" y="3079"/>
                </a:cubicBezTo>
                <a:cubicBezTo>
                  <a:pt x="7448" y="3260"/>
                  <a:pt x="6764" y="2733"/>
                  <a:pt x="6665" y="2314"/>
                </a:cubicBezTo>
                <a:cubicBezTo>
                  <a:pt x="6515" y="1679"/>
                  <a:pt x="6753" y="1169"/>
                  <a:pt x="6007" y="1204"/>
                </a:cubicBezTo>
                <a:cubicBezTo>
                  <a:pt x="4838" y="1260"/>
                  <a:pt x="4086" y="2641"/>
                  <a:pt x="3044" y="3068"/>
                </a:cubicBezTo>
                <a:cubicBezTo>
                  <a:pt x="2001" y="3495"/>
                  <a:pt x="1112" y="4726"/>
                  <a:pt x="878" y="6282"/>
                </a:cubicBezTo>
                <a:cubicBezTo>
                  <a:pt x="644" y="7837"/>
                  <a:pt x="-976" y="10118"/>
                  <a:pt x="878" y="12016"/>
                </a:cubicBezTo>
                <a:cubicBezTo>
                  <a:pt x="2732" y="13915"/>
                  <a:pt x="5133" y="13667"/>
                  <a:pt x="5916" y="13294"/>
                </a:cubicBezTo>
                <a:cubicBezTo>
                  <a:pt x="6699" y="12922"/>
                  <a:pt x="6699" y="12922"/>
                  <a:pt x="6699" y="12922"/>
                </a:cubicBezTo>
                <a:cubicBezTo>
                  <a:pt x="6467" y="14775"/>
                  <a:pt x="7200" y="15365"/>
                  <a:pt x="8422" y="15465"/>
                </a:cubicBezTo>
                <a:cubicBezTo>
                  <a:pt x="9643" y="15565"/>
                  <a:pt x="9775" y="14709"/>
                  <a:pt x="10509" y="14411"/>
                </a:cubicBezTo>
                <a:cubicBezTo>
                  <a:pt x="11128" y="14160"/>
                  <a:pt x="11729" y="14811"/>
                  <a:pt x="11729" y="14811"/>
                </a:cubicBezTo>
                <a:cubicBezTo>
                  <a:pt x="11729" y="14811"/>
                  <a:pt x="10902" y="14904"/>
                  <a:pt x="10815" y="15235"/>
                </a:cubicBezTo>
                <a:cubicBezTo>
                  <a:pt x="10581" y="16122"/>
                  <a:pt x="10663" y="16507"/>
                  <a:pt x="11394" y="17600"/>
                </a:cubicBezTo>
                <a:cubicBezTo>
                  <a:pt x="12106" y="18666"/>
                  <a:pt x="12728" y="20155"/>
                  <a:pt x="13432" y="21543"/>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57" name="Shape"/>
          <p:cNvSpPr>
            <a:spLocks noGrp="1"/>
          </p:cNvSpPr>
          <p:nvPr>
            <p:ph type="body" sz="quarter" idx="30" hasCustomPrompt="1"/>
          </p:nvPr>
        </p:nvSpPr>
        <p:spPr>
          <a:xfrm>
            <a:off x="8234394" y="7652034"/>
            <a:ext cx="432810" cy="571501"/>
          </a:xfrm>
          <a:custGeom>
            <a:avLst/>
            <a:gdLst/>
            <a:ahLst/>
            <a:cxnLst>
              <a:cxn ang="0">
                <a:pos x="wd2" y="hd2"/>
              </a:cxn>
              <a:cxn ang="5400000">
                <a:pos x="wd2" y="hd2"/>
              </a:cxn>
              <a:cxn ang="10800000">
                <a:pos x="wd2" y="hd2"/>
              </a:cxn>
              <a:cxn ang="16200000">
                <a:pos x="wd2" y="hd2"/>
              </a:cxn>
            </a:cxnLst>
            <a:rect l="0" t="0" r="r" b="b"/>
            <a:pathLst>
              <a:path w="21350" h="21600" extrusionOk="0">
                <a:moveTo>
                  <a:pt x="16784" y="1264"/>
                </a:moveTo>
                <a:cubicBezTo>
                  <a:pt x="16363" y="1078"/>
                  <a:pt x="15824" y="1189"/>
                  <a:pt x="15581" y="1511"/>
                </a:cubicBezTo>
                <a:lnTo>
                  <a:pt x="14280" y="3236"/>
                </a:lnTo>
                <a:cubicBezTo>
                  <a:pt x="14867" y="3417"/>
                  <a:pt x="15381" y="3636"/>
                  <a:pt x="15831" y="3874"/>
                </a:cubicBezTo>
                <a:lnTo>
                  <a:pt x="17106" y="2185"/>
                </a:lnTo>
                <a:cubicBezTo>
                  <a:pt x="17349" y="1863"/>
                  <a:pt x="17205" y="1451"/>
                  <a:pt x="16784" y="1264"/>
                </a:cubicBezTo>
                <a:close/>
                <a:moveTo>
                  <a:pt x="21233" y="4689"/>
                </a:moveTo>
                <a:cubicBezTo>
                  <a:pt x="20988" y="4366"/>
                  <a:pt x="20450" y="4256"/>
                  <a:pt x="20028" y="4442"/>
                </a:cubicBezTo>
                <a:lnTo>
                  <a:pt x="17841" y="5408"/>
                </a:lnTo>
                <a:cubicBezTo>
                  <a:pt x="18203" y="5799"/>
                  <a:pt x="18487" y="6197"/>
                  <a:pt x="18711" y="6581"/>
                </a:cubicBezTo>
                <a:lnTo>
                  <a:pt x="20909" y="5610"/>
                </a:lnTo>
                <a:cubicBezTo>
                  <a:pt x="21331" y="5423"/>
                  <a:pt x="21475" y="5012"/>
                  <a:pt x="21233" y="4689"/>
                </a:cubicBezTo>
                <a:close/>
                <a:moveTo>
                  <a:pt x="1322" y="4393"/>
                </a:moveTo>
                <a:cubicBezTo>
                  <a:pt x="900" y="4207"/>
                  <a:pt x="362" y="4317"/>
                  <a:pt x="118" y="4640"/>
                </a:cubicBezTo>
                <a:cubicBezTo>
                  <a:pt x="-125" y="4963"/>
                  <a:pt x="19" y="5375"/>
                  <a:pt x="441" y="5561"/>
                </a:cubicBezTo>
                <a:lnTo>
                  <a:pt x="2633" y="6530"/>
                </a:lnTo>
                <a:cubicBezTo>
                  <a:pt x="2861" y="6146"/>
                  <a:pt x="3149" y="5751"/>
                  <a:pt x="3514" y="5362"/>
                </a:cubicBezTo>
                <a:cubicBezTo>
                  <a:pt x="3514" y="5362"/>
                  <a:pt x="1322" y="4393"/>
                  <a:pt x="1322" y="4393"/>
                </a:cubicBezTo>
                <a:close/>
                <a:moveTo>
                  <a:pt x="5797" y="1483"/>
                </a:moveTo>
                <a:cubicBezTo>
                  <a:pt x="5553" y="1160"/>
                  <a:pt x="5015" y="1050"/>
                  <a:pt x="4593" y="1236"/>
                </a:cubicBezTo>
                <a:cubicBezTo>
                  <a:pt x="4173" y="1422"/>
                  <a:pt x="4029" y="1834"/>
                  <a:pt x="4272" y="2157"/>
                </a:cubicBezTo>
                <a:lnTo>
                  <a:pt x="5544" y="3843"/>
                </a:lnTo>
                <a:cubicBezTo>
                  <a:pt x="5997" y="3607"/>
                  <a:pt x="6514" y="3392"/>
                  <a:pt x="7103" y="3215"/>
                </a:cubicBezTo>
                <a:cubicBezTo>
                  <a:pt x="7103" y="3215"/>
                  <a:pt x="5797" y="1483"/>
                  <a:pt x="5797" y="1483"/>
                </a:cubicBezTo>
                <a:close/>
                <a:moveTo>
                  <a:pt x="10693" y="0"/>
                </a:moveTo>
                <a:cubicBezTo>
                  <a:pt x="10208" y="0"/>
                  <a:pt x="9813" y="302"/>
                  <a:pt x="9813" y="674"/>
                </a:cubicBezTo>
                <a:lnTo>
                  <a:pt x="9813" y="2753"/>
                </a:lnTo>
                <a:cubicBezTo>
                  <a:pt x="10026" y="2740"/>
                  <a:pt x="11348" y="2744"/>
                  <a:pt x="11574" y="2758"/>
                </a:cubicBezTo>
                <a:lnTo>
                  <a:pt x="11574" y="674"/>
                </a:lnTo>
                <a:cubicBezTo>
                  <a:pt x="11574" y="302"/>
                  <a:pt x="11180" y="0"/>
                  <a:pt x="10693" y="0"/>
                </a:cubicBezTo>
                <a:close/>
                <a:moveTo>
                  <a:pt x="18428" y="9068"/>
                </a:moveTo>
                <a:cubicBezTo>
                  <a:pt x="18228" y="7091"/>
                  <a:pt x="16423" y="3572"/>
                  <a:pt x="10662" y="3572"/>
                </a:cubicBezTo>
                <a:cubicBezTo>
                  <a:pt x="10661" y="3572"/>
                  <a:pt x="10660" y="3572"/>
                  <a:pt x="10659" y="3572"/>
                </a:cubicBezTo>
                <a:cubicBezTo>
                  <a:pt x="10658" y="3572"/>
                  <a:pt x="10658" y="3572"/>
                  <a:pt x="10657" y="3572"/>
                </a:cubicBezTo>
                <a:cubicBezTo>
                  <a:pt x="10656" y="3572"/>
                  <a:pt x="10655" y="3572"/>
                  <a:pt x="10655" y="3572"/>
                </a:cubicBezTo>
                <a:cubicBezTo>
                  <a:pt x="10654" y="3572"/>
                  <a:pt x="10653" y="3572"/>
                  <a:pt x="10652" y="3572"/>
                </a:cubicBezTo>
                <a:cubicBezTo>
                  <a:pt x="4890" y="3572"/>
                  <a:pt x="3086" y="7091"/>
                  <a:pt x="2886" y="9068"/>
                </a:cubicBezTo>
                <a:cubicBezTo>
                  <a:pt x="2715" y="10852"/>
                  <a:pt x="4327" y="12514"/>
                  <a:pt x="4510" y="12775"/>
                </a:cubicBezTo>
                <a:cubicBezTo>
                  <a:pt x="4810" y="13201"/>
                  <a:pt x="6695" y="14825"/>
                  <a:pt x="6762" y="15807"/>
                </a:cubicBezTo>
                <a:cubicBezTo>
                  <a:pt x="6855" y="17159"/>
                  <a:pt x="7070" y="17195"/>
                  <a:pt x="7930" y="17355"/>
                </a:cubicBezTo>
                <a:cubicBezTo>
                  <a:pt x="8807" y="17519"/>
                  <a:pt x="12507" y="17519"/>
                  <a:pt x="13383" y="17355"/>
                </a:cubicBezTo>
                <a:cubicBezTo>
                  <a:pt x="14243" y="17195"/>
                  <a:pt x="14459" y="17159"/>
                  <a:pt x="14552" y="15807"/>
                </a:cubicBezTo>
                <a:cubicBezTo>
                  <a:pt x="14619" y="14825"/>
                  <a:pt x="16504" y="13201"/>
                  <a:pt x="16803" y="12775"/>
                </a:cubicBezTo>
                <a:cubicBezTo>
                  <a:pt x="16987" y="12514"/>
                  <a:pt x="18599" y="10852"/>
                  <a:pt x="18428" y="9068"/>
                </a:cubicBezTo>
                <a:close/>
                <a:moveTo>
                  <a:pt x="13756" y="19204"/>
                </a:moveTo>
                <a:cubicBezTo>
                  <a:pt x="13756" y="18991"/>
                  <a:pt x="13530" y="18817"/>
                  <a:pt x="13251" y="18817"/>
                </a:cubicBezTo>
                <a:lnTo>
                  <a:pt x="8063" y="18817"/>
                </a:lnTo>
                <a:cubicBezTo>
                  <a:pt x="7783" y="18817"/>
                  <a:pt x="7557" y="18991"/>
                  <a:pt x="7557" y="19204"/>
                </a:cubicBezTo>
                <a:lnTo>
                  <a:pt x="7557" y="19204"/>
                </a:lnTo>
                <a:cubicBezTo>
                  <a:pt x="7557" y="19418"/>
                  <a:pt x="7783" y="19591"/>
                  <a:pt x="8063" y="19591"/>
                </a:cubicBezTo>
                <a:lnTo>
                  <a:pt x="13251" y="19591"/>
                </a:lnTo>
                <a:cubicBezTo>
                  <a:pt x="13530" y="19591"/>
                  <a:pt x="13756" y="19418"/>
                  <a:pt x="13756" y="19204"/>
                </a:cubicBezTo>
                <a:cubicBezTo>
                  <a:pt x="13756" y="19204"/>
                  <a:pt x="13756" y="19204"/>
                  <a:pt x="13756" y="19204"/>
                </a:cubicBezTo>
                <a:close/>
                <a:moveTo>
                  <a:pt x="13756" y="18147"/>
                </a:moveTo>
                <a:cubicBezTo>
                  <a:pt x="13756" y="17934"/>
                  <a:pt x="13530" y="17761"/>
                  <a:pt x="13251" y="17761"/>
                </a:cubicBezTo>
                <a:lnTo>
                  <a:pt x="8063" y="17761"/>
                </a:lnTo>
                <a:cubicBezTo>
                  <a:pt x="7783" y="17761"/>
                  <a:pt x="7557" y="17934"/>
                  <a:pt x="7557" y="18147"/>
                </a:cubicBezTo>
                <a:lnTo>
                  <a:pt x="7557" y="18147"/>
                </a:lnTo>
                <a:cubicBezTo>
                  <a:pt x="7557" y="18361"/>
                  <a:pt x="7783" y="18535"/>
                  <a:pt x="8063" y="18535"/>
                </a:cubicBezTo>
                <a:lnTo>
                  <a:pt x="13251" y="18535"/>
                </a:lnTo>
                <a:cubicBezTo>
                  <a:pt x="13530" y="18535"/>
                  <a:pt x="13756" y="18361"/>
                  <a:pt x="13756" y="18147"/>
                </a:cubicBezTo>
                <a:cubicBezTo>
                  <a:pt x="13756" y="18147"/>
                  <a:pt x="13756" y="18147"/>
                  <a:pt x="13756" y="18147"/>
                </a:cubicBezTo>
                <a:close/>
                <a:moveTo>
                  <a:pt x="8400" y="19874"/>
                </a:moveTo>
                <a:lnTo>
                  <a:pt x="12913" y="19874"/>
                </a:lnTo>
                <a:cubicBezTo>
                  <a:pt x="12913" y="20827"/>
                  <a:pt x="11903" y="21600"/>
                  <a:pt x="10657" y="21600"/>
                </a:cubicBezTo>
                <a:cubicBezTo>
                  <a:pt x="9411" y="21600"/>
                  <a:pt x="8400" y="20827"/>
                  <a:pt x="8400" y="19874"/>
                </a:cubicBez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7">
    <p:spTree>
      <p:nvGrpSpPr>
        <p:cNvPr id="1" name=""/>
        <p:cNvGrpSpPr/>
        <p:nvPr/>
      </p:nvGrpSpPr>
      <p:grpSpPr>
        <a:xfrm>
          <a:off x="0" y="0"/>
          <a:ext cx="0" cy="0"/>
          <a:chOff x="0" y="0"/>
          <a:chExt cx="0" cy="0"/>
        </a:xfrm>
      </p:grpSpPr>
      <p:sp>
        <p:nvSpPr>
          <p:cNvPr id="164" name="Circle"/>
          <p:cNvSpPr>
            <a:spLocks noGrp="1"/>
          </p:cNvSpPr>
          <p:nvPr>
            <p:ph type="body" sz="quarter" idx="13" hasCustomPrompt="1"/>
          </p:nvPr>
        </p:nvSpPr>
        <p:spPr>
          <a:xfrm>
            <a:off x="1016000" y="4826000"/>
            <a:ext cx="1524000" cy="1524000"/>
          </a:xfrm>
          <a:prstGeom prst="ellipse">
            <a:avLst/>
          </a:pr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65" name="Triangle"/>
          <p:cNvSpPr>
            <a:spLocks noGrp="1"/>
          </p:cNvSpPr>
          <p:nvPr>
            <p:ph type="body" idx="14" hasCustomPrompt="1"/>
          </p:nvPr>
        </p:nvSpPr>
        <p:spPr>
          <a:xfrm>
            <a:off x="2209817" y="3048662"/>
            <a:ext cx="10794983" cy="507867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21600"/>
                </a:lnTo>
                <a:lnTo>
                  <a:pt x="21600" y="0"/>
                </a:lnTo>
                <a:close/>
              </a:path>
            </a:pathLst>
          </a:custGeom>
          <a:gradFill>
            <a:gsLst>
              <a:gs pos="0">
                <a:srgbClr val="A0CAFB">
                  <a:alpha val="0"/>
                </a:srgbClr>
              </a:gs>
              <a:gs pos="100000">
                <a:srgbClr val="A0CAFB"/>
              </a:gs>
            </a:gsLst>
            <a:lin ang="10800000"/>
          </a:gra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66" name="Shape"/>
          <p:cNvSpPr>
            <a:spLocks noGrp="1"/>
          </p:cNvSpPr>
          <p:nvPr>
            <p:ph type="body" sz="quarter" idx="15" hasCustomPrompt="1"/>
          </p:nvPr>
        </p:nvSpPr>
        <p:spPr>
          <a:xfrm flipH="1">
            <a:off x="1498605" y="5262858"/>
            <a:ext cx="536800" cy="650284"/>
          </a:xfrm>
          <a:custGeom>
            <a:avLst/>
            <a:gdLst/>
            <a:ahLst/>
            <a:cxnLst>
              <a:cxn ang="0">
                <a:pos x="wd2" y="hd2"/>
              </a:cxn>
              <a:cxn ang="5400000">
                <a:pos x="wd2" y="hd2"/>
              </a:cxn>
              <a:cxn ang="10800000">
                <a:pos x="wd2" y="hd2"/>
              </a:cxn>
              <a:cxn ang="16200000">
                <a:pos x="wd2" y="hd2"/>
              </a:cxn>
            </a:cxnLst>
            <a:rect l="0" t="0" r="r" b="b"/>
            <a:pathLst>
              <a:path w="21600" h="21600" extrusionOk="0">
                <a:moveTo>
                  <a:pt x="5199" y="428"/>
                </a:moveTo>
                <a:lnTo>
                  <a:pt x="21299" y="9029"/>
                </a:lnTo>
                <a:lnTo>
                  <a:pt x="21600" y="11874"/>
                </a:lnTo>
                <a:lnTo>
                  <a:pt x="3844" y="21600"/>
                </a:lnTo>
                <a:lnTo>
                  <a:pt x="365" y="18839"/>
                </a:lnTo>
                <a:lnTo>
                  <a:pt x="0" y="6280"/>
                </a:lnTo>
                <a:lnTo>
                  <a:pt x="2009" y="0"/>
                </a:lnTo>
                <a:lnTo>
                  <a:pt x="5199" y="428"/>
                </a:lnTo>
                <a:close/>
              </a:path>
            </a:pathLst>
          </a:custGeom>
          <a:solidFill>
            <a:srgbClr val="FFFFF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67" name="Shape"/>
          <p:cNvSpPr>
            <a:spLocks noGrp="1"/>
          </p:cNvSpPr>
          <p:nvPr>
            <p:ph type="body" sz="quarter" idx="16" hasCustomPrompt="1"/>
          </p:nvPr>
        </p:nvSpPr>
        <p:spPr>
          <a:xfrm flipH="1">
            <a:off x="1293535" y="5048885"/>
            <a:ext cx="838133" cy="1078230"/>
          </a:xfrm>
          <a:custGeom>
            <a:avLst/>
            <a:gdLst/>
            <a:ahLst/>
            <a:cxnLst>
              <a:cxn ang="0">
                <a:pos x="wd2" y="hd2"/>
              </a:cxn>
              <a:cxn ang="5400000">
                <a:pos x="wd2" y="hd2"/>
              </a:cxn>
              <a:cxn ang="10800000">
                <a:pos x="wd2" y="hd2"/>
              </a:cxn>
              <a:cxn ang="16200000">
                <a:pos x="wd2" y="hd2"/>
              </a:cxn>
            </a:cxnLst>
            <a:rect l="0" t="0" r="r" b="b"/>
            <a:pathLst>
              <a:path w="21599" h="21600" extrusionOk="0">
                <a:moveTo>
                  <a:pt x="1971" y="0"/>
                </a:moveTo>
                <a:lnTo>
                  <a:pt x="0" y="1920"/>
                </a:lnTo>
                <a:cubicBezTo>
                  <a:pt x="452" y="2296"/>
                  <a:pt x="857" y="2696"/>
                  <a:pt x="1327" y="3064"/>
                </a:cubicBezTo>
                <a:cubicBezTo>
                  <a:pt x="5311" y="6186"/>
                  <a:pt x="9745" y="8747"/>
                  <a:pt x="14451" y="10805"/>
                </a:cubicBezTo>
                <a:cubicBezTo>
                  <a:pt x="9747" y="12863"/>
                  <a:pt x="5309" y="15415"/>
                  <a:pt x="1327" y="18536"/>
                </a:cubicBezTo>
                <a:cubicBezTo>
                  <a:pt x="857" y="18904"/>
                  <a:pt x="452" y="19304"/>
                  <a:pt x="0" y="19680"/>
                </a:cubicBezTo>
                <a:lnTo>
                  <a:pt x="1971" y="21600"/>
                </a:lnTo>
                <a:cubicBezTo>
                  <a:pt x="2498" y="21154"/>
                  <a:pt x="2980" y="20686"/>
                  <a:pt x="3534" y="20252"/>
                </a:cubicBezTo>
                <a:cubicBezTo>
                  <a:pt x="8789" y="16135"/>
                  <a:pt x="14853" y="13031"/>
                  <a:pt x="21336" y="10887"/>
                </a:cubicBezTo>
                <a:cubicBezTo>
                  <a:pt x="21418" y="10859"/>
                  <a:pt x="21502" y="10832"/>
                  <a:pt x="21585" y="10805"/>
                </a:cubicBezTo>
                <a:cubicBezTo>
                  <a:pt x="21589" y="10806"/>
                  <a:pt x="21595" y="10804"/>
                  <a:pt x="21598" y="10805"/>
                </a:cubicBezTo>
                <a:cubicBezTo>
                  <a:pt x="21600" y="10805"/>
                  <a:pt x="21597" y="10795"/>
                  <a:pt x="21598" y="10795"/>
                </a:cubicBezTo>
                <a:lnTo>
                  <a:pt x="21336" y="10713"/>
                </a:lnTo>
                <a:cubicBezTo>
                  <a:pt x="14853" y="8569"/>
                  <a:pt x="8789" y="5465"/>
                  <a:pt x="3534" y="1348"/>
                </a:cubicBezTo>
                <a:cubicBezTo>
                  <a:pt x="2980" y="914"/>
                  <a:pt x="2498" y="446"/>
                  <a:pt x="1971" y="0"/>
                </a:cubicBezTo>
                <a:close/>
              </a:path>
            </a:pathLst>
          </a:custGeom>
          <a:solidFill>
            <a:srgbClr val="E7E7E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68" name="Shape"/>
          <p:cNvSpPr>
            <a:spLocks noGrp="1"/>
          </p:cNvSpPr>
          <p:nvPr>
            <p:ph type="body" sz="quarter" idx="17" hasCustomPrompt="1"/>
          </p:nvPr>
        </p:nvSpPr>
        <p:spPr>
          <a:xfrm flipH="1">
            <a:off x="1897668" y="5172257"/>
            <a:ext cx="218309" cy="831486"/>
          </a:xfrm>
          <a:custGeom>
            <a:avLst/>
            <a:gdLst/>
            <a:ahLst/>
            <a:cxnLst>
              <a:cxn ang="0">
                <a:pos x="wd2" y="hd2"/>
              </a:cxn>
              <a:cxn ang="5400000">
                <a:pos x="wd2" y="hd2"/>
              </a:cxn>
              <a:cxn ang="10800000">
                <a:pos x="wd2" y="hd2"/>
              </a:cxn>
              <a:cxn ang="16200000">
                <a:pos x="wd2" y="hd2"/>
              </a:cxn>
            </a:cxnLst>
            <a:rect l="0" t="0" r="r" b="b"/>
            <a:pathLst>
              <a:path w="20415" h="21600" extrusionOk="0">
                <a:moveTo>
                  <a:pt x="10976" y="0"/>
                </a:moveTo>
                <a:cubicBezTo>
                  <a:pt x="2966" y="3658"/>
                  <a:pt x="-1185" y="8002"/>
                  <a:pt x="297" y="12621"/>
                </a:cubicBezTo>
                <a:cubicBezTo>
                  <a:pt x="1357" y="15924"/>
                  <a:pt x="5187" y="18955"/>
                  <a:pt x="10976" y="21600"/>
                </a:cubicBezTo>
                <a:lnTo>
                  <a:pt x="17221" y="18170"/>
                </a:lnTo>
                <a:cubicBezTo>
                  <a:pt x="14285" y="16381"/>
                  <a:pt x="12297" y="14433"/>
                  <a:pt x="11643" y="12356"/>
                </a:cubicBezTo>
                <a:cubicBezTo>
                  <a:pt x="10428" y="8497"/>
                  <a:pt x="13854" y="4838"/>
                  <a:pt x="20415" y="1735"/>
                </a:cubicBezTo>
                <a:lnTo>
                  <a:pt x="10976" y="1735"/>
                </a:lnTo>
                <a:lnTo>
                  <a:pt x="10976" y="0"/>
                </a:lnTo>
                <a:close/>
              </a:path>
            </a:pathLst>
          </a:custGeom>
          <a:solidFill>
            <a:srgbClr val="E7E7E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69" name="Oval"/>
          <p:cNvSpPr>
            <a:spLocks noGrp="1"/>
          </p:cNvSpPr>
          <p:nvPr>
            <p:ph type="body" sz="quarter" idx="18" hasCustomPrompt="1"/>
          </p:nvPr>
        </p:nvSpPr>
        <p:spPr>
          <a:xfrm flipH="1">
            <a:off x="1929579" y="5315487"/>
            <a:ext cx="256687" cy="545027"/>
          </a:xfrm>
          <a:prstGeom prst="ellipse">
            <a:avLst/>
          </a:prstGeom>
          <a:solidFill>
            <a:srgbClr val="78789C"/>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70" name="Oval"/>
          <p:cNvSpPr>
            <a:spLocks noGrp="1"/>
          </p:cNvSpPr>
          <p:nvPr>
            <p:ph type="body" sz="quarter" idx="19"/>
          </p:nvPr>
        </p:nvSpPr>
        <p:spPr>
          <a:xfrm rot="21240000" flipH="1">
            <a:off x="2036974" y="5372786"/>
            <a:ext cx="77237" cy="133382"/>
          </a:xfrm>
          <a:prstGeom prst="ellipse">
            <a:avLst/>
          </a:prstGeom>
          <a:solidFill>
            <a:srgbClr val="FFFFFF"/>
          </a:solidFill>
        </p:spPr>
        <p:txBody>
          <a:bodyPr lIns="50800" tIns="50800" rIns="50800" bIns="50800"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p:txBody>
      </p:sp>
      <p:sp>
        <p:nvSpPr>
          <p:cNvPr id="171" name="Title Text"/>
          <p:cNvSpPr txBox="1">
            <a:spLocks noGrp="1"/>
          </p:cNvSpPr>
          <p:nvPr>
            <p:ph type="title"/>
          </p:nvPr>
        </p:nvSpPr>
        <p:spPr>
          <a:prstGeom prst="rect">
            <a:avLst/>
          </a:prstGeom>
        </p:spPr>
        <p:txBody>
          <a:bodyPr/>
          <a:lstStyle/>
          <a:p>
            <a:r>
              <a:rPr lang="en-US"/>
              <a:t>Click to edit Master title style</a:t>
            </a:r>
            <a:endParaRPr/>
          </a:p>
        </p:txBody>
      </p:sp>
      <p:sp>
        <p:nvSpPr>
          <p:cNvPr id="1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73" name="Line"/>
          <p:cNvSpPr>
            <a:spLocks noGrp="1"/>
          </p:cNvSpPr>
          <p:nvPr>
            <p:ph type="body" sz="quarter" idx="20" hasCustomPrompt="1"/>
          </p:nvPr>
        </p:nvSpPr>
        <p:spPr>
          <a:xfrm flipV="1">
            <a:off x="2542097" y="3156719"/>
            <a:ext cx="2043921" cy="2043921"/>
          </a:xfrm>
          <a:prstGeom prst="line">
            <a:avLst/>
          </a:prstGeom>
          <a:ln w="6350">
            <a:solidFill>
              <a:srgbClr val="49496A"/>
            </a:solidFill>
          </a:ln>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74" name="Line"/>
          <p:cNvSpPr>
            <a:spLocks noGrp="1"/>
          </p:cNvSpPr>
          <p:nvPr>
            <p:ph type="body" sz="quarter" idx="21" hasCustomPrompt="1"/>
          </p:nvPr>
        </p:nvSpPr>
        <p:spPr>
          <a:xfrm>
            <a:off x="2542097" y="6462528"/>
            <a:ext cx="2182348" cy="1920152"/>
          </a:xfrm>
          <a:prstGeom prst="line">
            <a:avLst/>
          </a:prstGeom>
          <a:ln w="6350">
            <a:solidFill>
              <a:srgbClr val="49496A"/>
            </a:solidFill>
          </a:ln>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75" name="Subtitle Goes Here"/>
          <p:cNvSpPr>
            <a:spLocks noGrp="1"/>
          </p:cNvSpPr>
          <p:nvPr>
            <p:ph type="body" sz="quarter" idx="22"/>
          </p:nvPr>
        </p:nvSpPr>
        <p:spPr>
          <a:xfrm>
            <a:off x="5994945" y="4953557"/>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76" name="Fusce dapibus, tellus ac cursus commodo."/>
          <p:cNvSpPr>
            <a:spLocks noGrp="1"/>
          </p:cNvSpPr>
          <p:nvPr>
            <p:ph type="body" sz="quarter" idx="23"/>
          </p:nvPr>
        </p:nvSpPr>
        <p:spPr>
          <a:xfrm>
            <a:off x="5994945" y="5398057"/>
            <a:ext cx="2922051" cy="697386"/>
          </a:xfrm>
          <a:prstGeom prst="rect">
            <a:avLst/>
          </a:prstGeom>
        </p:spPr>
        <p:txBody>
          <a:bodyPr/>
          <a:lstStyle>
            <a:lvl1pPr algn="l">
              <a:spcBef>
                <a:spcPts val="1500"/>
              </a:spcBef>
            </a:lvl1pPr>
          </a:lstStyle>
          <a:p>
            <a:pPr lvl="0"/>
            <a:r>
              <a:rPr lang="en-US"/>
              <a:t>Click to edit Master text styles</a:t>
            </a:r>
          </a:p>
        </p:txBody>
      </p:sp>
      <p:sp>
        <p:nvSpPr>
          <p:cNvPr id="177" name="Subtitle Text Here"/>
          <p:cNvSpPr>
            <a:spLocks noGrp="1"/>
          </p:cNvSpPr>
          <p:nvPr>
            <p:ph type="body" sz="quarter" idx="24"/>
          </p:nvPr>
        </p:nvSpPr>
        <p:spPr>
          <a:xfrm>
            <a:off x="5079474" y="2799431"/>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78" name="Cras justo odio, dapibus ac facilisis in, egestas."/>
          <p:cNvSpPr>
            <a:spLocks noGrp="1"/>
          </p:cNvSpPr>
          <p:nvPr>
            <p:ph type="body" sz="quarter" idx="25"/>
          </p:nvPr>
        </p:nvSpPr>
        <p:spPr>
          <a:xfrm>
            <a:off x="5079474" y="3243931"/>
            <a:ext cx="2922051" cy="697387"/>
          </a:xfrm>
          <a:prstGeom prst="rect">
            <a:avLst/>
          </a:prstGeom>
        </p:spPr>
        <p:txBody>
          <a:bodyPr/>
          <a:lstStyle>
            <a:lvl1pPr algn="l">
              <a:spcBef>
                <a:spcPts val="1500"/>
              </a:spcBef>
            </a:lvl1pPr>
          </a:lstStyle>
          <a:p>
            <a:pPr lvl="0"/>
            <a:r>
              <a:rPr lang="en-US"/>
              <a:t>Click to edit Master text styles</a:t>
            </a:r>
          </a:p>
        </p:txBody>
      </p:sp>
      <p:sp>
        <p:nvSpPr>
          <p:cNvPr id="179" name="Your Subtitle Here"/>
          <p:cNvSpPr>
            <a:spLocks noGrp="1"/>
          </p:cNvSpPr>
          <p:nvPr>
            <p:ph type="body" sz="quarter" idx="26"/>
          </p:nvPr>
        </p:nvSpPr>
        <p:spPr>
          <a:xfrm>
            <a:off x="5079474" y="7243177"/>
            <a:ext cx="2922051" cy="444501"/>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180" name="Duis mollis, luctus, nisi erat porttitor ligula."/>
          <p:cNvSpPr>
            <a:spLocks noGrp="1"/>
          </p:cNvSpPr>
          <p:nvPr>
            <p:ph type="body" sz="quarter" idx="27"/>
          </p:nvPr>
        </p:nvSpPr>
        <p:spPr>
          <a:xfrm>
            <a:off x="5079474" y="7687677"/>
            <a:ext cx="2922051" cy="697386"/>
          </a:xfrm>
          <a:prstGeom prst="rect">
            <a:avLst/>
          </a:prstGeom>
        </p:spPr>
        <p:txBody>
          <a:bodyPr/>
          <a:lstStyle>
            <a:lvl1pPr algn="l">
              <a:spcBef>
                <a:spcPts val="1500"/>
              </a:spcBef>
            </a:lvl1pPr>
          </a:lstStyle>
          <a:p>
            <a:pPr lvl="0"/>
            <a:r>
              <a:rPr lang="en-US"/>
              <a:t>Click to edit Master text styles</a:t>
            </a: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8">
    <p:spTree>
      <p:nvGrpSpPr>
        <p:cNvPr id="1" name=""/>
        <p:cNvGrpSpPr/>
        <p:nvPr/>
      </p:nvGrpSpPr>
      <p:grpSpPr>
        <a:xfrm>
          <a:off x="0" y="0"/>
          <a:ext cx="0" cy="0"/>
          <a:chOff x="0" y="0"/>
          <a:chExt cx="0" cy="0"/>
        </a:xfrm>
      </p:grpSpPr>
      <p:sp>
        <p:nvSpPr>
          <p:cNvPr id="187" name="Title Text"/>
          <p:cNvSpPr txBox="1">
            <a:spLocks noGrp="1"/>
          </p:cNvSpPr>
          <p:nvPr>
            <p:ph type="title"/>
          </p:nvPr>
        </p:nvSpPr>
        <p:spPr>
          <a:prstGeom prst="rect">
            <a:avLst/>
          </a:prstGeom>
        </p:spPr>
        <p:txBody>
          <a:bodyPr/>
          <a:lstStyle/>
          <a:p>
            <a:r>
              <a:rPr lang="en-US"/>
              <a:t>Click to edit Master title style</a:t>
            </a:r>
            <a:endParaRPr/>
          </a:p>
        </p:txBody>
      </p:sp>
      <p:sp>
        <p:nvSpPr>
          <p:cNvPr id="1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89" name="Rounded Rectangle"/>
          <p:cNvSpPr>
            <a:spLocks noGrp="1"/>
          </p:cNvSpPr>
          <p:nvPr>
            <p:ph type="body" sz="quarter" idx="13" hasCustomPrompt="1"/>
          </p:nvPr>
        </p:nvSpPr>
        <p:spPr>
          <a:xfrm rot="16200000">
            <a:off x="1647692" y="1902350"/>
            <a:ext cx="3175001" cy="4450300"/>
          </a:xfrm>
          <a:prstGeom prst="roundRect">
            <a:avLst>
              <a:gd name="adj" fmla="val 9403"/>
            </a:avLst>
          </a:prstGeom>
          <a:solidFill>
            <a:srgbClr val="F5F5F8"/>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0" name="Shape"/>
          <p:cNvSpPr>
            <a:spLocks noGrp="1"/>
          </p:cNvSpPr>
          <p:nvPr>
            <p:ph type="body" sz="quarter" idx="14" hasCustomPrompt="1"/>
          </p:nvPr>
        </p:nvSpPr>
        <p:spPr>
          <a:xfrm rot="16200000" flipH="1">
            <a:off x="1354622" y="4839641"/>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1" name="Shape"/>
          <p:cNvSpPr>
            <a:spLocks noGrp="1"/>
          </p:cNvSpPr>
          <p:nvPr>
            <p:ph type="body" sz="quarter" idx="15" hasCustomPrompt="1"/>
          </p:nvPr>
        </p:nvSpPr>
        <p:spPr>
          <a:xfrm rot="16200000">
            <a:off x="1354622" y="4340803"/>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2" name="Shape"/>
          <p:cNvSpPr>
            <a:spLocks noGrp="1"/>
          </p:cNvSpPr>
          <p:nvPr>
            <p:ph type="body" sz="quarter" idx="16" hasCustomPrompt="1"/>
          </p:nvPr>
        </p:nvSpPr>
        <p:spPr>
          <a:xfrm rot="16200000" flipH="1">
            <a:off x="1354622" y="3476060"/>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3" name="Shape"/>
          <p:cNvSpPr>
            <a:spLocks noGrp="1"/>
          </p:cNvSpPr>
          <p:nvPr>
            <p:ph type="body" sz="quarter" idx="17" hasCustomPrompt="1"/>
          </p:nvPr>
        </p:nvSpPr>
        <p:spPr>
          <a:xfrm rot="16200000">
            <a:off x="1354622" y="2977222"/>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4" name="Shape"/>
          <p:cNvSpPr>
            <a:spLocks noGrp="1"/>
          </p:cNvSpPr>
          <p:nvPr>
            <p:ph type="body" sz="quarter" idx="18" hasCustomPrompt="1"/>
          </p:nvPr>
        </p:nvSpPr>
        <p:spPr>
          <a:xfrm rot="16200000" flipH="1">
            <a:off x="2167382" y="4839641"/>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5" name="Shape"/>
          <p:cNvSpPr>
            <a:spLocks noGrp="1"/>
          </p:cNvSpPr>
          <p:nvPr>
            <p:ph type="body" sz="quarter" idx="19" hasCustomPrompt="1"/>
          </p:nvPr>
        </p:nvSpPr>
        <p:spPr>
          <a:xfrm rot="16200000">
            <a:off x="2167382" y="4340803"/>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6" name="Shape"/>
          <p:cNvSpPr>
            <a:spLocks noGrp="1"/>
          </p:cNvSpPr>
          <p:nvPr>
            <p:ph type="body" sz="quarter" idx="20" hasCustomPrompt="1"/>
          </p:nvPr>
        </p:nvSpPr>
        <p:spPr>
          <a:xfrm rot="16200000" flipH="1">
            <a:off x="2980142" y="4839641"/>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7" name="Shape"/>
          <p:cNvSpPr>
            <a:spLocks noGrp="1"/>
          </p:cNvSpPr>
          <p:nvPr>
            <p:ph type="body" sz="quarter" idx="21" hasCustomPrompt="1"/>
          </p:nvPr>
        </p:nvSpPr>
        <p:spPr>
          <a:xfrm rot="16200000">
            <a:off x="2980142" y="4340803"/>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8" name="Shape"/>
          <p:cNvSpPr>
            <a:spLocks noGrp="1"/>
          </p:cNvSpPr>
          <p:nvPr>
            <p:ph type="body" sz="quarter" idx="22" hasCustomPrompt="1"/>
          </p:nvPr>
        </p:nvSpPr>
        <p:spPr>
          <a:xfrm rot="16200000" flipH="1">
            <a:off x="2980142" y="3476060"/>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199" name="Shape"/>
          <p:cNvSpPr>
            <a:spLocks noGrp="1"/>
          </p:cNvSpPr>
          <p:nvPr>
            <p:ph type="body" sz="quarter" idx="23" hasCustomPrompt="1"/>
          </p:nvPr>
        </p:nvSpPr>
        <p:spPr>
          <a:xfrm rot="16200000">
            <a:off x="2980142" y="2977222"/>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0" name="Shape"/>
          <p:cNvSpPr>
            <a:spLocks noGrp="1"/>
          </p:cNvSpPr>
          <p:nvPr>
            <p:ph type="body" sz="quarter" idx="24" hasCustomPrompt="1"/>
          </p:nvPr>
        </p:nvSpPr>
        <p:spPr>
          <a:xfrm rot="16200000" flipH="1">
            <a:off x="3792902" y="4839641"/>
            <a:ext cx="510101"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1" name="Shape"/>
          <p:cNvSpPr>
            <a:spLocks noGrp="1"/>
          </p:cNvSpPr>
          <p:nvPr>
            <p:ph type="body" sz="quarter" idx="25" hasCustomPrompt="1"/>
          </p:nvPr>
        </p:nvSpPr>
        <p:spPr>
          <a:xfrm rot="16200000">
            <a:off x="3792902" y="4340803"/>
            <a:ext cx="510101"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2" name="Shape"/>
          <p:cNvSpPr>
            <a:spLocks noGrp="1"/>
          </p:cNvSpPr>
          <p:nvPr>
            <p:ph type="body" sz="quarter" idx="26" hasCustomPrompt="1"/>
          </p:nvPr>
        </p:nvSpPr>
        <p:spPr>
          <a:xfrm rot="16200000">
            <a:off x="3792902" y="2977222"/>
            <a:ext cx="510101"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3" name="Shape"/>
          <p:cNvSpPr>
            <a:spLocks noGrp="1"/>
          </p:cNvSpPr>
          <p:nvPr>
            <p:ph type="body" sz="quarter" idx="27" hasCustomPrompt="1"/>
          </p:nvPr>
        </p:nvSpPr>
        <p:spPr>
          <a:xfrm rot="16200000" flipH="1">
            <a:off x="4605663" y="4839641"/>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4" name="Shape"/>
          <p:cNvSpPr>
            <a:spLocks noGrp="1"/>
          </p:cNvSpPr>
          <p:nvPr>
            <p:ph type="body" sz="quarter" idx="28" hasCustomPrompt="1"/>
          </p:nvPr>
        </p:nvSpPr>
        <p:spPr>
          <a:xfrm rot="16200000">
            <a:off x="4605663" y="4340803"/>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5" name="Shape"/>
          <p:cNvSpPr>
            <a:spLocks noGrp="1"/>
          </p:cNvSpPr>
          <p:nvPr>
            <p:ph type="body" sz="quarter" idx="29" hasCustomPrompt="1"/>
          </p:nvPr>
        </p:nvSpPr>
        <p:spPr>
          <a:xfrm rot="16200000" flipH="1">
            <a:off x="4605663" y="3476060"/>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6" name="Shape"/>
          <p:cNvSpPr>
            <a:spLocks noGrp="1"/>
          </p:cNvSpPr>
          <p:nvPr>
            <p:ph type="body" sz="quarter" idx="30" hasCustomPrompt="1"/>
          </p:nvPr>
        </p:nvSpPr>
        <p:spPr>
          <a:xfrm rot="16200000">
            <a:off x="4605663" y="2977222"/>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7" name="Shape"/>
          <p:cNvSpPr>
            <a:spLocks noGrp="1"/>
          </p:cNvSpPr>
          <p:nvPr>
            <p:ph type="body" sz="quarter" idx="31" hasCustomPrompt="1"/>
          </p:nvPr>
        </p:nvSpPr>
        <p:spPr>
          <a:xfrm rot="16200000" flipH="1">
            <a:off x="2167382" y="3476060"/>
            <a:ext cx="510100" cy="43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78789C"/>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8" name="Shape"/>
          <p:cNvSpPr>
            <a:spLocks noGrp="1"/>
          </p:cNvSpPr>
          <p:nvPr>
            <p:ph type="body" sz="quarter" idx="32" hasCustomPrompt="1"/>
          </p:nvPr>
        </p:nvSpPr>
        <p:spPr>
          <a:xfrm rot="16200000">
            <a:off x="2167382" y="2977222"/>
            <a:ext cx="510100"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09" name="Shape"/>
          <p:cNvSpPr>
            <a:spLocks noGrp="1"/>
          </p:cNvSpPr>
          <p:nvPr>
            <p:ph type="body" sz="quarter" idx="33" hasCustomPrompt="1"/>
          </p:nvPr>
        </p:nvSpPr>
        <p:spPr>
          <a:xfrm rot="16200000" flipH="1">
            <a:off x="3792902" y="3487321"/>
            <a:ext cx="510101" cy="4350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10" name="7…"/>
          <p:cNvSpPr>
            <a:spLocks noGrp="1"/>
          </p:cNvSpPr>
          <p:nvPr>
            <p:ph type="body" sz="quarter" idx="34"/>
          </p:nvPr>
        </p:nvSpPr>
        <p:spPr>
          <a:xfrm>
            <a:off x="6032500" y="2540000"/>
            <a:ext cx="1905000" cy="1905000"/>
          </a:xfrm>
          <a:prstGeom prst="ellipse">
            <a:avLst/>
          </a:prstGeom>
          <a:gradFill>
            <a:gsLst>
              <a:gs pos="0">
                <a:srgbClr val="2888FB"/>
              </a:gs>
              <a:gs pos="100000">
                <a:srgbClr val="84CFFF"/>
              </a:gs>
            </a:gsLst>
            <a:lin ang="18900000"/>
          </a:gradFill>
        </p:spPr>
        <p:txBody>
          <a:bodyPr lIns="50800" tIns="50800" rIns="50800" bIns="50800"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a:p>
            <a:pPr lvl="1">
              <a:lnSpc>
                <a:spcPct val="90000"/>
              </a:lnSpc>
              <a:defRPr sz="3500">
                <a:solidFill>
                  <a:srgbClr val="FFFFFF"/>
                </a:solidFill>
                <a:latin typeface="+mn-lt"/>
                <a:ea typeface="+mn-ea"/>
                <a:cs typeface="+mn-cs"/>
                <a:sym typeface="Avenir Next Demi Bold"/>
              </a:defRPr>
            </a:pPr>
            <a:r>
              <a:rPr lang="en-US"/>
              <a:t>Second level</a:t>
            </a:r>
          </a:p>
        </p:txBody>
      </p:sp>
      <p:sp>
        <p:nvSpPr>
          <p:cNvPr id="211" name="Maecenas sed diam eget risus varius blandit sit amet non magna."/>
          <p:cNvSpPr txBox="1">
            <a:spLocks noGrp="1"/>
          </p:cNvSpPr>
          <p:nvPr>
            <p:ph type="body" sz="quarter" idx="35"/>
          </p:nvPr>
        </p:nvSpPr>
        <p:spPr>
          <a:xfrm>
            <a:off x="8199437" y="2540000"/>
            <a:ext cx="3804858" cy="1905000"/>
          </a:xfrm>
          <a:prstGeom prst="rect">
            <a:avLst/>
          </a:prstGeom>
        </p:spPr>
        <p:txBody>
          <a:bodyPr anchor="ct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212" name="Body Level One…"/>
          <p:cNvSpPr txBox="1">
            <a:spLocks noGrp="1"/>
          </p:cNvSpPr>
          <p:nvPr>
            <p:ph type="body" sz="quarter" idx="1" hasCustomPrompt="1"/>
          </p:nvPr>
        </p:nvSpPr>
        <p:spPr>
          <a:xfrm>
            <a:off x="1016000" y="6352208"/>
            <a:ext cx="10972800" cy="1710084"/>
          </a:xfrm>
          <a:prstGeom prst="rect">
            <a:avLst/>
          </a:prstGeom>
        </p:spPr>
        <p:txBody>
          <a:bodyPr/>
          <a:lstStyle>
            <a:lvl1pPr algn="l">
              <a:spcBef>
                <a:spcPts val="1500"/>
              </a:spcBef>
            </a:lvl1pPr>
            <a:lvl2pPr algn="l">
              <a:spcBef>
                <a:spcPts val="1500"/>
              </a:spcBef>
            </a:lvl2pPr>
            <a:lvl3pPr algn="l">
              <a:spcBef>
                <a:spcPts val="1500"/>
              </a:spcBef>
            </a:lvl3pPr>
            <a:lvl4pPr algn="l">
              <a:spcBef>
                <a:spcPts val="1500"/>
              </a:spcBef>
            </a:lvl4pPr>
            <a:lvl5pPr algn="l">
              <a:spcBef>
                <a:spcPts val="1500"/>
              </a:spcBef>
            </a:lvl5pPr>
          </a:lstStyle>
          <a:p>
            <a:r>
              <a:t>Body Level One</a:t>
            </a:r>
          </a:p>
          <a:p>
            <a:pPr lvl="1"/>
            <a:r>
              <a:t>Body Level Two</a:t>
            </a:r>
          </a:p>
          <a:p>
            <a:pPr lvl="2"/>
            <a:r>
              <a:t>Body Level Three</a:t>
            </a:r>
          </a:p>
          <a:p>
            <a:pPr lvl="3"/>
            <a:r>
              <a:t>Body Level Four</a:t>
            </a: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9">
    <p:spTree>
      <p:nvGrpSpPr>
        <p:cNvPr id="1" name=""/>
        <p:cNvGrpSpPr/>
        <p:nvPr/>
      </p:nvGrpSpPr>
      <p:grpSpPr>
        <a:xfrm>
          <a:off x="0" y="0"/>
          <a:ext cx="0" cy="0"/>
          <a:chOff x="0" y="0"/>
          <a:chExt cx="0" cy="0"/>
        </a:xfrm>
      </p:grpSpPr>
      <p:sp>
        <p:nvSpPr>
          <p:cNvPr id="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20" name="Title Text"/>
          <p:cNvSpPr txBox="1">
            <a:spLocks noGrp="1"/>
          </p:cNvSpPr>
          <p:nvPr>
            <p:ph type="title"/>
          </p:nvPr>
        </p:nvSpPr>
        <p:spPr>
          <a:prstGeom prst="rect">
            <a:avLst/>
          </a:prstGeom>
        </p:spPr>
        <p:txBody>
          <a:bodyPr/>
          <a:lstStyle/>
          <a:p>
            <a:r>
              <a:rPr lang="en-US"/>
              <a:t>Click to edit Master title style</a:t>
            </a:r>
            <a:endParaRPr/>
          </a:p>
        </p:txBody>
      </p:sp>
      <p:sp>
        <p:nvSpPr>
          <p:cNvPr id="221" name="Cum sociis natoque penatibus et magnis parturient montes, nascetur ridiculus mus."/>
          <p:cNvSpPr txBox="1">
            <a:spLocks noGrp="1"/>
          </p:cNvSpPr>
          <p:nvPr>
            <p:ph type="body" sz="quarter" idx="13"/>
          </p:nvPr>
        </p:nvSpPr>
        <p:spPr>
          <a:xfrm>
            <a:off x="4448175" y="5205772"/>
            <a:ext cx="7624535" cy="819597"/>
          </a:xfrm>
          <a:prstGeom prst="rect">
            <a:avLst/>
          </a:prstGeom>
        </p:spPr>
        <p:txBody>
          <a:bodyPr/>
          <a:lstStyle>
            <a:lvl1pPr algn="l">
              <a:lnSpc>
                <a:spcPct val="90000"/>
              </a:lnSpc>
              <a:defRPr sz="2400">
                <a:latin typeface="+mn-lt"/>
                <a:ea typeface="+mn-ea"/>
                <a:cs typeface="+mn-cs"/>
                <a:sym typeface="Avenir Next Demi Bold"/>
              </a:defRPr>
            </a:lvl1pPr>
          </a:lstStyle>
          <a:p>
            <a:pPr lvl="0"/>
            <a:r>
              <a:rPr lang="en-US"/>
              <a:t>Click to edit Master text styles</a:t>
            </a:r>
          </a:p>
        </p:txBody>
      </p:sp>
      <p:sp>
        <p:nvSpPr>
          <p:cNvPr id="222" name="68%"/>
          <p:cNvSpPr txBox="1">
            <a:spLocks noGrp="1"/>
          </p:cNvSpPr>
          <p:nvPr>
            <p:ph type="body" sz="quarter" idx="14"/>
          </p:nvPr>
        </p:nvSpPr>
        <p:spPr>
          <a:xfrm>
            <a:off x="6238133" y="2923002"/>
            <a:ext cx="891684" cy="381001"/>
          </a:xfrm>
          <a:prstGeom prst="rect">
            <a:avLst/>
          </a:prstGeom>
        </p:spPr>
        <p:txBody>
          <a:bodyPr anchor="ctr"/>
          <a:lstStyle/>
          <a:p>
            <a:pPr lvl="0"/>
            <a:r>
              <a:rPr lang="en-US"/>
              <a:t>Click to edit Master text styles</a:t>
            </a:r>
          </a:p>
        </p:txBody>
      </p:sp>
      <p:sp>
        <p:nvSpPr>
          <p:cNvPr id="223" name="32%"/>
          <p:cNvSpPr txBox="1">
            <a:spLocks noGrp="1"/>
          </p:cNvSpPr>
          <p:nvPr>
            <p:ph type="body" sz="quarter" idx="15"/>
          </p:nvPr>
        </p:nvSpPr>
        <p:spPr>
          <a:xfrm>
            <a:off x="10127967" y="2923002"/>
            <a:ext cx="891684" cy="381001"/>
          </a:xfrm>
          <a:prstGeom prst="rect">
            <a:avLst/>
          </a:prstGeom>
        </p:spPr>
        <p:txBody>
          <a:bodyPr anchor="ctr"/>
          <a:lstStyle/>
          <a:p>
            <a:pPr lvl="0"/>
            <a:r>
              <a:rPr lang="en-US"/>
              <a:t>Click to edit Master text styles</a:t>
            </a:r>
          </a:p>
        </p:txBody>
      </p:sp>
      <p:sp>
        <p:nvSpPr>
          <p:cNvPr id="224" name="Line"/>
          <p:cNvSpPr>
            <a:spLocks noGrp="1"/>
          </p:cNvSpPr>
          <p:nvPr>
            <p:ph type="body" sz="quarter" idx="16" hasCustomPrompt="1"/>
          </p:nvPr>
        </p:nvSpPr>
        <p:spPr>
          <a:xfrm>
            <a:off x="4451350" y="3435322"/>
            <a:ext cx="4465250" cy="250112"/>
          </a:xfrm>
          <a:custGeom>
            <a:avLst/>
            <a:gdLst/>
            <a:ahLst/>
            <a:cxnLst>
              <a:cxn ang="0">
                <a:pos x="wd2" y="hd2"/>
              </a:cxn>
              <a:cxn ang="5400000">
                <a:pos x="wd2" y="hd2"/>
              </a:cxn>
              <a:cxn ang="10800000">
                <a:pos x="wd2" y="hd2"/>
              </a:cxn>
              <a:cxn ang="16200000">
                <a:pos x="wd2" y="hd2"/>
              </a:cxn>
            </a:cxnLst>
            <a:rect l="0" t="0" r="r" b="b"/>
            <a:pathLst>
              <a:path w="21600" h="21600" extrusionOk="0">
                <a:moveTo>
                  <a:pt x="0" y="19261"/>
                </a:moveTo>
                <a:lnTo>
                  <a:pt x="0" y="0"/>
                </a:lnTo>
                <a:lnTo>
                  <a:pt x="21600" y="0"/>
                </a:lnTo>
                <a:lnTo>
                  <a:pt x="21600" y="21600"/>
                </a:lnTo>
              </a:path>
            </a:pathLst>
          </a:custGeom>
          <a:ln w="6350">
            <a:solidFill>
              <a:srgbClr val="49496A"/>
            </a:solidFill>
          </a:ln>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25" name="Line"/>
          <p:cNvSpPr>
            <a:spLocks noGrp="1"/>
          </p:cNvSpPr>
          <p:nvPr>
            <p:ph type="body" sz="quarter" idx="17" hasCustomPrompt="1"/>
          </p:nvPr>
        </p:nvSpPr>
        <p:spPr>
          <a:xfrm>
            <a:off x="9095316" y="3435322"/>
            <a:ext cx="2956985" cy="243763"/>
          </a:xfrm>
          <a:custGeom>
            <a:avLst/>
            <a:gdLst/>
            <a:ahLst/>
            <a:cxnLst>
              <a:cxn ang="0">
                <a:pos x="wd2" y="hd2"/>
              </a:cxn>
              <a:cxn ang="5400000">
                <a:pos x="wd2" y="hd2"/>
              </a:cxn>
              <a:cxn ang="10800000">
                <a:pos x="wd2" y="hd2"/>
              </a:cxn>
              <a:cxn ang="16200000">
                <a:pos x="wd2" y="hd2"/>
              </a:cxn>
            </a:cxnLst>
            <a:rect l="0" t="0" r="r" b="b"/>
            <a:pathLst>
              <a:path w="21600" h="21600" extrusionOk="0">
                <a:moveTo>
                  <a:pt x="0" y="19261"/>
                </a:moveTo>
                <a:lnTo>
                  <a:pt x="0" y="0"/>
                </a:lnTo>
                <a:lnTo>
                  <a:pt x="21600" y="0"/>
                </a:lnTo>
                <a:lnTo>
                  <a:pt x="21600" y="21600"/>
                </a:lnTo>
              </a:path>
            </a:pathLst>
          </a:custGeom>
          <a:ln w="6350">
            <a:solidFill>
              <a:srgbClr val="49496A"/>
            </a:solidFill>
          </a:ln>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26" name="Circle"/>
          <p:cNvSpPr>
            <a:spLocks noGrp="1"/>
          </p:cNvSpPr>
          <p:nvPr>
            <p:ph type="body" sz="quarter" idx="18" hasCustomPrompt="1"/>
          </p:nvPr>
        </p:nvSpPr>
        <p:spPr>
          <a:xfrm>
            <a:off x="4445000" y="6348703"/>
            <a:ext cx="253287" cy="253288"/>
          </a:xfrm>
          <a:prstGeom prst="ellipse">
            <a:avLst/>
          </a:prstGeom>
          <a:solidFill>
            <a:srgbClr val="54A0FB"/>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27" name="Praesent commodo cursus magna, vel scelerisque nisl consectetur et."/>
          <p:cNvSpPr txBox="1">
            <a:spLocks noGrp="1"/>
          </p:cNvSpPr>
          <p:nvPr>
            <p:ph type="body" sz="quarter" idx="19"/>
          </p:nvPr>
        </p:nvSpPr>
        <p:spPr>
          <a:xfrm>
            <a:off x="4830612" y="6285203"/>
            <a:ext cx="7237563" cy="697074"/>
          </a:xfrm>
          <a:prstGeom prst="rect">
            <a:avLst/>
          </a:prstGeom>
        </p:spPr>
        <p:txBody>
          <a:bodyPr/>
          <a:lstStyle>
            <a:lvl1pPr algn="l">
              <a:spcBef>
                <a:spcPts val="1500"/>
              </a:spcBef>
            </a:lvl1pPr>
          </a:lstStyle>
          <a:p>
            <a:pPr lvl="0"/>
            <a:r>
              <a:rPr lang="en-US"/>
              <a:t>Click to edit Master text styles</a:t>
            </a:r>
          </a:p>
        </p:txBody>
      </p:sp>
      <p:sp>
        <p:nvSpPr>
          <p:cNvPr id="228" name="Circle"/>
          <p:cNvSpPr>
            <a:spLocks noGrp="1"/>
          </p:cNvSpPr>
          <p:nvPr>
            <p:ph type="body" sz="quarter" idx="20" hasCustomPrompt="1"/>
          </p:nvPr>
        </p:nvSpPr>
        <p:spPr>
          <a:xfrm>
            <a:off x="4432300" y="7366944"/>
            <a:ext cx="253287" cy="253288"/>
          </a:xfrm>
          <a:prstGeom prst="ellipse">
            <a:avLst/>
          </a:prstGeom>
          <a:solidFill>
            <a:srgbClr val="E7E7EF"/>
          </a:solidFill>
        </p:spPr>
        <p:txBody>
          <a:bodyPr lIns="50800" tIns="50800" rIns="50800" bIns="508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29" name="Lorem ipsum dolor sit amet, consectetur adipiscing. Donec sed odio dui. Donec ullamcorper nulla non metus."/>
          <p:cNvSpPr txBox="1">
            <a:spLocks noGrp="1"/>
          </p:cNvSpPr>
          <p:nvPr>
            <p:ph type="body" sz="quarter" idx="21"/>
          </p:nvPr>
        </p:nvSpPr>
        <p:spPr>
          <a:xfrm>
            <a:off x="4817912" y="7303444"/>
            <a:ext cx="7237563" cy="697075"/>
          </a:xfrm>
          <a:prstGeom prst="rect">
            <a:avLst/>
          </a:prstGeom>
        </p:spPr>
        <p:txBody>
          <a:bodyPr/>
          <a:lstStyle>
            <a:lvl1pPr algn="l">
              <a:spcBef>
                <a:spcPts val="1500"/>
              </a:spcBef>
            </a:lvl1pPr>
          </a:lstStyle>
          <a:p>
            <a:pPr lvl="0"/>
            <a:r>
              <a:rPr lang="en-US"/>
              <a:t>Click to edit Master text styles</a:t>
            </a:r>
          </a:p>
        </p:txBody>
      </p:sp>
      <p:sp>
        <p:nvSpPr>
          <p:cNvPr id="230" name="Circle"/>
          <p:cNvSpPr>
            <a:spLocks noGrp="1"/>
          </p:cNvSpPr>
          <p:nvPr>
            <p:ph type="body" sz="quarter" idx="22"/>
          </p:nvPr>
        </p:nvSpPr>
        <p:spPr>
          <a:xfrm>
            <a:off x="1066800" y="3374997"/>
            <a:ext cx="2794000" cy="2794001"/>
          </a:xfrm>
          <a:prstGeom prst="ellipse">
            <a:avLst/>
          </a:prstGeom>
          <a:solidFill>
            <a:srgbClr val="DFEBFE"/>
          </a:solidFill>
          <a:ln w="88900">
            <a:solidFill>
              <a:srgbClr val="FFFFFF"/>
            </a:solidFill>
          </a:ln>
          <a:effectLst>
            <a:outerShdw blurRad="254000" dir="5400000" rotWithShape="0">
              <a:srgbClr val="49496A">
                <a:alpha val="20295"/>
              </a:srgbClr>
            </a:outerShdw>
          </a:effectLst>
        </p:spPr>
        <p:txBody>
          <a:bodyPr anchor="ctr"/>
          <a:lstStyle/>
          <a:p>
            <a:pPr lvl="0">
              <a:lnSpc>
                <a:spcPct val="90000"/>
              </a:lnSpc>
              <a:defRPr sz="3500">
                <a:solidFill>
                  <a:srgbClr val="FFFFFF"/>
                </a:solidFill>
                <a:latin typeface="+mn-lt"/>
                <a:ea typeface="+mn-ea"/>
                <a:cs typeface="+mn-cs"/>
                <a:sym typeface="Avenir Next Demi Bold"/>
              </a:defRPr>
            </a:pPr>
            <a:r>
              <a:rPr lang="en-US"/>
              <a:t>Click to edit Master text styles</a:t>
            </a:r>
          </a:p>
        </p:txBody>
      </p:sp>
      <p:sp>
        <p:nvSpPr>
          <p:cNvPr id="231" name="Shape"/>
          <p:cNvSpPr>
            <a:spLocks noGrp="1"/>
          </p:cNvSpPr>
          <p:nvPr>
            <p:ph type="body" sz="quarter" idx="23" hasCustomPrompt="1"/>
          </p:nvPr>
        </p:nvSpPr>
        <p:spPr>
          <a:xfrm>
            <a:off x="1665617" y="3424669"/>
            <a:ext cx="807755" cy="1351816"/>
          </a:xfrm>
          <a:custGeom>
            <a:avLst/>
            <a:gdLst/>
            <a:ahLst/>
            <a:cxnLst>
              <a:cxn ang="0">
                <a:pos x="wd2" y="hd2"/>
              </a:cxn>
              <a:cxn ang="5400000">
                <a:pos x="wd2" y="hd2"/>
              </a:cxn>
              <a:cxn ang="10800000">
                <a:pos x="wd2" y="hd2"/>
              </a:cxn>
              <a:cxn ang="16200000">
                <a:pos x="wd2" y="hd2"/>
              </a:cxn>
            </a:cxnLst>
            <a:rect l="0" t="0" r="r" b="b"/>
            <a:pathLst>
              <a:path w="21600" h="21599" extrusionOk="0">
                <a:moveTo>
                  <a:pt x="21231" y="21599"/>
                </a:moveTo>
                <a:lnTo>
                  <a:pt x="21600" y="1"/>
                </a:lnTo>
                <a:cubicBezTo>
                  <a:pt x="21562" y="0"/>
                  <a:pt x="21525" y="0"/>
                  <a:pt x="21487" y="0"/>
                </a:cubicBezTo>
                <a:cubicBezTo>
                  <a:pt x="13466" y="-1"/>
                  <a:pt x="6045" y="1535"/>
                  <a:pt x="0" y="4139"/>
                </a:cubicBezTo>
                <a:lnTo>
                  <a:pt x="21231" y="21599"/>
                </a:lnTo>
                <a:close/>
              </a:path>
            </a:pathLst>
          </a:custGeom>
          <a:solidFill>
            <a:srgbClr val="F5F5F8"/>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2" name="Shape"/>
          <p:cNvSpPr>
            <a:spLocks noGrp="1"/>
          </p:cNvSpPr>
          <p:nvPr>
            <p:ph type="body" sz="quarter" idx="24" hasCustomPrompt="1"/>
          </p:nvPr>
        </p:nvSpPr>
        <p:spPr>
          <a:xfrm>
            <a:off x="1180513" y="3682320"/>
            <a:ext cx="1284626" cy="109799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8205" y="0"/>
                </a:lnTo>
                <a:cubicBezTo>
                  <a:pt x="8186" y="16"/>
                  <a:pt x="8166" y="32"/>
                  <a:pt x="8147" y="48"/>
                </a:cubicBezTo>
                <a:cubicBezTo>
                  <a:pt x="4112" y="3477"/>
                  <a:pt x="1358" y="8205"/>
                  <a:pt x="0" y="13389"/>
                </a:cubicBezTo>
                <a:lnTo>
                  <a:pt x="21600" y="21600"/>
                </a:lnTo>
                <a:close/>
              </a:path>
            </a:pathLst>
          </a:custGeom>
          <a:solidFill>
            <a:srgbClr val="F5F5F8"/>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3" name="Shape"/>
          <p:cNvSpPr>
            <a:spLocks noGrp="1"/>
          </p:cNvSpPr>
          <p:nvPr>
            <p:ph type="body" sz="quarter" idx="25" hasCustomPrompt="1"/>
          </p:nvPr>
        </p:nvSpPr>
        <p:spPr>
          <a:xfrm>
            <a:off x="1113850" y="4359607"/>
            <a:ext cx="1352106" cy="837536"/>
          </a:xfrm>
          <a:custGeom>
            <a:avLst/>
            <a:gdLst/>
            <a:ahLst/>
            <a:cxnLst>
              <a:cxn ang="0">
                <a:pos x="wd2" y="hd2"/>
              </a:cxn>
              <a:cxn ang="5400000">
                <a:pos x="wd2" y="hd2"/>
              </a:cxn>
              <a:cxn ang="10800000">
                <a:pos x="wd2" y="hd2"/>
              </a:cxn>
              <a:cxn ang="16200000">
                <a:pos x="wd2" y="hd2"/>
              </a:cxn>
            </a:cxnLst>
            <a:rect l="0" t="0" r="r" b="b"/>
            <a:pathLst>
              <a:path w="21198" h="21600" extrusionOk="0">
                <a:moveTo>
                  <a:pt x="21198" y="10727"/>
                </a:moveTo>
                <a:lnTo>
                  <a:pt x="1055" y="0"/>
                </a:lnTo>
                <a:cubicBezTo>
                  <a:pt x="1048" y="34"/>
                  <a:pt x="1041" y="68"/>
                  <a:pt x="1034" y="103"/>
                </a:cubicBezTo>
                <a:cubicBezTo>
                  <a:pt x="-402" y="7373"/>
                  <a:pt x="-294" y="14858"/>
                  <a:pt x="1058" y="21600"/>
                </a:cubicBezTo>
                <a:lnTo>
                  <a:pt x="21198" y="10727"/>
                </a:lnTo>
                <a:close/>
              </a:path>
            </a:pathLst>
          </a:custGeom>
          <a:solidFill>
            <a:srgbClr val="F5F5F8"/>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4" name="Shape"/>
          <p:cNvSpPr>
            <a:spLocks noGrp="1"/>
          </p:cNvSpPr>
          <p:nvPr>
            <p:ph type="body" sz="quarter" idx="26" hasCustomPrompt="1"/>
          </p:nvPr>
        </p:nvSpPr>
        <p:spPr>
          <a:xfrm>
            <a:off x="1175156" y="4773433"/>
            <a:ext cx="1286348" cy="109277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209"/>
                </a:lnTo>
                <a:cubicBezTo>
                  <a:pt x="7" y="8235"/>
                  <a:pt x="14" y="8262"/>
                  <a:pt x="21" y="8288"/>
                </a:cubicBezTo>
                <a:cubicBezTo>
                  <a:pt x="1559" y="13860"/>
                  <a:pt x="4517" y="18421"/>
                  <a:pt x="8269" y="21600"/>
                </a:cubicBezTo>
                <a:cubicBezTo>
                  <a:pt x="8269" y="21600"/>
                  <a:pt x="21600" y="0"/>
                  <a:pt x="21600" y="0"/>
                </a:cubicBezTo>
                <a:close/>
              </a:path>
            </a:pathLst>
          </a:custGeom>
          <a:solidFill>
            <a:srgbClr val="F5F5F8"/>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5" name="Shape"/>
          <p:cNvSpPr>
            <a:spLocks noGrp="1"/>
          </p:cNvSpPr>
          <p:nvPr>
            <p:ph type="body" sz="quarter" idx="27" hasCustomPrompt="1"/>
          </p:nvPr>
        </p:nvSpPr>
        <p:spPr>
          <a:xfrm>
            <a:off x="1665617" y="4768075"/>
            <a:ext cx="796592" cy="1350737"/>
          </a:xfrm>
          <a:custGeom>
            <a:avLst/>
            <a:gdLst/>
            <a:ahLst/>
            <a:cxnLst>
              <a:cxn ang="0">
                <a:pos x="wd2" y="hd2"/>
              </a:cxn>
              <a:cxn ang="5400000">
                <a:pos x="wd2" y="hd2"/>
              </a:cxn>
              <a:cxn ang="10800000">
                <a:pos x="wd2" y="hd2"/>
              </a:cxn>
              <a:cxn ang="16200000">
                <a:pos x="wd2" y="hd2"/>
              </a:cxn>
            </a:cxnLst>
            <a:rect l="0" t="0" r="r" b="b"/>
            <a:pathLst>
              <a:path w="21600" h="21580" extrusionOk="0">
                <a:moveTo>
                  <a:pt x="21599" y="0"/>
                </a:moveTo>
                <a:lnTo>
                  <a:pt x="0" y="17448"/>
                </a:lnTo>
                <a:cubicBezTo>
                  <a:pt x="30" y="17461"/>
                  <a:pt x="60" y="17475"/>
                  <a:pt x="91" y="17488"/>
                </a:cubicBezTo>
                <a:cubicBezTo>
                  <a:pt x="6594" y="20272"/>
                  <a:pt x="14136" y="21600"/>
                  <a:pt x="21600" y="21580"/>
                </a:cubicBezTo>
                <a:cubicBezTo>
                  <a:pt x="21600" y="21580"/>
                  <a:pt x="21599" y="0"/>
                  <a:pt x="21599"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6" name="Shape"/>
          <p:cNvSpPr>
            <a:spLocks noGrp="1"/>
          </p:cNvSpPr>
          <p:nvPr>
            <p:ph type="body" sz="quarter" idx="28" hasCustomPrompt="1"/>
          </p:nvPr>
        </p:nvSpPr>
        <p:spPr>
          <a:xfrm>
            <a:off x="2454839" y="4767553"/>
            <a:ext cx="803788" cy="13517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 y="21600"/>
                </a:lnTo>
                <a:cubicBezTo>
                  <a:pt x="4076" y="21589"/>
                  <a:pt x="7955" y="21206"/>
                  <a:pt x="11592" y="20506"/>
                </a:cubicBezTo>
                <a:cubicBezTo>
                  <a:pt x="15191" y="19814"/>
                  <a:pt x="18557" y="18811"/>
                  <a:pt x="21600" y="17551"/>
                </a:cubicBezTo>
                <a:lnTo>
                  <a:pt x="0" y="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7" name="Shape"/>
          <p:cNvSpPr>
            <a:spLocks noGrp="1"/>
          </p:cNvSpPr>
          <p:nvPr>
            <p:ph type="body" sz="quarter" idx="29" hasCustomPrompt="1"/>
          </p:nvPr>
        </p:nvSpPr>
        <p:spPr>
          <a:xfrm rot="21596710">
            <a:off x="2462610" y="4773433"/>
            <a:ext cx="1284657" cy="10950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325" y="21600"/>
                </a:lnTo>
                <a:cubicBezTo>
                  <a:pt x="13344" y="21584"/>
                  <a:pt x="13364" y="21569"/>
                  <a:pt x="13382" y="21552"/>
                </a:cubicBezTo>
                <a:cubicBezTo>
                  <a:pt x="17415" y="18115"/>
                  <a:pt x="20189" y="13404"/>
                  <a:pt x="21600" y="8233"/>
                </a:cubicBezTo>
                <a:cubicBezTo>
                  <a:pt x="21600" y="8233"/>
                  <a:pt x="0" y="0"/>
                  <a:pt x="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8" name="Shape"/>
          <p:cNvSpPr>
            <a:spLocks noGrp="1"/>
          </p:cNvSpPr>
          <p:nvPr>
            <p:ph type="body" sz="quarter" idx="30" hasCustomPrompt="1"/>
          </p:nvPr>
        </p:nvSpPr>
        <p:spPr>
          <a:xfrm>
            <a:off x="2461617" y="4359610"/>
            <a:ext cx="1352132" cy="837529"/>
          </a:xfrm>
          <a:custGeom>
            <a:avLst/>
            <a:gdLst/>
            <a:ahLst/>
            <a:cxnLst>
              <a:cxn ang="0">
                <a:pos x="wd2" y="hd2"/>
              </a:cxn>
              <a:cxn ang="5400000">
                <a:pos x="wd2" y="hd2"/>
              </a:cxn>
              <a:cxn ang="10800000">
                <a:pos x="wd2" y="hd2"/>
              </a:cxn>
              <a:cxn ang="16200000">
                <a:pos x="wd2" y="hd2"/>
              </a:cxn>
            </a:cxnLst>
            <a:rect l="0" t="0" r="r" b="b"/>
            <a:pathLst>
              <a:path w="21198" h="21600" extrusionOk="0">
                <a:moveTo>
                  <a:pt x="0" y="10766"/>
                </a:moveTo>
                <a:lnTo>
                  <a:pt x="20143" y="21600"/>
                </a:lnTo>
                <a:cubicBezTo>
                  <a:pt x="20150" y="21566"/>
                  <a:pt x="20158" y="21532"/>
                  <a:pt x="20164" y="21498"/>
                </a:cubicBezTo>
                <a:cubicBezTo>
                  <a:pt x="21600" y="14227"/>
                  <a:pt x="21492" y="6742"/>
                  <a:pt x="20140" y="0"/>
                </a:cubicBezTo>
                <a:cubicBezTo>
                  <a:pt x="20140" y="0"/>
                  <a:pt x="0" y="10766"/>
                  <a:pt x="0" y="10766"/>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39" name="Shape"/>
          <p:cNvSpPr>
            <a:spLocks noGrp="1"/>
          </p:cNvSpPr>
          <p:nvPr>
            <p:ph type="body" sz="quarter" idx="31" hasCustomPrompt="1"/>
          </p:nvPr>
        </p:nvSpPr>
        <p:spPr>
          <a:xfrm>
            <a:off x="2461754" y="3680733"/>
            <a:ext cx="1286378" cy="109844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13433"/>
                </a:lnTo>
                <a:cubicBezTo>
                  <a:pt x="21597" y="13420"/>
                  <a:pt x="21593" y="13406"/>
                  <a:pt x="21590" y="13393"/>
                </a:cubicBezTo>
                <a:cubicBezTo>
                  <a:pt x="21586" y="13380"/>
                  <a:pt x="21583" y="13367"/>
                  <a:pt x="21579" y="13354"/>
                </a:cubicBezTo>
                <a:cubicBezTo>
                  <a:pt x="20797" y="10589"/>
                  <a:pt x="19675" y="8071"/>
                  <a:pt x="18285" y="5839"/>
                </a:cubicBezTo>
                <a:cubicBezTo>
                  <a:pt x="16883" y="3587"/>
                  <a:pt x="15206" y="1626"/>
                  <a:pt x="13331" y="0"/>
                </a:cubicBezTo>
                <a:lnTo>
                  <a:pt x="0" y="2160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0" name="Shape"/>
          <p:cNvSpPr>
            <a:spLocks noGrp="1"/>
          </p:cNvSpPr>
          <p:nvPr>
            <p:ph type="body" sz="quarter" idx="32" hasCustomPrompt="1"/>
          </p:nvPr>
        </p:nvSpPr>
        <p:spPr>
          <a:xfrm>
            <a:off x="2456994" y="3424669"/>
            <a:ext cx="802211" cy="1362050"/>
          </a:xfrm>
          <a:custGeom>
            <a:avLst/>
            <a:gdLst/>
            <a:ahLst/>
            <a:cxnLst>
              <a:cxn ang="0">
                <a:pos x="wd2" y="hd2"/>
              </a:cxn>
              <a:cxn ang="5400000">
                <a:pos x="wd2" y="hd2"/>
              </a:cxn>
              <a:cxn ang="10800000">
                <a:pos x="wd2" y="hd2"/>
              </a:cxn>
              <a:cxn ang="16200000">
                <a:pos x="wd2" y="hd2"/>
              </a:cxn>
            </a:cxnLst>
            <a:rect l="0" t="0" r="r" b="b"/>
            <a:pathLst>
              <a:path w="21600" h="21590" extrusionOk="0">
                <a:moveTo>
                  <a:pt x="0" y="21590"/>
                </a:moveTo>
                <a:lnTo>
                  <a:pt x="21600" y="4100"/>
                </a:lnTo>
                <a:cubicBezTo>
                  <a:pt x="21585" y="4093"/>
                  <a:pt x="21570" y="4086"/>
                  <a:pt x="21555" y="4080"/>
                </a:cubicBezTo>
                <a:cubicBezTo>
                  <a:pt x="21540" y="4073"/>
                  <a:pt x="21525" y="4067"/>
                  <a:pt x="21510" y="4060"/>
                </a:cubicBezTo>
                <a:cubicBezTo>
                  <a:pt x="18281" y="2679"/>
                  <a:pt x="14794" y="1659"/>
                  <a:pt x="11188" y="987"/>
                </a:cubicBezTo>
                <a:cubicBezTo>
                  <a:pt x="7583" y="315"/>
                  <a:pt x="3857" y="-10"/>
                  <a:pt x="151" y="0"/>
                </a:cubicBezTo>
                <a:lnTo>
                  <a:pt x="0" y="21590"/>
                </a:ln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1" name="Circle"/>
          <p:cNvSpPr>
            <a:spLocks noGrp="1"/>
          </p:cNvSpPr>
          <p:nvPr>
            <p:ph type="body" sz="quarter" idx="33" hasCustomPrompt="1"/>
          </p:nvPr>
        </p:nvSpPr>
        <p:spPr>
          <a:xfrm>
            <a:off x="1672621" y="3980819"/>
            <a:ext cx="1582358" cy="1582357"/>
          </a:xfrm>
          <a:prstGeom prst="ellipse">
            <a:avLst/>
          </a:prstGeom>
          <a:solidFill>
            <a:srgbClr val="E7E7EF"/>
          </a:solidFill>
          <a:ln w="88900">
            <a:solidFill>
              <a:srgbClr val="FFFFFF"/>
            </a:solidFill>
          </a:ln>
        </p:spPr>
        <p:txBody>
          <a:bodyPr lIns="38100" tIns="38100" rIns="38100" bIns="38100"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2" name="Shape"/>
          <p:cNvSpPr>
            <a:spLocks noGrp="1"/>
          </p:cNvSpPr>
          <p:nvPr>
            <p:ph type="body" sz="quarter" idx="34" hasCustomPrompt="1"/>
          </p:nvPr>
        </p:nvSpPr>
        <p:spPr>
          <a:xfrm>
            <a:off x="4448175" y="3940207"/>
            <a:ext cx="641350"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3" name="Shape"/>
          <p:cNvSpPr>
            <a:spLocks noGrp="1"/>
          </p:cNvSpPr>
          <p:nvPr>
            <p:ph type="body" sz="quarter" idx="35" hasCustomPrompt="1"/>
          </p:nvPr>
        </p:nvSpPr>
        <p:spPr>
          <a:xfrm>
            <a:off x="2079625" y="4577272"/>
            <a:ext cx="768350" cy="389451"/>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4" name="Shape"/>
          <p:cNvSpPr>
            <a:spLocks noGrp="1"/>
          </p:cNvSpPr>
          <p:nvPr>
            <p:ph type="body" sz="quarter" idx="36" hasCustomPrompt="1"/>
          </p:nvPr>
        </p:nvSpPr>
        <p:spPr>
          <a:xfrm>
            <a:off x="5222169"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5" name="Shape"/>
          <p:cNvSpPr>
            <a:spLocks noGrp="1"/>
          </p:cNvSpPr>
          <p:nvPr>
            <p:ph type="body" sz="quarter" idx="37" hasCustomPrompt="1"/>
          </p:nvPr>
        </p:nvSpPr>
        <p:spPr>
          <a:xfrm>
            <a:off x="5996163"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6" name="Shape"/>
          <p:cNvSpPr>
            <a:spLocks noGrp="1"/>
          </p:cNvSpPr>
          <p:nvPr>
            <p:ph type="body" sz="quarter" idx="38" hasCustomPrompt="1"/>
          </p:nvPr>
        </p:nvSpPr>
        <p:spPr>
          <a:xfrm>
            <a:off x="6770158"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7" name="Shape"/>
          <p:cNvSpPr>
            <a:spLocks noGrp="1"/>
          </p:cNvSpPr>
          <p:nvPr>
            <p:ph type="body" sz="quarter" idx="39" hasCustomPrompt="1"/>
          </p:nvPr>
        </p:nvSpPr>
        <p:spPr>
          <a:xfrm>
            <a:off x="7544152"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8" name="Shape"/>
          <p:cNvSpPr>
            <a:spLocks noGrp="1"/>
          </p:cNvSpPr>
          <p:nvPr>
            <p:ph type="body" sz="quarter" idx="40" hasCustomPrompt="1"/>
          </p:nvPr>
        </p:nvSpPr>
        <p:spPr>
          <a:xfrm>
            <a:off x="8318147"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54A0FB"/>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49" name="Shape"/>
          <p:cNvSpPr>
            <a:spLocks noGrp="1"/>
          </p:cNvSpPr>
          <p:nvPr>
            <p:ph type="body" sz="quarter" idx="41" hasCustomPrompt="1"/>
          </p:nvPr>
        </p:nvSpPr>
        <p:spPr>
          <a:xfrm>
            <a:off x="9092141"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50" name="Shape"/>
          <p:cNvSpPr>
            <a:spLocks noGrp="1"/>
          </p:cNvSpPr>
          <p:nvPr>
            <p:ph type="body" sz="quarter" idx="42" hasCustomPrompt="1"/>
          </p:nvPr>
        </p:nvSpPr>
        <p:spPr>
          <a:xfrm>
            <a:off x="9866135"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51" name="Shape"/>
          <p:cNvSpPr>
            <a:spLocks noGrp="1"/>
          </p:cNvSpPr>
          <p:nvPr>
            <p:ph type="body" sz="quarter" idx="43" hasCustomPrompt="1"/>
          </p:nvPr>
        </p:nvSpPr>
        <p:spPr>
          <a:xfrm>
            <a:off x="10640130" y="3940207"/>
            <a:ext cx="641351"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
        <p:nvSpPr>
          <p:cNvPr id="252" name="Shape"/>
          <p:cNvSpPr>
            <a:spLocks noGrp="1"/>
          </p:cNvSpPr>
          <p:nvPr>
            <p:ph type="body" sz="quarter" idx="44" hasCustomPrompt="1"/>
          </p:nvPr>
        </p:nvSpPr>
        <p:spPr>
          <a:xfrm>
            <a:off x="11414125" y="3940207"/>
            <a:ext cx="641350" cy="325079"/>
          </a:xfrm>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a:solidFill>
            <a:srgbClr val="E7E7EF"/>
          </a:solidFill>
        </p:spPr>
        <p:txBody>
          <a:bodyPr anchor="ctr"/>
          <a:lstStyle/>
          <a:p>
            <a:pPr>
              <a:lnSpc>
                <a:spcPct val="90000"/>
              </a:lnSpc>
              <a:defRPr sz="3500">
                <a:solidFill>
                  <a:srgbClr val="FFFFFF"/>
                </a:solidFill>
                <a:latin typeface="+mn-lt"/>
                <a:ea typeface="+mn-ea"/>
                <a:cs typeface="+mn-cs"/>
                <a:sym typeface="Avenir Next Demi Bold"/>
              </a:defRPr>
            </a:pPr>
            <a:r>
              <a:rPr lang="en-US"/>
              <a:t> </a:t>
            </a:r>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11557000" y="9334500"/>
            <a:ext cx="447295" cy="419100"/>
          </a:xfrm>
          <a:prstGeom prst="rect">
            <a:avLst/>
          </a:prstGeom>
          <a:solidFill>
            <a:srgbClr val="54A0FB"/>
          </a:solidFill>
          <a:ln w="12700">
            <a:miter lim="400000"/>
          </a:ln>
        </p:spPr>
        <p:txBody>
          <a:bodyPr lIns="50800" tIns="50800" rIns="50800" bIns="50800">
            <a:spAutoFit/>
          </a:bodyPr>
          <a:lstStyle>
            <a:lvl1pPr algn="ctr">
              <a:lnSpc>
                <a:spcPct val="90000"/>
              </a:lnSpc>
              <a:spcBef>
                <a:spcPts val="0"/>
              </a:spcBef>
              <a:defRPr sz="1800" cap="all" spc="90">
                <a:solidFill>
                  <a:srgbClr val="FFFFFF"/>
                </a:solidFill>
                <a:latin typeface="Avenir Next Medium"/>
                <a:ea typeface="Avenir Next Medium"/>
                <a:cs typeface="Avenir Next Medium"/>
                <a:sym typeface="Avenir Next Medium"/>
              </a:defRPr>
            </a:lvl1pPr>
          </a:lstStyle>
          <a:p>
            <a:fld id="{86CB4B4D-7CA3-9044-876B-883B54F8677D}" type="slidenum">
              <a:t>‹#›</a:t>
            </a:fld>
            <a:endParaRPr/>
          </a:p>
        </p:txBody>
      </p:sp>
      <p:sp>
        <p:nvSpPr>
          <p:cNvPr id="3" name="Title Text"/>
          <p:cNvSpPr txBox="1">
            <a:spLocks noGrp="1"/>
          </p:cNvSpPr>
          <p:nvPr>
            <p:ph type="title"/>
          </p:nvPr>
        </p:nvSpPr>
        <p:spPr>
          <a:xfrm>
            <a:off x="1016000" y="698500"/>
            <a:ext cx="10972800" cy="81959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chor="ctr"/>
          <a:lstStyle/>
          <a:p>
            <a:r>
              <a:t>Title Text</a:t>
            </a:r>
          </a:p>
        </p:txBody>
      </p:sp>
      <p:sp>
        <p:nvSpPr>
          <p:cNvPr id="4" name="Body Level One…"/>
          <p:cNvSpPr txBox="1">
            <a:spLocks noGrp="1"/>
          </p:cNvSpPr>
          <p:nvPr>
            <p:ph type="body" idx="1"/>
          </p:nvPr>
        </p:nvSpPr>
        <p:spPr>
          <a:xfrm>
            <a:off x="1016000" y="2279847"/>
            <a:ext cx="10972800" cy="6218293"/>
          </a:xfrm>
          <a:prstGeom prst="rect">
            <a:avLst/>
          </a:prstGeom>
          <a:ln w="12700">
            <a:miter lim="400000"/>
          </a:ln>
          <a:extLst>
            <a:ext uri="{C572A759-6A51-4108-AA02-DFA0A04FC94B}">
              <ma14:wrappingTextBoxFlag xmlns="" xmlns:ma14="http://schemas.microsoft.com/office/mac/drawingml/2011/main" val="1"/>
            </a:ext>
          </a:extLst>
        </p:spPr>
        <p:txBody>
          <a:bodyPr lIns="0" tIns="0" rIns="0" bIns="0"/>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transition spd="med"/>
  <p:txStyles>
    <p:titleStyle>
      <a:lvl1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1pPr>
      <a:lvl2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2pPr>
      <a:lvl3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3pPr>
      <a:lvl4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4pPr>
      <a:lvl5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5pPr>
      <a:lvl6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6pPr>
      <a:lvl7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7pPr>
      <a:lvl8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8pPr>
      <a:lvl9pPr marL="0" marR="0" indent="0" algn="ctr" defTabSz="584200" rtl="0" eaLnBrk="1" latinLnBrk="0" hangingPunct="1">
        <a:lnSpc>
          <a:spcPct val="90000"/>
        </a:lnSpc>
        <a:spcBef>
          <a:spcPts val="0"/>
        </a:spcBef>
        <a:spcAft>
          <a:spcPts val="0"/>
        </a:spcAft>
        <a:buClrTx/>
        <a:buSzTx/>
        <a:buFontTx/>
        <a:buNone/>
        <a:tabLst/>
        <a:defRPr sz="4500" b="0" i="0" u="none" strike="noStrike" cap="none" spc="0" baseline="0">
          <a:ln>
            <a:noFill/>
          </a:ln>
          <a:solidFill>
            <a:srgbClr val="49496A"/>
          </a:solidFill>
          <a:uFillTx/>
          <a:latin typeface="+mn-lt"/>
          <a:ea typeface="+mn-ea"/>
          <a:cs typeface="+mn-cs"/>
          <a:sym typeface="Avenir Next Demi Bold"/>
        </a:defRPr>
      </a:lvl9pPr>
    </p:titleStyle>
    <p:bodyStyle>
      <a:lvl1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1pPr>
      <a:lvl2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2pPr>
      <a:lvl3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3pPr>
      <a:lvl4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4pPr>
      <a:lvl5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5pPr>
      <a:lvl6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6pPr>
      <a:lvl7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7pPr>
      <a:lvl8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8pPr>
      <a:lvl9pPr marL="0" marR="0" indent="0" algn="ctr" defTabSz="584200" rtl="0" eaLnBrk="1" latinLnBrk="0" hangingPunct="1">
        <a:lnSpc>
          <a:spcPct val="100000"/>
        </a:lnSpc>
        <a:spcBef>
          <a:spcPts val="0"/>
        </a:spcBef>
        <a:spcAft>
          <a:spcPts val="0"/>
        </a:spcAft>
        <a:buClrTx/>
        <a:buSzTx/>
        <a:buFontTx/>
        <a:buNone/>
        <a:tabLst/>
        <a:defRPr sz="2000" b="0" i="0" u="none" strike="noStrike" cap="none" spc="0" baseline="0">
          <a:ln>
            <a:noFill/>
          </a:ln>
          <a:solidFill>
            <a:srgbClr val="49496A"/>
          </a:solidFill>
          <a:uFillTx/>
          <a:latin typeface="Avenir Next"/>
          <a:ea typeface="Avenir Next"/>
          <a:cs typeface="Avenir Next"/>
          <a:sym typeface="Avenir Next"/>
        </a:defRPr>
      </a:lvl9pPr>
    </p:bodyStyle>
    <p:otherStyle>
      <a:lvl1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1pPr>
      <a:lvl2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2pPr>
      <a:lvl3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3pPr>
      <a:lvl4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4pPr>
      <a:lvl5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5pPr>
      <a:lvl6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6pPr>
      <a:lvl7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7pPr>
      <a:lvl8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8pPr>
      <a:lvl9pPr marL="0" marR="0" indent="0" algn="ctr" defTabSz="584200" rtl="0" eaLnBrk="1" latinLnBrk="0" hangingPunct="1">
        <a:lnSpc>
          <a:spcPct val="90000"/>
        </a:lnSpc>
        <a:spcBef>
          <a:spcPts val="0"/>
        </a:spcBef>
        <a:spcAft>
          <a:spcPts val="0"/>
        </a:spcAft>
        <a:buClrTx/>
        <a:buSzTx/>
        <a:buFontTx/>
        <a:buNone/>
        <a:tabLst/>
        <a:defRPr sz="1800" b="0" i="0" u="none" strike="noStrike" cap="all" spc="90" baseline="0">
          <a:ln>
            <a:noFill/>
          </a:ln>
          <a:solidFill>
            <a:schemeClr val="tx1"/>
          </a:solidFill>
          <a:uFillTx/>
          <a:latin typeface="+mn-lt"/>
          <a:ea typeface="+mn-ea"/>
          <a:cs typeface="+mn-cs"/>
          <a:sym typeface="Avenir Next Medium"/>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3.jpe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 name="Image" descr="Image"/>
          <p:cNvPicPr>
            <a:picLocks noGrp="1" noChangeAspect="1"/>
          </p:cNvPicPr>
          <p:nvPr>
            <p:ph type="pic" idx="13"/>
          </p:nvPr>
        </p:nvPicPr>
        <p:blipFill>
          <a:blip r:embed="rId2"/>
          <a:srcRect t="124" b="124"/>
          <a:stretch>
            <a:fillRect/>
          </a:stretch>
        </p:blipFill>
        <p:spPr>
          <a:prstGeom prst="rect">
            <a:avLst/>
          </a:prstGeom>
        </p:spPr>
      </p:pic>
      <p:sp>
        <p:nvSpPr>
          <p:cNvPr id="564" name="Rectangle"/>
          <p:cNvSpPr>
            <a:spLocks noGrp="1"/>
          </p:cNvSpPr>
          <p:nvPr>
            <p:ph type="body" idx="14"/>
          </p:nvPr>
        </p:nvSpPr>
        <p:spPr>
          <a:xfrm>
            <a:off x="4417972" y="498765"/>
            <a:ext cx="8308435" cy="2909453"/>
          </a:xfrm>
          <a:prstGeom prst="rect">
            <a:avLst/>
          </a:prstGeom>
        </p:spPr>
        <p:txBody>
          <a:bodyPr/>
          <a:lstStyle/>
          <a:p>
            <a:pPr rtl="1">
              <a:lnSpc>
                <a:spcPct val="90000"/>
              </a:lnSpc>
              <a:defRPr sz="3500">
                <a:solidFill>
                  <a:srgbClr val="FFFFFF"/>
                </a:solidFill>
                <a:latin typeface="+mn-lt"/>
                <a:ea typeface="+mn-ea"/>
                <a:cs typeface="+mn-cs"/>
                <a:sym typeface="Avenir Next Demi Bold"/>
              </a:defRPr>
            </a:pPr>
            <a:endParaRPr dirty="0">
              <a:cs typeface="B Nazanin" panose="00000700000000000000" pitchFamily="2" charset="-78"/>
            </a:endParaRPr>
          </a:p>
        </p:txBody>
      </p:sp>
      <p:sp>
        <p:nvSpPr>
          <p:cNvPr id="566" name="Company Name"/>
          <p:cNvSpPr>
            <a:spLocks noGrp="1"/>
          </p:cNvSpPr>
          <p:nvPr>
            <p:ph type="body" idx="16"/>
          </p:nvPr>
        </p:nvSpPr>
        <p:spPr>
          <a:prstGeom prst="rect">
            <a:avLst/>
          </a:prstGeom>
        </p:spPr>
        <p:txBody>
          <a:bodyPr/>
          <a:lstStyle/>
          <a:p>
            <a:pPr algn="r" rtl="1"/>
            <a:r>
              <a:rPr lang="fa-IR" sz="2800" dirty="0">
                <a:cs typeface="B Nazanin" panose="00000700000000000000" pitchFamily="2" charset="-78"/>
              </a:rPr>
              <a:t>نام شرکت</a:t>
            </a:r>
            <a:endParaRPr sz="2800" dirty="0">
              <a:cs typeface="B Nazanin" panose="00000700000000000000" pitchFamily="2" charset="-78"/>
            </a:endParaRPr>
          </a:p>
        </p:txBody>
      </p:sp>
      <p:sp>
        <p:nvSpPr>
          <p:cNvPr id="567"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5715" y="6826"/>
                </a:moveTo>
                <a:cubicBezTo>
                  <a:pt x="15209" y="5025"/>
                  <a:pt x="14280" y="3450"/>
                  <a:pt x="14280" y="3450"/>
                </a:cubicBezTo>
                <a:lnTo>
                  <a:pt x="13407" y="5295"/>
                </a:lnTo>
                <a:cubicBezTo>
                  <a:pt x="12703" y="4239"/>
                  <a:pt x="11794" y="3600"/>
                  <a:pt x="10800" y="3600"/>
                </a:cubicBezTo>
                <a:cubicBezTo>
                  <a:pt x="8563" y="3600"/>
                  <a:pt x="6750" y="6824"/>
                  <a:pt x="6750" y="10801"/>
                </a:cubicBezTo>
                <a:cubicBezTo>
                  <a:pt x="6750" y="14777"/>
                  <a:pt x="8563" y="18001"/>
                  <a:pt x="10800" y="18001"/>
                </a:cubicBezTo>
                <a:cubicBezTo>
                  <a:pt x="13037" y="18001"/>
                  <a:pt x="14850" y="14777"/>
                  <a:pt x="14850" y="10801"/>
                </a:cubicBezTo>
                <a:lnTo>
                  <a:pt x="16200" y="10801"/>
                </a:lnTo>
                <a:cubicBezTo>
                  <a:pt x="16200" y="10801"/>
                  <a:pt x="16221" y="8626"/>
                  <a:pt x="15715" y="6826"/>
                </a:cubicBezTo>
                <a:close/>
                <a:moveTo>
                  <a:pt x="21600" y="10801"/>
                </a:moveTo>
                <a:cubicBezTo>
                  <a:pt x="21600" y="11401"/>
                  <a:pt x="20925" y="12000"/>
                  <a:pt x="20925" y="12000"/>
                </a:cubicBezTo>
                <a:cubicBezTo>
                  <a:pt x="20925" y="12000"/>
                  <a:pt x="16181" y="21600"/>
                  <a:pt x="10771" y="21600"/>
                </a:cubicBezTo>
                <a:cubicBezTo>
                  <a:pt x="5381" y="21600"/>
                  <a:pt x="675" y="12000"/>
                  <a:pt x="675" y="12000"/>
                </a:cubicBezTo>
                <a:cubicBezTo>
                  <a:pt x="675" y="12000"/>
                  <a:pt x="0" y="11449"/>
                  <a:pt x="0" y="10875"/>
                </a:cubicBezTo>
                <a:cubicBezTo>
                  <a:pt x="0" y="10251"/>
                  <a:pt x="675" y="9601"/>
                  <a:pt x="675" y="9601"/>
                </a:cubicBezTo>
                <a:cubicBezTo>
                  <a:pt x="675" y="9601"/>
                  <a:pt x="5344" y="0"/>
                  <a:pt x="10771" y="0"/>
                </a:cubicBezTo>
                <a:cubicBezTo>
                  <a:pt x="16143" y="0"/>
                  <a:pt x="20925" y="9601"/>
                  <a:pt x="20925" y="9601"/>
                </a:cubicBezTo>
                <a:cubicBezTo>
                  <a:pt x="20925" y="9601"/>
                  <a:pt x="21600" y="10200"/>
                  <a:pt x="21600" y="10801"/>
                </a:cubicBezTo>
                <a:close/>
                <a:moveTo>
                  <a:pt x="10800" y="10801"/>
                </a:moveTo>
                <a:lnTo>
                  <a:pt x="13500" y="10801"/>
                </a:lnTo>
                <a:cubicBezTo>
                  <a:pt x="13500" y="13451"/>
                  <a:pt x="12291" y="15601"/>
                  <a:pt x="10800" y="15601"/>
                </a:cubicBezTo>
                <a:cubicBezTo>
                  <a:pt x="9309" y="15601"/>
                  <a:pt x="8100" y="13451"/>
                  <a:pt x="8100" y="10801"/>
                </a:cubicBezTo>
                <a:cubicBezTo>
                  <a:pt x="8100" y="8149"/>
                  <a:pt x="9309" y="6000"/>
                  <a:pt x="10800" y="6000"/>
                </a:cubicBezTo>
                <a:cubicBezTo>
                  <a:pt x="11462" y="6000"/>
                  <a:pt x="12068" y="6426"/>
                  <a:pt x="12538" y="7130"/>
                </a:cubicBezTo>
                <a:cubicBezTo>
                  <a:pt x="12538" y="7130"/>
                  <a:pt x="10800" y="10801"/>
                  <a:pt x="10800" y="1080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dirty="0">
              <a:cs typeface="B Nazanin" panose="00000700000000000000" pitchFamily="2" charset="-78"/>
            </a:endParaRPr>
          </a:p>
        </p:txBody>
      </p:sp>
      <p:sp>
        <p:nvSpPr>
          <p:cNvPr id="568" name="Eye Health TIPS"/>
          <p:cNvSpPr>
            <a:spLocks noGrp="1"/>
          </p:cNvSpPr>
          <p:nvPr>
            <p:ph type="ctrTitle"/>
          </p:nvPr>
        </p:nvSpPr>
        <p:spPr>
          <a:xfrm>
            <a:off x="4417972" y="492498"/>
            <a:ext cx="8018709" cy="2687120"/>
          </a:xfrm>
          <a:prstGeom prst="rect">
            <a:avLst/>
          </a:prstGeom>
        </p:spPr>
        <p:txBody>
          <a:bodyPr/>
          <a:lstStyle/>
          <a:p>
            <a:pPr algn="r" rtl="1">
              <a:lnSpc>
                <a:spcPct val="150000"/>
              </a:lnSpc>
            </a:pPr>
            <a:r>
              <a:rPr lang="fa-IR" sz="6000" dirty="0">
                <a:cs typeface="B Nazanin" panose="00000700000000000000" pitchFamily="2" charset="-78"/>
              </a:rPr>
              <a:t>قالب پاورپوینت چشم پزشکی</a:t>
            </a:r>
            <a:br>
              <a:rPr lang="fa-IR" sz="6000" dirty="0">
                <a:cs typeface="B Nazanin" panose="00000700000000000000" pitchFamily="2" charset="-78"/>
              </a:rPr>
            </a:br>
            <a:r>
              <a:rPr lang="fa-IR" sz="6000" dirty="0">
                <a:solidFill>
                  <a:schemeClr val="tx1"/>
                </a:solidFill>
                <a:cs typeface="B Nazanin" panose="00000700000000000000" pitchFamily="2" charset="-78"/>
              </a:rPr>
              <a:t>تم: بهداشت چشم </a:t>
            </a:r>
            <a:endParaRPr sz="6000" dirty="0">
              <a:solidFill>
                <a:schemeClr val="tx1"/>
              </a:solidFill>
              <a:cs typeface="B Nazanin" panose="00000700000000000000" pitchFamily="2" charset="-78"/>
            </a:endParaRPr>
          </a:p>
        </p:txBody>
      </p:sp>
      <p:sp>
        <p:nvSpPr>
          <p:cNvPr id="569" name="Aenean eu leo quam. Pellentesque ornare sem lacinia quam venenatis. Etiam porta sem malesuada magna mollis euismod."/>
          <p:cNvSpPr>
            <a:spLocks noGrp="1"/>
          </p:cNvSpPr>
          <p:nvPr>
            <p:ph type="subTitle" sz="quarter" idx="1"/>
          </p:nvPr>
        </p:nvSpPr>
        <p:spPr>
          <a:prstGeom prst="rect">
            <a:avLst/>
          </a:prstGeom>
        </p:spPr>
        <p:txBody>
          <a:bodyPr/>
          <a:lstStyle/>
          <a:p>
            <a:pPr algn="r" rtl="1"/>
            <a:r>
              <a:rPr lang="fa-IR" sz="24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2400" dirty="0">
              <a:cs typeface="B Nazanin" panose="00000700000000000000" pitchFamily="2" charset="-78"/>
            </a:endParaRPr>
          </a:p>
        </p:txBody>
      </p:sp>
      <p:sp>
        <p:nvSpPr>
          <p:cNvPr id="570" name="Slide Number"/>
          <p:cNvSpPr>
            <a:spLocks noGrp="1"/>
          </p:cNvSpPr>
          <p:nvPr>
            <p:ph type="sldNum" sz="quarter" idx="2"/>
          </p:nvPr>
        </p:nvSpPr>
        <p:spPr>
          <a:xfrm>
            <a:off x="11554206"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a:t>
            </a:fld>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 name="Human Infographic"/>
          <p:cNvSpPr>
            <a:spLocks noGrp="1"/>
          </p:cNvSpPr>
          <p:nvPr>
            <p:ph type="title"/>
          </p:nvPr>
        </p:nvSpPr>
        <p:spPr>
          <a:prstGeom prst="rect">
            <a:avLst/>
          </a:prstGeom>
        </p:spPr>
        <p:txBody>
          <a:bodyPr/>
          <a:lstStyle/>
          <a:p>
            <a:pPr rtl="1"/>
            <a:r>
              <a:rPr lang="fa-IR" dirty="0">
                <a:cs typeface="B Nazanin" panose="00000700000000000000" pitchFamily="2" charset="-78"/>
              </a:rPr>
              <a:t>اینفوگرافیک انسان</a:t>
            </a:r>
            <a:endParaRPr dirty="0">
              <a:cs typeface="B Nazanin" panose="00000700000000000000" pitchFamily="2" charset="-78"/>
            </a:endParaRPr>
          </a:p>
        </p:txBody>
      </p:sp>
      <p:sp>
        <p:nvSpPr>
          <p:cNvPr id="767" name="11…"/>
          <p:cNvSpPr>
            <a:spLocks noGrp="1"/>
          </p:cNvSpPr>
          <p:nvPr>
            <p:ph type="body" idx="1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r>
              <a:rPr>
                <a:cs typeface="B Nazanin" panose="00000700000000000000" pitchFamily="2" charset="-78"/>
              </a:rPr>
              <a:t>11 </a:t>
            </a:r>
          </a:p>
          <a:p>
            <a:pPr rtl="1">
              <a:lnSpc>
                <a:spcPct val="90000"/>
              </a:lnSpc>
              <a:defRPr sz="3500">
                <a:solidFill>
                  <a:srgbClr val="FFFFFF"/>
                </a:solidFill>
                <a:latin typeface="+mn-lt"/>
                <a:ea typeface="+mn-ea"/>
                <a:cs typeface="+mn-cs"/>
                <a:sym typeface="Avenir Next Demi Bold"/>
              </a:defRPr>
            </a:pPr>
            <a:r>
              <a:rPr>
                <a:cs typeface="B Nazanin" panose="00000700000000000000" pitchFamily="2" charset="-78"/>
              </a:rPr>
              <a:t>of 15 </a:t>
            </a:r>
          </a:p>
        </p:txBody>
      </p:sp>
      <p:sp>
        <p:nvSpPr>
          <p:cNvPr id="768" name="Mal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69" name="Femal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0" name="Mal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1" name="Femal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2" name="Femal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3" name="Mal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4" name="Female"/>
          <p:cNvSpPr>
            <a:spLocks noGrp="1"/>
          </p:cNvSpPr>
          <p:nvPr>
            <p:ph type="body" idx="20"/>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5" name="Mal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6" name="Female"/>
          <p:cNvSpPr>
            <a:spLocks noGrp="1"/>
          </p:cNvSpPr>
          <p:nvPr>
            <p:ph type="body" idx="22"/>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7" name="Female"/>
          <p:cNvSpPr>
            <a:spLocks noGrp="1"/>
          </p:cNvSpPr>
          <p:nvPr>
            <p:ph type="body" idx="23"/>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8" name="Male"/>
          <p:cNvSpPr>
            <a:spLocks noGrp="1"/>
          </p:cNvSpPr>
          <p:nvPr>
            <p:ph type="body" idx="24"/>
          </p:nvPr>
        </p:nvSpPr>
        <p:spPr>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79" name="Female"/>
          <p:cNvSpPr>
            <a:spLocks noGrp="1"/>
          </p:cNvSpPr>
          <p:nvPr>
            <p:ph type="body" idx="25"/>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80" name="Male"/>
          <p:cNvSpPr>
            <a:spLocks noGrp="1"/>
          </p:cNvSpPr>
          <p:nvPr>
            <p:ph type="body" idx="26"/>
          </p:nvPr>
        </p:nvSpPr>
        <p:spPr>
          <a:custGeom>
            <a:avLst/>
            <a:gdLst/>
            <a:ahLst/>
            <a:cxnLst>
              <a:cxn ang="0">
                <a:pos x="wd2" y="hd2"/>
              </a:cxn>
              <a:cxn ang="5400000">
                <a:pos x="wd2" y="hd2"/>
              </a:cxn>
              <a:cxn ang="10800000">
                <a:pos x="wd2" y="hd2"/>
              </a:cxn>
              <a:cxn ang="16200000">
                <a:pos x="wd2" y="hd2"/>
              </a:cxn>
            </a:cxnLst>
            <a:rect l="0" t="0" r="r" b="b"/>
            <a:pathLst>
              <a:path w="21547" h="21600" extrusionOk="0">
                <a:moveTo>
                  <a:pt x="10777" y="0"/>
                </a:moveTo>
                <a:cubicBezTo>
                  <a:pt x="9509" y="0"/>
                  <a:pt x="8239" y="180"/>
                  <a:pt x="7271" y="540"/>
                </a:cubicBezTo>
                <a:cubicBezTo>
                  <a:pt x="5335" y="1259"/>
                  <a:pt x="5335" y="2425"/>
                  <a:pt x="7271" y="3144"/>
                </a:cubicBezTo>
                <a:cubicBezTo>
                  <a:pt x="9206" y="3863"/>
                  <a:pt x="12348" y="3863"/>
                  <a:pt x="14284" y="3144"/>
                </a:cubicBezTo>
                <a:cubicBezTo>
                  <a:pt x="16220" y="2425"/>
                  <a:pt x="16220" y="1259"/>
                  <a:pt x="14284" y="540"/>
                </a:cubicBezTo>
                <a:cubicBezTo>
                  <a:pt x="13316" y="180"/>
                  <a:pt x="12046" y="0"/>
                  <a:pt x="10777" y="0"/>
                </a:cubicBezTo>
                <a:close/>
                <a:moveTo>
                  <a:pt x="4845" y="4060"/>
                </a:moveTo>
                <a:cubicBezTo>
                  <a:pt x="2970" y="4060"/>
                  <a:pt x="1445" y="4331"/>
                  <a:pt x="907" y="4563"/>
                </a:cubicBezTo>
                <a:cubicBezTo>
                  <a:pt x="-23" y="4963"/>
                  <a:pt x="-21" y="5438"/>
                  <a:pt x="8" y="5606"/>
                </a:cubicBezTo>
                <a:lnTo>
                  <a:pt x="8" y="12393"/>
                </a:lnTo>
                <a:cubicBezTo>
                  <a:pt x="8" y="12733"/>
                  <a:pt x="732" y="13004"/>
                  <a:pt x="1648" y="13004"/>
                </a:cubicBezTo>
                <a:cubicBezTo>
                  <a:pt x="2563" y="13004"/>
                  <a:pt x="3292" y="12728"/>
                  <a:pt x="3292" y="12393"/>
                </a:cubicBezTo>
                <a:lnTo>
                  <a:pt x="3292" y="6777"/>
                </a:lnTo>
                <a:lnTo>
                  <a:pt x="4791" y="6777"/>
                </a:lnTo>
                <a:lnTo>
                  <a:pt x="4791" y="12641"/>
                </a:lnTo>
                <a:lnTo>
                  <a:pt x="4804" y="12641"/>
                </a:lnTo>
                <a:lnTo>
                  <a:pt x="4804" y="20628"/>
                </a:lnTo>
                <a:cubicBezTo>
                  <a:pt x="4804" y="21163"/>
                  <a:pt x="5982" y="21600"/>
                  <a:pt x="7421" y="21600"/>
                </a:cubicBezTo>
                <a:cubicBezTo>
                  <a:pt x="8860" y="21600"/>
                  <a:pt x="10037" y="21163"/>
                  <a:pt x="10037" y="20628"/>
                </a:cubicBezTo>
                <a:lnTo>
                  <a:pt x="10037" y="12641"/>
                </a:lnTo>
                <a:lnTo>
                  <a:pt x="10777" y="12641"/>
                </a:lnTo>
                <a:lnTo>
                  <a:pt x="11504" y="12641"/>
                </a:lnTo>
                <a:lnTo>
                  <a:pt x="11504" y="20628"/>
                </a:lnTo>
                <a:cubicBezTo>
                  <a:pt x="11504" y="21163"/>
                  <a:pt x="12682" y="21600"/>
                  <a:pt x="14121" y="21600"/>
                </a:cubicBezTo>
                <a:cubicBezTo>
                  <a:pt x="15559" y="21600"/>
                  <a:pt x="16737" y="21163"/>
                  <a:pt x="16737" y="20628"/>
                </a:cubicBezTo>
                <a:lnTo>
                  <a:pt x="16737" y="12636"/>
                </a:lnTo>
                <a:lnTo>
                  <a:pt x="16750" y="12636"/>
                </a:lnTo>
                <a:lnTo>
                  <a:pt x="16750" y="6772"/>
                </a:lnTo>
                <a:lnTo>
                  <a:pt x="18249" y="6772"/>
                </a:lnTo>
                <a:lnTo>
                  <a:pt x="18249" y="12388"/>
                </a:lnTo>
                <a:cubicBezTo>
                  <a:pt x="18249" y="12728"/>
                  <a:pt x="18973" y="12997"/>
                  <a:pt x="19889" y="12997"/>
                </a:cubicBezTo>
                <a:cubicBezTo>
                  <a:pt x="20805" y="12997"/>
                  <a:pt x="21533" y="12723"/>
                  <a:pt x="21533" y="12388"/>
                </a:cubicBezTo>
                <a:lnTo>
                  <a:pt x="21533" y="5606"/>
                </a:lnTo>
                <a:cubicBezTo>
                  <a:pt x="21577" y="5438"/>
                  <a:pt x="21564" y="4957"/>
                  <a:pt x="20634" y="4563"/>
                </a:cubicBezTo>
                <a:cubicBezTo>
                  <a:pt x="20096" y="4336"/>
                  <a:pt x="18566" y="4060"/>
                  <a:pt x="16691" y="4060"/>
                </a:cubicBezTo>
                <a:lnTo>
                  <a:pt x="10777" y="4060"/>
                </a:lnTo>
                <a:lnTo>
                  <a:pt x="4845" y="406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81" name="Female"/>
          <p:cNvSpPr>
            <a:spLocks noGrp="1"/>
          </p:cNvSpPr>
          <p:nvPr>
            <p:ph type="body" idx="27"/>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82" name="Femal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297" h="21600" extrusionOk="0">
                <a:moveTo>
                  <a:pt x="10652" y="0"/>
                </a:moveTo>
                <a:cubicBezTo>
                  <a:pt x="9610" y="0"/>
                  <a:pt x="8570" y="182"/>
                  <a:pt x="7774" y="547"/>
                </a:cubicBezTo>
                <a:cubicBezTo>
                  <a:pt x="6184" y="1276"/>
                  <a:pt x="6184" y="2458"/>
                  <a:pt x="7774" y="3188"/>
                </a:cubicBezTo>
                <a:cubicBezTo>
                  <a:pt x="9365" y="3917"/>
                  <a:pt x="11943" y="3917"/>
                  <a:pt x="13534" y="3188"/>
                </a:cubicBezTo>
                <a:cubicBezTo>
                  <a:pt x="15124" y="2458"/>
                  <a:pt x="15124" y="1276"/>
                  <a:pt x="13534" y="547"/>
                </a:cubicBezTo>
                <a:cubicBezTo>
                  <a:pt x="12738" y="182"/>
                  <a:pt x="11695" y="0"/>
                  <a:pt x="10652" y="0"/>
                </a:cubicBezTo>
                <a:close/>
                <a:moveTo>
                  <a:pt x="7859" y="4109"/>
                </a:moveTo>
                <a:cubicBezTo>
                  <a:pt x="5671" y="4109"/>
                  <a:pt x="4499" y="4934"/>
                  <a:pt x="4153" y="5420"/>
                </a:cubicBezTo>
                <a:lnTo>
                  <a:pt x="50" y="11877"/>
                </a:lnTo>
                <a:cubicBezTo>
                  <a:pt x="-150" y="12205"/>
                  <a:pt x="268" y="12546"/>
                  <a:pt x="985" y="12638"/>
                </a:cubicBezTo>
                <a:cubicBezTo>
                  <a:pt x="1106" y="12653"/>
                  <a:pt x="1229" y="12661"/>
                  <a:pt x="1349" y="12661"/>
                </a:cubicBezTo>
                <a:cubicBezTo>
                  <a:pt x="1938" y="12661"/>
                  <a:pt x="2478" y="12482"/>
                  <a:pt x="2644" y="12209"/>
                </a:cubicBezTo>
                <a:lnTo>
                  <a:pt x="6269" y="6537"/>
                </a:lnTo>
                <a:lnTo>
                  <a:pt x="6994" y="6537"/>
                </a:lnTo>
                <a:cubicBezTo>
                  <a:pt x="6989" y="6544"/>
                  <a:pt x="6983" y="6551"/>
                  <a:pt x="6979" y="6558"/>
                </a:cubicBezTo>
                <a:lnTo>
                  <a:pt x="2405" y="14438"/>
                </a:lnTo>
                <a:cubicBezTo>
                  <a:pt x="2329" y="14570"/>
                  <a:pt x="2506" y="14676"/>
                  <a:pt x="2803" y="14676"/>
                </a:cubicBezTo>
                <a:lnTo>
                  <a:pt x="6067" y="14676"/>
                </a:lnTo>
                <a:lnTo>
                  <a:pt x="6067" y="20674"/>
                </a:lnTo>
                <a:cubicBezTo>
                  <a:pt x="6067" y="21185"/>
                  <a:pt x="6972" y="21600"/>
                  <a:pt x="8087" y="21600"/>
                </a:cubicBezTo>
                <a:cubicBezTo>
                  <a:pt x="9203" y="21600"/>
                  <a:pt x="10104" y="21185"/>
                  <a:pt x="10104" y="20674"/>
                </a:cubicBezTo>
                <a:lnTo>
                  <a:pt x="10104" y="14676"/>
                </a:lnTo>
                <a:cubicBezTo>
                  <a:pt x="10326" y="14676"/>
                  <a:pt x="10531" y="14676"/>
                  <a:pt x="10608" y="14676"/>
                </a:cubicBezTo>
                <a:cubicBezTo>
                  <a:pt x="10695" y="14676"/>
                  <a:pt x="10945" y="14676"/>
                  <a:pt x="11201" y="14676"/>
                </a:cubicBezTo>
                <a:lnTo>
                  <a:pt x="11201" y="20674"/>
                </a:lnTo>
                <a:cubicBezTo>
                  <a:pt x="11201" y="21185"/>
                  <a:pt x="12105" y="21600"/>
                  <a:pt x="13221" y="21600"/>
                </a:cubicBezTo>
                <a:cubicBezTo>
                  <a:pt x="14337" y="21600"/>
                  <a:pt x="15238" y="21185"/>
                  <a:pt x="15238" y="20674"/>
                </a:cubicBezTo>
                <a:lnTo>
                  <a:pt x="15238" y="14676"/>
                </a:lnTo>
                <a:lnTo>
                  <a:pt x="18410" y="14676"/>
                </a:lnTo>
                <a:cubicBezTo>
                  <a:pt x="18706" y="14676"/>
                  <a:pt x="18887" y="14570"/>
                  <a:pt x="18811" y="14438"/>
                </a:cubicBezTo>
                <a:lnTo>
                  <a:pt x="14237" y="6558"/>
                </a:lnTo>
                <a:cubicBezTo>
                  <a:pt x="14233" y="6551"/>
                  <a:pt x="14227" y="6544"/>
                  <a:pt x="14222" y="6537"/>
                </a:cubicBezTo>
                <a:lnTo>
                  <a:pt x="14932" y="6537"/>
                </a:lnTo>
                <a:lnTo>
                  <a:pt x="18656" y="12192"/>
                </a:lnTo>
                <a:cubicBezTo>
                  <a:pt x="18827" y="12463"/>
                  <a:pt x="19364" y="12638"/>
                  <a:pt x="19948" y="12638"/>
                </a:cubicBezTo>
                <a:cubicBezTo>
                  <a:pt x="20072" y="12638"/>
                  <a:pt x="20199" y="12631"/>
                  <a:pt x="20324" y="12614"/>
                </a:cubicBezTo>
                <a:cubicBezTo>
                  <a:pt x="21038" y="12519"/>
                  <a:pt x="21450" y="12177"/>
                  <a:pt x="21244" y="11850"/>
                </a:cubicBezTo>
                <a:lnTo>
                  <a:pt x="17037" y="5432"/>
                </a:lnTo>
                <a:lnTo>
                  <a:pt x="17022" y="5407"/>
                </a:lnTo>
                <a:cubicBezTo>
                  <a:pt x="16669" y="4924"/>
                  <a:pt x="15494" y="4112"/>
                  <a:pt x="13328" y="4112"/>
                </a:cubicBezTo>
                <a:cubicBezTo>
                  <a:pt x="13316" y="4112"/>
                  <a:pt x="13303" y="4112"/>
                  <a:pt x="13291" y="4112"/>
                </a:cubicBezTo>
                <a:lnTo>
                  <a:pt x="12768" y="4114"/>
                </a:lnTo>
                <a:cubicBezTo>
                  <a:pt x="12732" y="4113"/>
                  <a:pt x="12698" y="4109"/>
                  <a:pt x="12662" y="4109"/>
                </a:cubicBezTo>
                <a:lnTo>
                  <a:pt x="7859" y="410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83" name="Nullam id dolor id nibh ultricies magna elit sed odio magna sit."/>
          <p:cNvSpPr txBox="1">
            <a:spLocks noGrp="1"/>
          </p:cNvSpPr>
          <p:nvPr>
            <p:ph type="body" idx="29"/>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784" name="Sed posuere consectetur est at lobortis. Praesent magna, vel scelerisque nisl. Donec ullamcorper nulla non metus fringilla. Aenean bibendum nulla sed. Nullam id dolor id nibh ultricies vehicula ut id elit. Cras mattis consectetur purus. Donec sed odio dui. Praesent commodo cursus magna, vel scelerisque nisl consectetur."/>
          <p:cNvSpPr>
            <a:spLocks noGrp="1"/>
          </p:cNvSpPr>
          <p:nvPr>
            <p:ph type="body" sz="quarter" idx="1"/>
          </p:nvPr>
        </p:nvSpPr>
        <p:spPr>
          <a:prstGeom prst="rect">
            <a:avLst/>
          </a:prstGeom>
        </p:spPr>
        <p:txBody>
          <a:bodyPr/>
          <a:lstStyle/>
          <a:p>
            <a:pPr algn="r" rtl="1">
              <a:lnSpc>
                <a:spcPct val="150000"/>
              </a:lnSpc>
            </a:pPr>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lang="en-US" sz="2400" dirty="0">
              <a:cs typeface="B Nazanin" panose="00000700000000000000" pitchFamily="2" charset="-78"/>
            </a:endParaRPr>
          </a:p>
        </p:txBody>
      </p:sp>
      <p:sp>
        <p:nvSpPr>
          <p:cNvPr id="785"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10</a:t>
            </a:fld>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11</a:t>
            </a:fld>
            <a:endParaRPr>
              <a:cs typeface="B Nazanin" panose="00000700000000000000" pitchFamily="2" charset="-78"/>
            </a:endParaRPr>
          </a:p>
        </p:txBody>
      </p:sp>
      <p:sp>
        <p:nvSpPr>
          <p:cNvPr id="788" name="Data Visualization"/>
          <p:cNvSpPr>
            <a:spLocks noGrp="1"/>
          </p:cNvSpPr>
          <p:nvPr>
            <p:ph type="title"/>
          </p:nvPr>
        </p:nvSpPr>
        <p:spPr>
          <a:prstGeom prst="rect">
            <a:avLst/>
          </a:prstGeom>
        </p:spPr>
        <p:txBody>
          <a:bodyPr/>
          <a:lstStyle/>
          <a:p>
            <a:pPr rtl="1"/>
            <a:r>
              <a:rPr lang="fa-IR" dirty="0">
                <a:cs typeface="B Nazanin" panose="00000700000000000000" pitchFamily="2" charset="-78"/>
              </a:rPr>
              <a:t>تجسم داده ها</a:t>
            </a:r>
            <a:endParaRPr dirty="0">
              <a:cs typeface="B Nazanin" panose="00000700000000000000" pitchFamily="2" charset="-78"/>
            </a:endParaRPr>
          </a:p>
        </p:txBody>
      </p:sp>
      <p:sp>
        <p:nvSpPr>
          <p:cNvPr id="789" name="Sem Nibh"/>
          <p:cNvSpPr>
            <a:spLocks noGrp="1"/>
          </p:cNvSpPr>
          <p:nvPr>
            <p:ph type="body" idx="13"/>
          </p:nvPr>
        </p:nvSpPr>
        <p:spPr>
          <a:prstGeom prst="rect">
            <a:avLst/>
          </a:prstGeom>
        </p:spPr>
        <p:txBody>
          <a:bodyPr/>
          <a:lstStyle/>
          <a:p>
            <a:pPr algn="r" rtl="1"/>
            <a:r>
              <a:rPr lang="fa-IR" dirty="0">
                <a:cs typeface="B Nazanin" panose="00000700000000000000" pitchFamily="2" charset="-78"/>
              </a:rPr>
              <a:t>سم نیبه</a:t>
            </a:r>
            <a:endParaRPr dirty="0">
              <a:cs typeface="B Nazanin" panose="00000700000000000000" pitchFamily="2" charset="-78"/>
            </a:endParaRPr>
          </a:p>
        </p:txBody>
      </p:sp>
      <p:sp>
        <p:nvSpPr>
          <p:cNvPr id="790" name="Square"/>
          <p:cNvSpPr>
            <a:spLocks noGrp="1"/>
          </p:cNvSpPr>
          <p:nvPr>
            <p:ph type="body" idx="14"/>
          </p:nvPr>
        </p:nvSpPr>
        <p:spPr>
          <a:prstGeom prst="rect">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91" name="Tristique"/>
          <p:cNvSpPr>
            <a:spLocks noGrp="1"/>
          </p:cNvSpPr>
          <p:nvPr>
            <p:ph type="body" idx="15"/>
          </p:nvPr>
        </p:nvSpPr>
        <p:spPr>
          <a:prstGeom prst="rect">
            <a:avLst/>
          </a:prstGeom>
        </p:spPr>
        <p:txBody>
          <a:bodyPr/>
          <a:lstStyle/>
          <a:p>
            <a:pPr algn="r" rtl="1"/>
            <a:r>
              <a:rPr lang="fa-IR" dirty="0">
                <a:cs typeface="B Nazanin" panose="00000700000000000000" pitchFamily="2" charset="-78"/>
              </a:rPr>
              <a:t>تریستیک</a:t>
            </a:r>
            <a:endParaRPr dirty="0">
              <a:cs typeface="B Nazanin" panose="00000700000000000000" pitchFamily="2" charset="-78"/>
            </a:endParaRPr>
          </a:p>
        </p:txBody>
      </p:sp>
      <p:sp>
        <p:nvSpPr>
          <p:cNvPr id="792" name="Square"/>
          <p:cNvSpPr>
            <a:spLocks noGrp="1"/>
          </p:cNvSpPr>
          <p:nvPr>
            <p:ph type="body" idx="16"/>
          </p:nvPr>
        </p:nvSpPr>
        <p:spPr>
          <a:prstGeom prst="rect">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93" name="Ullamcorper"/>
          <p:cNvSpPr>
            <a:spLocks noGrp="1"/>
          </p:cNvSpPr>
          <p:nvPr>
            <p:ph type="body" idx="17"/>
          </p:nvPr>
        </p:nvSpPr>
        <p:spPr>
          <a:prstGeom prst="rect">
            <a:avLst/>
          </a:prstGeom>
        </p:spPr>
        <p:txBody>
          <a:bodyPr/>
          <a:lstStyle/>
          <a:p>
            <a:pPr algn="r" rtl="1"/>
            <a:r>
              <a:rPr lang="fa-IR" dirty="0">
                <a:cs typeface="B Nazanin" panose="00000700000000000000" pitchFamily="2" charset="-78"/>
              </a:rPr>
              <a:t>اولامکورپر</a:t>
            </a:r>
            <a:endParaRPr dirty="0">
              <a:cs typeface="B Nazanin" panose="00000700000000000000" pitchFamily="2" charset="-78"/>
            </a:endParaRPr>
          </a:p>
        </p:txBody>
      </p:sp>
      <p:sp>
        <p:nvSpPr>
          <p:cNvPr id="794" name="Square"/>
          <p:cNvSpPr>
            <a:spLocks noGrp="1"/>
          </p:cNvSpPr>
          <p:nvPr>
            <p:ph type="body" idx="18"/>
          </p:nvPr>
        </p:nvSpPr>
        <p:spPr>
          <a:prstGeom prst="rect">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95" name="60%"/>
          <p:cNvSpPr>
            <a:spLocks noGrp="1"/>
          </p:cNvSpPr>
          <p:nvPr>
            <p:ph type="body" idx="19"/>
          </p:nvPr>
        </p:nvSpPr>
        <p:spPr>
          <a:prstGeom prst="rect">
            <a:avLst/>
          </a:prstGeom>
        </p:spPr>
        <p:txBody>
          <a:bodyPr/>
          <a:lstStyle/>
          <a:p>
            <a:pPr rtl="1"/>
            <a:r>
              <a:rPr>
                <a:cs typeface="B Nazanin" panose="00000700000000000000" pitchFamily="2" charset="-78"/>
              </a:rPr>
              <a:t>60%</a:t>
            </a:r>
          </a:p>
        </p:txBody>
      </p:sp>
      <p:sp>
        <p:nvSpPr>
          <p:cNvPr id="796" name="20%"/>
          <p:cNvSpPr>
            <a:spLocks noGrp="1"/>
          </p:cNvSpPr>
          <p:nvPr>
            <p:ph type="body" idx="20"/>
          </p:nvPr>
        </p:nvSpPr>
        <p:spPr>
          <a:prstGeom prst="rect">
            <a:avLst/>
          </a:prstGeom>
        </p:spPr>
        <p:txBody>
          <a:bodyPr/>
          <a:lstStyle/>
          <a:p>
            <a:pPr rtl="1"/>
            <a:r>
              <a:rPr>
                <a:cs typeface="B Nazanin" panose="00000700000000000000" pitchFamily="2" charset="-78"/>
              </a:rPr>
              <a:t>20%</a:t>
            </a:r>
          </a:p>
        </p:txBody>
      </p:sp>
      <p:sp>
        <p:nvSpPr>
          <p:cNvPr id="797" name="20%"/>
          <p:cNvSpPr>
            <a:spLocks noGrp="1"/>
          </p:cNvSpPr>
          <p:nvPr>
            <p:ph type="body" idx="21"/>
          </p:nvPr>
        </p:nvSpPr>
        <p:spPr>
          <a:prstGeom prst="rect">
            <a:avLst/>
          </a:prstGeom>
        </p:spPr>
        <p:txBody>
          <a:bodyPr/>
          <a:lstStyle/>
          <a:p>
            <a:pPr rtl="1"/>
            <a:r>
              <a:rPr>
                <a:cs typeface="B Nazanin" panose="00000700000000000000" pitchFamily="2" charset="-78"/>
              </a:rPr>
              <a:t>20%</a:t>
            </a:r>
          </a:p>
        </p:txBody>
      </p:sp>
      <p:sp>
        <p:nvSpPr>
          <p:cNvPr id="798" name="33%"/>
          <p:cNvSpPr>
            <a:spLocks noGrp="1"/>
          </p:cNvSpPr>
          <p:nvPr>
            <p:ph type="body" idx="22"/>
          </p:nvPr>
        </p:nvSpPr>
        <p:spPr>
          <a:prstGeom prst="rect">
            <a:avLst/>
          </a:prstGeom>
        </p:spPr>
        <p:txBody>
          <a:bodyPr/>
          <a:lstStyle/>
          <a:p>
            <a:pPr rtl="1"/>
            <a:r>
              <a:rPr>
                <a:cs typeface="B Nazanin" panose="00000700000000000000" pitchFamily="2" charset="-78"/>
              </a:rPr>
              <a:t>33%</a:t>
            </a:r>
          </a:p>
        </p:txBody>
      </p:sp>
      <p:sp>
        <p:nvSpPr>
          <p:cNvPr id="799" name="33%"/>
          <p:cNvSpPr>
            <a:spLocks noGrp="1"/>
          </p:cNvSpPr>
          <p:nvPr>
            <p:ph type="body" idx="23"/>
          </p:nvPr>
        </p:nvSpPr>
        <p:spPr>
          <a:prstGeom prst="rect">
            <a:avLst/>
          </a:prstGeom>
        </p:spPr>
        <p:txBody>
          <a:bodyPr/>
          <a:lstStyle/>
          <a:p>
            <a:pPr rtl="1"/>
            <a:r>
              <a:rPr>
                <a:cs typeface="B Nazanin" panose="00000700000000000000" pitchFamily="2" charset="-78"/>
              </a:rPr>
              <a:t>33%</a:t>
            </a:r>
          </a:p>
        </p:txBody>
      </p:sp>
      <p:sp>
        <p:nvSpPr>
          <p:cNvPr id="800" name="33%"/>
          <p:cNvSpPr>
            <a:spLocks noGrp="1"/>
          </p:cNvSpPr>
          <p:nvPr>
            <p:ph type="body" idx="24"/>
          </p:nvPr>
        </p:nvSpPr>
        <p:spPr>
          <a:prstGeom prst="rect">
            <a:avLst/>
          </a:prstGeom>
        </p:spPr>
        <p:txBody>
          <a:bodyPr/>
          <a:lstStyle/>
          <a:p>
            <a:pPr rtl="1"/>
            <a:r>
              <a:rPr>
                <a:cs typeface="B Nazanin" panose="00000700000000000000" pitchFamily="2" charset="-78"/>
              </a:rPr>
              <a:t>33%</a:t>
            </a:r>
          </a:p>
        </p:txBody>
      </p:sp>
      <p:sp>
        <p:nvSpPr>
          <p:cNvPr id="801" name="70%"/>
          <p:cNvSpPr>
            <a:spLocks noGrp="1"/>
          </p:cNvSpPr>
          <p:nvPr>
            <p:ph type="body" idx="25"/>
          </p:nvPr>
        </p:nvSpPr>
        <p:spPr>
          <a:prstGeom prst="rect">
            <a:avLst/>
          </a:prstGeom>
        </p:spPr>
        <p:txBody>
          <a:bodyPr/>
          <a:lstStyle/>
          <a:p>
            <a:pPr rtl="1"/>
            <a:r>
              <a:rPr>
                <a:cs typeface="B Nazanin" panose="00000700000000000000" pitchFamily="2" charset="-78"/>
              </a:rPr>
              <a:t>70%</a:t>
            </a:r>
          </a:p>
        </p:txBody>
      </p:sp>
      <p:sp>
        <p:nvSpPr>
          <p:cNvPr id="802" name="20%"/>
          <p:cNvSpPr>
            <a:spLocks noGrp="1"/>
          </p:cNvSpPr>
          <p:nvPr>
            <p:ph type="body" idx="26"/>
          </p:nvPr>
        </p:nvSpPr>
        <p:spPr>
          <a:prstGeom prst="rect">
            <a:avLst/>
          </a:prstGeom>
        </p:spPr>
        <p:txBody>
          <a:bodyPr/>
          <a:lstStyle/>
          <a:p>
            <a:pPr rtl="1"/>
            <a:r>
              <a:rPr>
                <a:cs typeface="B Nazanin" panose="00000700000000000000" pitchFamily="2" charset="-78"/>
              </a:rPr>
              <a:t>20%</a:t>
            </a:r>
          </a:p>
        </p:txBody>
      </p:sp>
      <p:sp>
        <p:nvSpPr>
          <p:cNvPr id="803" name="10%"/>
          <p:cNvSpPr>
            <a:spLocks noGrp="1"/>
          </p:cNvSpPr>
          <p:nvPr>
            <p:ph type="body" idx="27"/>
          </p:nvPr>
        </p:nvSpPr>
        <p:spPr>
          <a:prstGeom prst="rect">
            <a:avLst/>
          </a:prstGeom>
        </p:spPr>
        <p:txBody>
          <a:bodyPr/>
          <a:lstStyle/>
          <a:p>
            <a:pPr rtl="1"/>
            <a:r>
              <a:rPr>
                <a:cs typeface="B Nazanin" panose="00000700000000000000" pitchFamily="2" charset="-78"/>
              </a:rPr>
              <a:t>10%</a:t>
            </a:r>
          </a:p>
        </p:txBody>
      </p:sp>
      <p:sp>
        <p:nvSpPr>
          <p:cNvPr id="804" name="35%"/>
          <p:cNvSpPr>
            <a:spLocks noGrp="1"/>
          </p:cNvSpPr>
          <p:nvPr>
            <p:ph type="body" idx="28"/>
          </p:nvPr>
        </p:nvSpPr>
        <p:spPr>
          <a:prstGeom prst="rect">
            <a:avLst/>
          </a:prstGeom>
        </p:spPr>
        <p:txBody>
          <a:bodyPr/>
          <a:lstStyle/>
          <a:p>
            <a:pPr rtl="1"/>
            <a:r>
              <a:rPr>
                <a:cs typeface="B Nazanin" panose="00000700000000000000" pitchFamily="2" charset="-78"/>
              </a:rPr>
              <a:t>35%</a:t>
            </a:r>
          </a:p>
        </p:txBody>
      </p:sp>
      <p:sp>
        <p:nvSpPr>
          <p:cNvPr id="805" name="20%"/>
          <p:cNvSpPr>
            <a:spLocks noGrp="1"/>
          </p:cNvSpPr>
          <p:nvPr>
            <p:ph type="body" idx="29"/>
          </p:nvPr>
        </p:nvSpPr>
        <p:spPr>
          <a:prstGeom prst="rect">
            <a:avLst/>
          </a:prstGeom>
        </p:spPr>
        <p:txBody>
          <a:bodyPr/>
          <a:lstStyle/>
          <a:p>
            <a:pPr rtl="1"/>
            <a:r>
              <a:rPr>
                <a:cs typeface="B Nazanin" panose="00000700000000000000" pitchFamily="2" charset="-78"/>
              </a:rPr>
              <a:t>20%</a:t>
            </a:r>
          </a:p>
        </p:txBody>
      </p:sp>
      <p:sp>
        <p:nvSpPr>
          <p:cNvPr id="806" name="45%"/>
          <p:cNvSpPr>
            <a:spLocks noGrp="1"/>
          </p:cNvSpPr>
          <p:nvPr>
            <p:ph type="body" idx="30"/>
          </p:nvPr>
        </p:nvSpPr>
        <p:spPr>
          <a:prstGeom prst="rect">
            <a:avLst/>
          </a:prstGeom>
        </p:spPr>
        <p:txBody>
          <a:bodyPr/>
          <a:lstStyle/>
          <a:p>
            <a:pPr rtl="1"/>
            <a:r>
              <a:rPr>
                <a:cs typeface="B Nazanin" panose="00000700000000000000" pitchFamily="2" charset="-78"/>
              </a:rPr>
              <a:t>45%</a:t>
            </a:r>
          </a:p>
        </p:txBody>
      </p:sp>
      <p:sp>
        <p:nvSpPr>
          <p:cNvPr id="807" name="7%"/>
          <p:cNvSpPr>
            <a:spLocks noGrp="1"/>
          </p:cNvSpPr>
          <p:nvPr>
            <p:ph type="body" idx="31"/>
          </p:nvPr>
        </p:nvSpPr>
        <p:spPr>
          <a:prstGeom prst="rect">
            <a:avLst/>
          </a:prstGeom>
        </p:spPr>
        <p:txBody>
          <a:bodyPr/>
          <a:lstStyle/>
          <a:p>
            <a:pPr rtl="1"/>
            <a:r>
              <a:rPr>
                <a:cs typeface="B Nazanin" panose="00000700000000000000" pitchFamily="2" charset="-78"/>
              </a:rPr>
              <a:t>7%</a:t>
            </a:r>
          </a:p>
        </p:txBody>
      </p:sp>
      <p:sp>
        <p:nvSpPr>
          <p:cNvPr id="808" name="33%"/>
          <p:cNvSpPr>
            <a:spLocks noGrp="1"/>
          </p:cNvSpPr>
          <p:nvPr>
            <p:ph type="body" idx="32"/>
          </p:nvPr>
        </p:nvSpPr>
        <p:spPr>
          <a:prstGeom prst="rect">
            <a:avLst/>
          </a:prstGeom>
        </p:spPr>
        <p:txBody>
          <a:bodyPr/>
          <a:lstStyle/>
          <a:p>
            <a:pPr rtl="1"/>
            <a:r>
              <a:rPr>
                <a:cs typeface="B Nazanin" panose="00000700000000000000" pitchFamily="2" charset="-78"/>
              </a:rPr>
              <a:t>33%</a:t>
            </a:r>
          </a:p>
        </p:txBody>
      </p:sp>
      <p:sp>
        <p:nvSpPr>
          <p:cNvPr id="809" name="60%"/>
          <p:cNvSpPr>
            <a:spLocks noGrp="1"/>
          </p:cNvSpPr>
          <p:nvPr>
            <p:ph type="body" idx="33"/>
          </p:nvPr>
        </p:nvSpPr>
        <p:spPr>
          <a:prstGeom prst="rect">
            <a:avLst/>
          </a:prstGeom>
        </p:spPr>
        <p:txBody>
          <a:bodyPr/>
          <a:lstStyle/>
          <a:p>
            <a:pPr rtl="1"/>
            <a:r>
              <a:rPr>
                <a:cs typeface="B Nazanin" panose="00000700000000000000" pitchFamily="2" charset="-78"/>
              </a:rPr>
              <a:t>60%</a:t>
            </a:r>
          </a:p>
        </p:txBody>
      </p:sp>
      <p:sp>
        <p:nvSpPr>
          <p:cNvPr id="810" name="15%"/>
          <p:cNvSpPr>
            <a:spLocks noGrp="1"/>
          </p:cNvSpPr>
          <p:nvPr>
            <p:ph type="body" idx="34"/>
          </p:nvPr>
        </p:nvSpPr>
        <p:spPr>
          <a:prstGeom prst="rect">
            <a:avLst/>
          </a:prstGeom>
        </p:spPr>
        <p:txBody>
          <a:bodyPr/>
          <a:lstStyle/>
          <a:p>
            <a:pPr rtl="1"/>
            <a:r>
              <a:rPr>
                <a:cs typeface="B Nazanin" panose="00000700000000000000" pitchFamily="2" charset="-78"/>
              </a:rPr>
              <a:t>15%</a:t>
            </a:r>
          </a:p>
        </p:txBody>
      </p:sp>
      <p:sp>
        <p:nvSpPr>
          <p:cNvPr id="811" name="30%"/>
          <p:cNvSpPr>
            <a:spLocks noGrp="1"/>
          </p:cNvSpPr>
          <p:nvPr>
            <p:ph type="body" idx="35"/>
          </p:nvPr>
        </p:nvSpPr>
        <p:spPr>
          <a:prstGeom prst="rect">
            <a:avLst/>
          </a:prstGeom>
        </p:spPr>
        <p:txBody>
          <a:bodyPr/>
          <a:lstStyle/>
          <a:p>
            <a:pPr rtl="1"/>
            <a:r>
              <a:rPr>
                <a:cs typeface="B Nazanin" panose="00000700000000000000" pitchFamily="2" charset="-78"/>
              </a:rPr>
              <a:t>30%</a:t>
            </a:r>
          </a:p>
        </p:txBody>
      </p:sp>
      <p:sp>
        <p:nvSpPr>
          <p:cNvPr id="812" name="55%"/>
          <p:cNvSpPr>
            <a:spLocks noGrp="1"/>
          </p:cNvSpPr>
          <p:nvPr>
            <p:ph type="body" idx="36"/>
          </p:nvPr>
        </p:nvSpPr>
        <p:spPr>
          <a:prstGeom prst="rect">
            <a:avLst/>
          </a:prstGeom>
        </p:spPr>
        <p:txBody>
          <a:bodyPr/>
          <a:lstStyle/>
          <a:p>
            <a:pPr rtl="1"/>
            <a:r>
              <a:rPr>
                <a:cs typeface="B Nazanin" panose="00000700000000000000" pitchFamily="2" charset="-78"/>
              </a:rPr>
              <a:t>55%</a:t>
            </a:r>
          </a:p>
        </p:txBody>
      </p:sp>
      <p:sp>
        <p:nvSpPr>
          <p:cNvPr id="813" name="12%"/>
          <p:cNvSpPr>
            <a:spLocks noGrp="1"/>
          </p:cNvSpPr>
          <p:nvPr>
            <p:ph type="body" idx="37"/>
          </p:nvPr>
        </p:nvSpPr>
        <p:spPr>
          <a:prstGeom prst="rect">
            <a:avLst/>
          </a:prstGeom>
        </p:spPr>
        <p:txBody>
          <a:bodyPr/>
          <a:lstStyle/>
          <a:p>
            <a:pPr rtl="1"/>
            <a:r>
              <a:rPr>
                <a:cs typeface="B Nazanin" panose="00000700000000000000" pitchFamily="2" charset="-78"/>
              </a:rPr>
              <a:t>12%</a:t>
            </a:r>
          </a:p>
        </p:txBody>
      </p:sp>
      <p:sp>
        <p:nvSpPr>
          <p:cNvPr id="814" name="8%"/>
          <p:cNvSpPr>
            <a:spLocks noGrp="1"/>
          </p:cNvSpPr>
          <p:nvPr>
            <p:ph type="body" idx="38"/>
          </p:nvPr>
        </p:nvSpPr>
        <p:spPr>
          <a:prstGeom prst="rect">
            <a:avLst/>
          </a:prstGeom>
        </p:spPr>
        <p:txBody>
          <a:bodyPr/>
          <a:lstStyle/>
          <a:p>
            <a:pPr rtl="1"/>
            <a:r>
              <a:rPr>
                <a:cs typeface="B Nazanin" panose="00000700000000000000" pitchFamily="2" charset="-78"/>
              </a:rPr>
              <a:t>8%</a:t>
            </a:r>
          </a:p>
        </p:txBody>
      </p:sp>
      <p:sp>
        <p:nvSpPr>
          <p:cNvPr id="815" name="80%"/>
          <p:cNvSpPr>
            <a:spLocks noGrp="1"/>
          </p:cNvSpPr>
          <p:nvPr>
            <p:ph type="body" idx="39"/>
          </p:nvPr>
        </p:nvSpPr>
        <p:spPr>
          <a:prstGeom prst="rect">
            <a:avLst/>
          </a:prstGeom>
        </p:spPr>
        <p:txBody>
          <a:bodyPr/>
          <a:lstStyle/>
          <a:p>
            <a:pPr rtl="1"/>
            <a:r>
              <a:rPr>
                <a:cs typeface="B Nazanin" panose="00000700000000000000" pitchFamily="2" charset="-78"/>
              </a:rPr>
              <a:t>80%</a:t>
            </a:r>
          </a:p>
        </p:txBody>
      </p:sp>
      <p:sp>
        <p:nvSpPr>
          <p:cNvPr id="816" name="45%"/>
          <p:cNvSpPr>
            <a:spLocks noGrp="1"/>
          </p:cNvSpPr>
          <p:nvPr>
            <p:ph type="body" idx="40"/>
          </p:nvPr>
        </p:nvSpPr>
        <p:spPr>
          <a:prstGeom prst="rect">
            <a:avLst/>
          </a:prstGeom>
        </p:spPr>
        <p:txBody>
          <a:bodyPr/>
          <a:lstStyle/>
          <a:p>
            <a:pPr rtl="1"/>
            <a:r>
              <a:rPr>
                <a:cs typeface="B Nazanin" panose="00000700000000000000" pitchFamily="2" charset="-78"/>
              </a:rPr>
              <a:t>45%</a:t>
            </a:r>
          </a:p>
        </p:txBody>
      </p:sp>
      <p:sp>
        <p:nvSpPr>
          <p:cNvPr id="817" name="15%"/>
          <p:cNvSpPr>
            <a:spLocks noGrp="1"/>
          </p:cNvSpPr>
          <p:nvPr>
            <p:ph type="body" idx="41"/>
          </p:nvPr>
        </p:nvSpPr>
        <p:spPr>
          <a:prstGeom prst="rect">
            <a:avLst/>
          </a:prstGeom>
        </p:spPr>
        <p:txBody>
          <a:bodyPr/>
          <a:lstStyle/>
          <a:p>
            <a:pPr rtl="1"/>
            <a:r>
              <a:rPr>
                <a:cs typeface="B Nazanin" panose="00000700000000000000" pitchFamily="2" charset="-78"/>
              </a:rPr>
              <a:t>15%</a:t>
            </a:r>
          </a:p>
        </p:txBody>
      </p:sp>
      <p:sp>
        <p:nvSpPr>
          <p:cNvPr id="818" name="40%"/>
          <p:cNvSpPr>
            <a:spLocks noGrp="1"/>
          </p:cNvSpPr>
          <p:nvPr>
            <p:ph type="body" idx="42"/>
          </p:nvPr>
        </p:nvSpPr>
        <p:spPr>
          <a:prstGeom prst="rect">
            <a:avLst/>
          </a:prstGeom>
        </p:spPr>
        <p:txBody>
          <a:bodyPr/>
          <a:lstStyle/>
          <a:p>
            <a:pPr rtl="1"/>
            <a:r>
              <a:rPr>
                <a:cs typeface="B Nazanin" panose="00000700000000000000" pitchFamily="2" charset="-78"/>
              </a:rPr>
              <a:t>40%</a:t>
            </a:r>
          </a:p>
        </p:txBody>
      </p:sp>
      <p:sp>
        <p:nvSpPr>
          <p:cNvPr id="819" name="2015"/>
          <p:cNvSpPr>
            <a:spLocks noGrp="1"/>
          </p:cNvSpPr>
          <p:nvPr>
            <p:ph type="body" idx="43"/>
          </p:nvPr>
        </p:nvSpPr>
        <p:spPr>
          <a:prstGeom prst="rect">
            <a:avLst/>
          </a:prstGeom>
        </p:spPr>
        <p:txBody>
          <a:bodyPr/>
          <a:lstStyle/>
          <a:p>
            <a:pPr rtl="1"/>
            <a:r>
              <a:rPr>
                <a:cs typeface="B Nazanin" panose="00000700000000000000" pitchFamily="2" charset="-78"/>
              </a:rPr>
              <a:t>2015</a:t>
            </a:r>
          </a:p>
        </p:txBody>
      </p:sp>
      <p:sp>
        <p:nvSpPr>
          <p:cNvPr id="820" name="2017"/>
          <p:cNvSpPr>
            <a:spLocks noGrp="1"/>
          </p:cNvSpPr>
          <p:nvPr>
            <p:ph type="body" idx="44"/>
          </p:nvPr>
        </p:nvSpPr>
        <p:spPr>
          <a:prstGeom prst="rect">
            <a:avLst/>
          </a:prstGeom>
        </p:spPr>
        <p:txBody>
          <a:bodyPr/>
          <a:lstStyle/>
          <a:p>
            <a:pPr rtl="1"/>
            <a:r>
              <a:rPr>
                <a:cs typeface="B Nazanin" panose="00000700000000000000" pitchFamily="2" charset="-78"/>
              </a:rPr>
              <a:t>2017</a:t>
            </a:r>
          </a:p>
        </p:txBody>
      </p:sp>
      <p:sp>
        <p:nvSpPr>
          <p:cNvPr id="821" name="2019"/>
          <p:cNvSpPr>
            <a:spLocks noGrp="1"/>
          </p:cNvSpPr>
          <p:nvPr>
            <p:ph type="body" idx="45"/>
          </p:nvPr>
        </p:nvSpPr>
        <p:spPr>
          <a:prstGeom prst="rect">
            <a:avLst/>
          </a:prstGeom>
        </p:spPr>
        <p:txBody>
          <a:bodyPr/>
          <a:lstStyle/>
          <a:p>
            <a:pPr rtl="1"/>
            <a:r>
              <a:rPr>
                <a:cs typeface="B Nazanin" panose="00000700000000000000" pitchFamily="2" charset="-78"/>
              </a:rPr>
              <a:t>2019</a:t>
            </a:r>
          </a:p>
        </p:txBody>
      </p:sp>
      <p:sp>
        <p:nvSpPr>
          <p:cNvPr id="822" name="2021"/>
          <p:cNvSpPr>
            <a:spLocks noGrp="1"/>
          </p:cNvSpPr>
          <p:nvPr>
            <p:ph type="body" idx="46"/>
          </p:nvPr>
        </p:nvSpPr>
        <p:spPr>
          <a:prstGeom prst="rect">
            <a:avLst/>
          </a:prstGeom>
        </p:spPr>
        <p:txBody>
          <a:bodyPr/>
          <a:lstStyle/>
          <a:p>
            <a:pPr rtl="1"/>
            <a:r>
              <a:rPr>
                <a:cs typeface="B Nazanin" panose="00000700000000000000" pitchFamily="2" charset="-78"/>
              </a:rPr>
              <a:t>2021</a:t>
            </a:r>
          </a:p>
        </p:txBody>
      </p:sp>
      <p:sp>
        <p:nvSpPr>
          <p:cNvPr id="823" name="2023"/>
          <p:cNvSpPr>
            <a:spLocks noGrp="1"/>
          </p:cNvSpPr>
          <p:nvPr>
            <p:ph type="body" idx="47"/>
          </p:nvPr>
        </p:nvSpPr>
        <p:spPr>
          <a:prstGeom prst="rect">
            <a:avLst/>
          </a:prstGeom>
        </p:spPr>
        <p:txBody>
          <a:bodyPr/>
          <a:lstStyle/>
          <a:p>
            <a:pPr rtl="1"/>
            <a:r>
              <a:rPr>
                <a:cs typeface="B Nazanin" panose="00000700000000000000" pitchFamily="2" charset="-78"/>
              </a:rPr>
              <a:t>2023</a:t>
            </a:r>
          </a:p>
        </p:txBody>
      </p:sp>
      <p:sp>
        <p:nvSpPr>
          <p:cNvPr id="824" name="2026"/>
          <p:cNvSpPr>
            <a:spLocks noGrp="1"/>
          </p:cNvSpPr>
          <p:nvPr>
            <p:ph type="body" idx="48"/>
          </p:nvPr>
        </p:nvSpPr>
        <p:spPr>
          <a:prstGeom prst="rect">
            <a:avLst/>
          </a:prstGeom>
        </p:spPr>
        <p:txBody>
          <a:bodyPr/>
          <a:lstStyle/>
          <a:p>
            <a:pPr rtl="1"/>
            <a:r>
              <a:rPr>
                <a:cs typeface="B Nazanin" panose="00000700000000000000" pitchFamily="2" charset="-78"/>
              </a:rPr>
              <a:t>2026</a:t>
            </a:r>
          </a:p>
        </p:txBody>
      </p:sp>
      <p:sp>
        <p:nvSpPr>
          <p:cNvPr id="825" name="2028"/>
          <p:cNvSpPr>
            <a:spLocks noGrp="1"/>
          </p:cNvSpPr>
          <p:nvPr>
            <p:ph type="body" idx="49"/>
          </p:nvPr>
        </p:nvSpPr>
        <p:spPr>
          <a:prstGeom prst="rect">
            <a:avLst/>
          </a:prstGeom>
        </p:spPr>
        <p:txBody>
          <a:bodyPr/>
          <a:lstStyle/>
          <a:p>
            <a:pPr rtl="1"/>
            <a:r>
              <a:rPr>
                <a:cs typeface="B Nazanin" panose="00000700000000000000" pitchFamily="2" charset="-78"/>
              </a:rPr>
              <a:t>2028</a:t>
            </a:r>
          </a:p>
        </p:txBody>
      </p:sp>
      <p:sp>
        <p:nvSpPr>
          <p:cNvPr id="826" name="2030"/>
          <p:cNvSpPr>
            <a:spLocks noGrp="1"/>
          </p:cNvSpPr>
          <p:nvPr>
            <p:ph type="body" idx="50"/>
          </p:nvPr>
        </p:nvSpPr>
        <p:spPr>
          <a:prstGeom prst="rect">
            <a:avLst/>
          </a:prstGeom>
        </p:spPr>
        <p:txBody>
          <a:bodyPr/>
          <a:lstStyle/>
          <a:p>
            <a:pPr rtl="1"/>
            <a:r>
              <a:rPr>
                <a:cs typeface="B Nazanin" panose="00000700000000000000" pitchFamily="2" charset="-78"/>
              </a:rPr>
              <a:t>2030</a:t>
            </a:r>
          </a:p>
        </p:txBody>
      </p:sp>
      <p:sp>
        <p:nvSpPr>
          <p:cNvPr id="827" name="Line"/>
          <p:cNvSpPr>
            <a:spLocks noGrp="1"/>
          </p:cNvSpPr>
          <p:nvPr>
            <p:ph type="body" idx="51"/>
          </p:nvPr>
        </p:nvSpPr>
        <p:spPr>
          <a:prstGeom prst="line">
            <a:avLst/>
          </a:prstGeom>
        </p:spPr>
        <p:txBody>
          <a:bodyPr/>
          <a:lstStyle/>
          <a:p>
            <a:pPr algn="r" defTabSz="457200" rtl="1">
              <a:defRPr sz="1200">
                <a:solidFill>
                  <a:srgbClr val="000000"/>
                </a:solidFill>
                <a:latin typeface="Helvetica"/>
                <a:ea typeface="Helvetica"/>
                <a:cs typeface="Helvetica"/>
                <a:sym typeface="Helvetica"/>
              </a:defRPr>
            </a:pP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 name="4 Possibilities"/>
          <p:cNvSpPr>
            <a:spLocks noGrp="1"/>
          </p:cNvSpPr>
          <p:nvPr>
            <p:ph type="title"/>
          </p:nvPr>
        </p:nvSpPr>
        <p:spPr>
          <a:prstGeom prst="rect">
            <a:avLst/>
          </a:prstGeom>
        </p:spPr>
        <p:txBody>
          <a:bodyPr/>
          <a:lstStyle/>
          <a:p>
            <a:pPr rtl="1"/>
            <a:r>
              <a:rPr lang="fa-IR" dirty="0">
                <a:cs typeface="B Nazanin" panose="00000700000000000000" pitchFamily="2" charset="-78"/>
              </a:rPr>
              <a:t>4 احتمالات</a:t>
            </a:r>
            <a:endParaRPr dirty="0">
              <a:cs typeface="B Nazanin" panose="00000700000000000000" pitchFamily="2" charset="-78"/>
            </a:endParaRPr>
          </a:p>
        </p:txBody>
      </p:sp>
      <p:sp>
        <p:nvSpPr>
          <p:cNvPr id="830"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12</a:t>
            </a:fld>
            <a:endParaRPr>
              <a:cs typeface="B Nazanin" panose="00000700000000000000" pitchFamily="2" charset="-78"/>
            </a:endParaRPr>
          </a:p>
        </p:txBody>
      </p:sp>
      <p:sp>
        <p:nvSpPr>
          <p:cNvPr id="831" name="Circle"/>
          <p:cNvSpPr>
            <a:spLocks noGrp="1"/>
          </p:cNvSpPr>
          <p:nvPr>
            <p:ph type="body" idx="1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32"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33"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34" name="Circle"/>
          <p:cNvSpPr>
            <a:spLocks noGrp="1"/>
          </p:cNvSpPr>
          <p:nvPr>
            <p:ph type="body" idx="16"/>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35"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36"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37" name="Shap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067" h="21557" extrusionOk="0">
                <a:moveTo>
                  <a:pt x="16576" y="6510"/>
                </a:moveTo>
                <a:cubicBezTo>
                  <a:pt x="14590" y="4450"/>
                  <a:pt x="12571" y="2151"/>
                  <a:pt x="10524" y="0"/>
                </a:cubicBezTo>
                <a:cubicBezTo>
                  <a:pt x="8538" y="2168"/>
                  <a:pt x="6549" y="4457"/>
                  <a:pt x="4526" y="6510"/>
                </a:cubicBezTo>
                <a:cubicBezTo>
                  <a:pt x="2019" y="9056"/>
                  <a:pt x="-325" y="11836"/>
                  <a:pt x="37" y="14844"/>
                </a:cubicBezTo>
                <a:cubicBezTo>
                  <a:pt x="476" y="18495"/>
                  <a:pt x="4910" y="21463"/>
                  <a:pt x="10524" y="21554"/>
                </a:cubicBezTo>
                <a:cubicBezTo>
                  <a:pt x="13307" y="21600"/>
                  <a:pt x="15957" y="20885"/>
                  <a:pt x="17928" y="19594"/>
                </a:cubicBezTo>
                <a:cubicBezTo>
                  <a:pt x="19863" y="18327"/>
                  <a:pt x="20920" y="16619"/>
                  <a:pt x="21052" y="14844"/>
                </a:cubicBezTo>
                <a:cubicBezTo>
                  <a:pt x="21275" y="11841"/>
                  <a:pt x="19036" y="9062"/>
                  <a:pt x="16576" y="651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38" name="Circle"/>
          <p:cNvSpPr>
            <a:spLocks noGrp="1"/>
          </p:cNvSpPr>
          <p:nvPr>
            <p:ph type="body" idx="20"/>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39" name="Shap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40" name="Shape"/>
          <p:cNvSpPr>
            <a:spLocks noGrp="1"/>
          </p:cNvSpPr>
          <p:nvPr>
            <p:ph type="body" idx="22"/>
          </p:nvPr>
        </p:nvSpPr>
        <p:spPr>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41" name="Farsightedness (Hyperopia)"/>
          <p:cNvSpPr>
            <a:spLocks noGrp="1"/>
          </p:cNvSpPr>
          <p:nvPr>
            <p:ph type="body" idx="23"/>
          </p:nvPr>
        </p:nvSpPr>
        <p:spPr>
          <a:prstGeom prst="rect">
            <a:avLst/>
          </a:prstGeom>
        </p:spPr>
        <p:txBody>
          <a:bodyPr/>
          <a:lstStyle/>
          <a:p>
            <a:pPr algn="r" rtl="1"/>
            <a:r>
              <a:rPr lang="fa-IR" dirty="0">
                <a:cs typeface="B Nazanin" panose="00000700000000000000" pitchFamily="2" charset="-78"/>
              </a:rPr>
              <a:t>دوربینی (دوربینی)</a:t>
            </a:r>
            <a:endParaRPr dirty="0">
              <a:cs typeface="B Nazanin" panose="00000700000000000000" pitchFamily="2" charset="-78"/>
            </a:endParaRPr>
          </a:p>
        </p:txBody>
      </p:sp>
      <p:sp>
        <p:nvSpPr>
          <p:cNvPr id="842" name="Vivamus sagittis lacus vel augue laoreet commodo, tortor  faucibus dolor auctor rutrum."/>
          <p:cNvSpPr>
            <a:spLocks noGrp="1"/>
          </p:cNvSpPr>
          <p:nvPr>
            <p:ph type="body" idx="24"/>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43" name="Circle"/>
          <p:cNvSpPr>
            <a:spLocks noGrp="1"/>
          </p:cNvSpPr>
          <p:nvPr>
            <p:ph type="body" idx="25"/>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44" name="Shape"/>
          <p:cNvSpPr>
            <a:spLocks noGrp="1"/>
          </p:cNvSpPr>
          <p:nvPr>
            <p:ph type="body" idx="2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8522" y="0"/>
                </a:moveTo>
                <a:lnTo>
                  <a:pt x="8522" y="8522"/>
                </a:lnTo>
                <a:lnTo>
                  <a:pt x="0" y="8522"/>
                </a:lnTo>
                <a:lnTo>
                  <a:pt x="0" y="13078"/>
                </a:lnTo>
                <a:lnTo>
                  <a:pt x="8522" y="13078"/>
                </a:lnTo>
                <a:lnTo>
                  <a:pt x="8522" y="21600"/>
                </a:lnTo>
                <a:lnTo>
                  <a:pt x="13078" y="21600"/>
                </a:lnTo>
                <a:lnTo>
                  <a:pt x="13078" y="13078"/>
                </a:lnTo>
                <a:lnTo>
                  <a:pt x="21600" y="13078"/>
                </a:lnTo>
                <a:lnTo>
                  <a:pt x="21600" y="8522"/>
                </a:lnTo>
                <a:lnTo>
                  <a:pt x="13078" y="8522"/>
                </a:lnTo>
                <a:lnTo>
                  <a:pt x="13078" y="0"/>
                </a:lnTo>
                <a:lnTo>
                  <a:pt x="8522"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45" name="Circle"/>
          <p:cNvSpPr>
            <a:spLocks noGrp="1"/>
          </p:cNvSpPr>
          <p:nvPr>
            <p:ph type="body" idx="27"/>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46"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47"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48" name="Circle"/>
          <p:cNvSpPr>
            <a:spLocks noGrp="1"/>
          </p:cNvSpPr>
          <p:nvPr>
            <p:ph type="body" idx="30"/>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49" name="Rectangle"/>
          <p:cNvSpPr>
            <a:spLocks noGrp="1"/>
          </p:cNvSpPr>
          <p:nvPr>
            <p:ph type="body" idx="31"/>
          </p:nvPr>
        </p:nvSpPr>
        <p:spPr>
          <a:prstGeom prst="rect">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50" name="Normal Sight"/>
          <p:cNvSpPr>
            <a:spLocks noGrp="1"/>
          </p:cNvSpPr>
          <p:nvPr>
            <p:ph type="body" idx="32"/>
          </p:nvPr>
        </p:nvSpPr>
        <p:spPr>
          <a:prstGeom prst="rect">
            <a:avLst/>
          </a:prstGeom>
        </p:spPr>
        <p:txBody>
          <a:bodyPr/>
          <a:lstStyle/>
          <a:p>
            <a:pPr algn="r" rtl="1"/>
            <a:r>
              <a:rPr lang="fa-IR" dirty="0">
                <a:cs typeface="B Nazanin" panose="00000700000000000000" pitchFamily="2" charset="-78"/>
              </a:rPr>
              <a:t>دید عادی</a:t>
            </a:r>
            <a:endParaRPr dirty="0">
              <a:cs typeface="B Nazanin" panose="00000700000000000000" pitchFamily="2" charset="-78"/>
            </a:endParaRPr>
          </a:p>
        </p:txBody>
      </p:sp>
      <p:sp>
        <p:nvSpPr>
          <p:cNvPr id="851" name="Donec ullamcorper nulla non metus auctor fringilla. Aenean lacinia bibendum nulla sed consectetur."/>
          <p:cNvSpPr>
            <a:spLocks noGrp="1"/>
          </p:cNvSpPr>
          <p:nvPr>
            <p:ph type="body" idx="33"/>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52" name="Nearsightedness (Myopia)"/>
          <p:cNvSpPr>
            <a:spLocks noGrp="1"/>
          </p:cNvSpPr>
          <p:nvPr>
            <p:ph type="body" idx="34"/>
          </p:nvPr>
        </p:nvSpPr>
        <p:spPr>
          <a:prstGeom prst="rect">
            <a:avLst/>
          </a:prstGeom>
        </p:spPr>
        <p:txBody>
          <a:bodyPr/>
          <a:lstStyle/>
          <a:p>
            <a:pPr algn="r" rtl="1"/>
            <a:r>
              <a:rPr lang="fa-IR" dirty="0">
                <a:cs typeface="B Nazanin" panose="00000700000000000000" pitchFamily="2" charset="-78"/>
              </a:rPr>
              <a:t>نزدیک بینی (نزدیک بینی)</a:t>
            </a:r>
            <a:endParaRPr dirty="0">
              <a:cs typeface="B Nazanin" panose="00000700000000000000" pitchFamily="2" charset="-78"/>
            </a:endParaRPr>
          </a:p>
        </p:txBody>
      </p:sp>
      <p:sp>
        <p:nvSpPr>
          <p:cNvPr id="853" name="Fusce dapibus, tellus ac mauris condimentum nibh, ut fermentum massa justo sit amet risus."/>
          <p:cNvSpPr>
            <a:spLocks noGrp="1"/>
          </p:cNvSpPr>
          <p:nvPr>
            <p:ph type="body" idx="35"/>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54" name="Watering Eyes"/>
          <p:cNvSpPr>
            <a:spLocks noGrp="1"/>
          </p:cNvSpPr>
          <p:nvPr>
            <p:ph type="body" idx="36"/>
          </p:nvPr>
        </p:nvSpPr>
        <p:spPr>
          <a:prstGeom prst="rect">
            <a:avLst/>
          </a:prstGeom>
        </p:spPr>
        <p:txBody>
          <a:bodyPr/>
          <a:lstStyle/>
          <a:p>
            <a:pPr algn="r" rtl="1"/>
            <a:r>
              <a:rPr lang="fa-IR" dirty="0">
                <a:cs typeface="B Nazanin" panose="00000700000000000000" pitchFamily="2" charset="-78"/>
              </a:rPr>
              <a:t>اشک چشم</a:t>
            </a:r>
            <a:endParaRPr dirty="0">
              <a:cs typeface="B Nazanin" panose="00000700000000000000" pitchFamily="2" charset="-78"/>
            </a:endParaRPr>
          </a:p>
        </p:txBody>
      </p:sp>
      <p:sp>
        <p:nvSpPr>
          <p:cNvPr id="855" name="Curabitur blandit tempus porttitor. Duis mollis, est non commodo luctus, nisi erat porttitor ligula."/>
          <p:cNvSpPr>
            <a:spLocks noGrp="1"/>
          </p:cNvSpPr>
          <p:nvPr>
            <p:ph type="body" idx="37"/>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7" name="Ways to Protect Your Eyesight"/>
          <p:cNvSpPr>
            <a:spLocks noGrp="1"/>
          </p:cNvSpPr>
          <p:nvPr>
            <p:ph type="title"/>
          </p:nvPr>
        </p:nvSpPr>
        <p:spPr>
          <a:prstGeom prst="rect">
            <a:avLst/>
          </a:prstGeom>
        </p:spPr>
        <p:txBody>
          <a:bodyPr/>
          <a:lstStyle/>
          <a:p>
            <a:pPr rtl="1"/>
            <a:r>
              <a:rPr lang="fa-IR" dirty="0">
                <a:cs typeface="B Nazanin" panose="00000700000000000000" pitchFamily="2" charset="-78"/>
              </a:rPr>
              <a:t>راه هایی برای محافظت از بینایی</a:t>
            </a:r>
            <a:endParaRPr dirty="0">
              <a:cs typeface="B Nazanin" panose="00000700000000000000" pitchFamily="2" charset="-78"/>
            </a:endParaRPr>
          </a:p>
        </p:txBody>
      </p:sp>
      <p:sp>
        <p:nvSpPr>
          <p:cNvPr id="858"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13</a:t>
            </a:fld>
            <a:endParaRPr>
              <a:cs typeface="B Nazanin" panose="00000700000000000000" pitchFamily="2" charset="-78"/>
            </a:endParaRPr>
          </a:p>
        </p:txBody>
      </p:sp>
      <p:sp>
        <p:nvSpPr>
          <p:cNvPr id="859" name="Circle"/>
          <p:cNvSpPr>
            <a:spLocks noGrp="1"/>
          </p:cNvSpPr>
          <p:nvPr>
            <p:ph type="body" idx="1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0"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53" y="0"/>
                </a:moveTo>
                <a:cubicBezTo>
                  <a:pt x="5317" y="0"/>
                  <a:pt x="641" y="9601"/>
                  <a:pt x="641" y="9601"/>
                </a:cubicBezTo>
                <a:lnTo>
                  <a:pt x="0" y="10839"/>
                </a:lnTo>
                <a:lnTo>
                  <a:pt x="641" y="11999"/>
                </a:lnTo>
                <a:cubicBezTo>
                  <a:pt x="641" y="11999"/>
                  <a:pt x="5354" y="21600"/>
                  <a:pt x="10753" y="21600"/>
                </a:cubicBezTo>
                <a:cubicBezTo>
                  <a:pt x="16172" y="21600"/>
                  <a:pt x="20924" y="11999"/>
                  <a:pt x="20924" y="11999"/>
                </a:cubicBezTo>
                <a:lnTo>
                  <a:pt x="21600" y="10800"/>
                </a:lnTo>
                <a:lnTo>
                  <a:pt x="20924" y="9601"/>
                </a:lnTo>
                <a:cubicBezTo>
                  <a:pt x="20924" y="9601"/>
                  <a:pt x="16134" y="0"/>
                  <a:pt x="10753"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61"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0585" y="0"/>
                </a:moveTo>
                <a:cubicBezTo>
                  <a:pt x="20105" y="1084"/>
                  <a:pt x="19617" y="2101"/>
                  <a:pt x="19121" y="3086"/>
                </a:cubicBezTo>
                <a:cubicBezTo>
                  <a:pt x="19042" y="3240"/>
                  <a:pt x="18961" y="3389"/>
                  <a:pt x="18882" y="3542"/>
                </a:cubicBezTo>
                <a:cubicBezTo>
                  <a:pt x="18277" y="4681"/>
                  <a:pt x="17670" y="5793"/>
                  <a:pt x="17009" y="6749"/>
                </a:cubicBezTo>
                <a:cubicBezTo>
                  <a:pt x="15134" y="9463"/>
                  <a:pt x="13046" y="11536"/>
                  <a:pt x="10810" y="11552"/>
                </a:cubicBezTo>
                <a:cubicBezTo>
                  <a:pt x="8555" y="11569"/>
                  <a:pt x="6438" y="9477"/>
                  <a:pt x="4543" y="6749"/>
                </a:cubicBezTo>
                <a:cubicBezTo>
                  <a:pt x="3930" y="5866"/>
                  <a:pt x="3353" y="4871"/>
                  <a:pt x="2793" y="3800"/>
                </a:cubicBezTo>
                <a:cubicBezTo>
                  <a:pt x="2786" y="3786"/>
                  <a:pt x="2780" y="3769"/>
                  <a:pt x="2772" y="3755"/>
                </a:cubicBezTo>
                <a:cubicBezTo>
                  <a:pt x="2736" y="3685"/>
                  <a:pt x="2700" y="3612"/>
                  <a:pt x="2663" y="3542"/>
                </a:cubicBezTo>
                <a:cubicBezTo>
                  <a:pt x="2106" y="2458"/>
                  <a:pt x="1564" y="1306"/>
                  <a:pt x="1029" y="91"/>
                </a:cubicBezTo>
                <a:cubicBezTo>
                  <a:pt x="785" y="640"/>
                  <a:pt x="504" y="1262"/>
                  <a:pt x="504" y="1262"/>
                </a:cubicBezTo>
                <a:lnTo>
                  <a:pt x="0" y="2478"/>
                </a:lnTo>
                <a:cubicBezTo>
                  <a:pt x="16" y="2514"/>
                  <a:pt x="32" y="2548"/>
                  <a:pt x="48" y="2584"/>
                </a:cubicBezTo>
                <a:cubicBezTo>
                  <a:pt x="378" y="3340"/>
                  <a:pt x="714" y="4076"/>
                  <a:pt x="1063" y="4788"/>
                </a:cubicBezTo>
                <a:cubicBezTo>
                  <a:pt x="1449" y="5578"/>
                  <a:pt x="1848" y="6338"/>
                  <a:pt x="2261" y="7053"/>
                </a:cubicBezTo>
                <a:lnTo>
                  <a:pt x="2173" y="7327"/>
                </a:lnTo>
                <a:lnTo>
                  <a:pt x="272" y="13407"/>
                </a:lnTo>
                <a:lnTo>
                  <a:pt x="1505" y="15337"/>
                </a:lnTo>
                <a:lnTo>
                  <a:pt x="3345" y="9455"/>
                </a:lnTo>
                <a:lnTo>
                  <a:pt x="3481" y="9029"/>
                </a:lnTo>
                <a:cubicBezTo>
                  <a:pt x="3908" y="9662"/>
                  <a:pt x="4338" y="10283"/>
                  <a:pt x="4782" y="10838"/>
                </a:cubicBezTo>
                <a:cubicBezTo>
                  <a:pt x="5624" y="11891"/>
                  <a:pt x="6510" y="12803"/>
                  <a:pt x="7432" y="13498"/>
                </a:cubicBezTo>
                <a:lnTo>
                  <a:pt x="7350" y="13878"/>
                </a:lnTo>
                <a:lnTo>
                  <a:pt x="6035" y="20186"/>
                </a:lnTo>
                <a:lnTo>
                  <a:pt x="7391" y="21600"/>
                </a:lnTo>
                <a:lnTo>
                  <a:pt x="8876" y="14517"/>
                </a:lnTo>
                <a:lnTo>
                  <a:pt x="8910" y="14349"/>
                </a:lnTo>
                <a:cubicBezTo>
                  <a:pt x="9296" y="14517"/>
                  <a:pt x="9699" y="14562"/>
                  <a:pt x="10095" y="14638"/>
                </a:cubicBezTo>
                <a:cubicBezTo>
                  <a:pt x="10097" y="14638"/>
                  <a:pt x="10100" y="14638"/>
                  <a:pt x="10102" y="14638"/>
                </a:cubicBezTo>
                <a:cubicBezTo>
                  <a:pt x="10338" y="14683"/>
                  <a:pt x="10569" y="14809"/>
                  <a:pt x="10810" y="14805"/>
                </a:cubicBezTo>
                <a:cubicBezTo>
                  <a:pt x="11086" y="14801"/>
                  <a:pt x="11352" y="14721"/>
                  <a:pt x="11621" y="14653"/>
                </a:cubicBezTo>
                <a:cubicBezTo>
                  <a:pt x="12089" y="14536"/>
                  <a:pt x="12555" y="14368"/>
                  <a:pt x="13010" y="14121"/>
                </a:cubicBezTo>
                <a:lnTo>
                  <a:pt x="13072" y="14425"/>
                </a:lnTo>
                <a:lnTo>
                  <a:pt x="14448" y="21038"/>
                </a:lnTo>
                <a:lnTo>
                  <a:pt x="15817" y="19624"/>
                </a:lnTo>
                <a:lnTo>
                  <a:pt x="14570" y="13650"/>
                </a:lnTo>
                <a:lnTo>
                  <a:pt x="14454" y="13118"/>
                </a:lnTo>
                <a:cubicBezTo>
                  <a:pt x="15279" y="12416"/>
                  <a:pt x="16078" y="11589"/>
                  <a:pt x="16839" y="10610"/>
                </a:cubicBezTo>
                <a:cubicBezTo>
                  <a:pt x="17355" y="9945"/>
                  <a:pt x="17864" y="9231"/>
                  <a:pt x="18358" y="8467"/>
                </a:cubicBezTo>
                <a:lnTo>
                  <a:pt x="18542" y="9044"/>
                </a:lnTo>
                <a:lnTo>
                  <a:pt x="20340" y="14760"/>
                </a:lnTo>
                <a:lnTo>
                  <a:pt x="21573" y="12844"/>
                </a:lnTo>
                <a:lnTo>
                  <a:pt x="19706" y="6901"/>
                </a:lnTo>
                <a:lnTo>
                  <a:pt x="19556" y="6430"/>
                </a:lnTo>
                <a:cubicBezTo>
                  <a:pt x="20278" y="5141"/>
                  <a:pt x="20954" y="3715"/>
                  <a:pt x="21600" y="2234"/>
                </a:cubicBezTo>
                <a:lnTo>
                  <a:pt x="21157" y="1262"/>
                </a:lnTo>
                <a:cubicBezTo>
                  <a:pt x="21157" y="1262"/>
                  <a:pt x="20868" y="619"/>
                  <a:pt x="20585"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2" name="Circle"/>
          <p:cNvSpPr>
            <a:spLocks noGrp="1"/>
          </p:cNvSpPr>
          <p:nvPr>
            <p:ph type="body" idx="16"/>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3"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64"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19679" h="20594" extrusionOk="0">
                <a:moveTo>
                  <a:pt x="9840" y="0"/>
                </a:moveTo>
                <a:cubicBezTo>
                  <a:pt x="7323" y="0"/>
                  <a:pt x="4802" y="991"/>
                  <a:pt x="2881" y="3003"/>
                </a:cubicBezTo>
                <a:cubicBezTo>
                  <a:pt x="-960" y="7025"/>
                  <a:pt x="-960" y="13554"/>
                  <a:pt x="2881" y="17577"/>
                </a:cubicBezTo>
                <a:cubicBezTo>
                  <a:pt x="6723" y="21600"/>
                  <a:pt x="12957" y="21600"/>
                  <a:pt x="16799" y="17577"/>
                </a:cubicBezTo>
                <a:cubicBezTo>
                  <a:pt x="20640" y="13554"/>
                  <a:pt x="20640" y="7025"/>
                  <a:pt x="16799" y="3003"/>
                </a:cubicBezTo>
                <a:cubicBezTo>
                  <a:pt x="14878" y="991"/>
                  <a:pt x="12357" y="0"/>
                  <a:pt x="9840" y="0"/>
                </a:cubicBezTo>
                <a:close/>
                <a:moveTo>
                  <a:pt x="9840" y="7271"/>
                </a:moveTo>
                <a:cubicBezTo>
                  <a:pt x="10579" y="7271"/>
                  <a:pt x="11322" y="7573"/>
                  <a:pt x="11886" y="8164"/>
                </a:cubicBezTo>
                <a:cubicBezTo>
                  <a:pt x="13013" y="9344"/>
                  <a:pt x="13013" y="11251"/>
                  <a:pt x="11886" y="12432"/>
                </a:cubicBezTo>
                <a:cubicBezTo>
                  <a:pt x="10758" y="13613"/>
                  <a:pt x="8922" y="13613"/>
                  <a:pt x="7794" y="12432"/>
                </a:cubicBezTo>
                <a:cubicBezTo>
                  <a:pt x="6667" y="11251"/>
                  <a:pt x="6667" y="9344"/>
                  <a:pt x="7794" y="8164"/>
                </a:cubicBezTo>
                <a:cubicBezTo>
                  <a:pt x="8358" y="7573"/>
                  <a:pt x="9101" y="7271"/>
                  <a:pt x="9840" y="727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5" name="Shap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226" h="21411" extrusionOk="0">
                <a:moveTo>
                  <a:pt x="13893" y="2190"/>
                </a:moveTo>
                <a:cubicBezTo>
                  <a:pt x="12235" y="649"/>
                  <a:pt x="10046" y="-189"/>
                  <a:pt x="7719" y="37"/>
                </a:cubicBezTo>
                <a:cubicBezTo>
                  <a:pt x="3066" y="488"/>
                  <a:pt x="-374" y="5030"/>
                  <a:pt x="33" y="10186"/>
                </a:cubicBezTo>
                <a:cubicBezTo>
                  <a:pt x="440" y="15341"/>
                  <a:pt x="4540" y="19153"/>
                  <a:pt x="9193" y="18702"/>
                </a:cubicBezTo>
                <a:cubicBezTo>
                  <a:pt x="11276" y="18500"/>
                  <a:pt x="13087" y="17447"/>
                  <a:pt x="14448" y="15918"/>
                </a:cubicBezTo>
                <a:lnTo>
                  <a:pt x="20356" y="21411"/>
                </a:lnTo>
                <a:lnTo>
                  <a:pt x="21226" y="20262"/>
                </a:lnTo>
                <a:lnTo>
                  <a:pt x="15318" y="14770"/>
                </a:lnTo>
                <a:cubicBezTo>
                  <a:pt x="16440" y="13020"/>
                  <a:pt x="17062" y="10860"/>
                  <a:pt x="16879" y="8553"/>
                </a:cubicBezTo>
                <a:cubicBezTo>
                  <a:pt x="16676" y="5975"/>
                  <a:pt x="15551" y="3732"/>
                  <a:pt x="13893" y="2190"/>
                </a:cubicBezTo>
                <a:close/>
                <a:moveTo>
                  <a:pt x="13077" y="3267"/>
                </a:moveTo>
                <a:cubicBezTo>
                  <a:pt x="14487" y="4577"/>
                  <a:pt x="15448" y="6483"/>
                  <a:pt x="15621" y="8675"/>
                </a:cubicBezTo>
                <a:cubicBezTo>
                  <a:pt x="15967" y="13057"/>
                  <a:pt x="13038" y="16924"/>
                  <a:pt x="9083" y="17307"/>
                </a:cubicBezTo>
                <a:cubicBezTo>
                  <a:pt x="5128" y="17690"/>
                  <a:pt x="1638" y="14446"/>
                  <a:pt x="1292" y="10064"/>
                </a:cubicBezTo>
                <a:cubicBezTo>
                  <a:pt x="946" y="5681"/>
                  <a:pt x="3874" y="1814"/>
                  <a:pt x="7829" y="1431"/>
                </a:cubicBezTo>
                <a:cubicBezTo>
                  <a:pt x="9807" y="1239"/>
                  <a:pt x="11668" y="1957"/>
                  <a:pt x="13077" y="3267"/>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6" name="Circle"/>
          <p:cNvSpPr>
            <a:spLocks noGrp="1"/>
          </p:cNvSpPr>
          <p:nvPr>
            <p:ph type="body" idx="20"/>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7" name="Shap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70" y="0"/>
                </a:moveTo>
                <a:cubicBezTo>
                  <a:pt x="5342" y="0"/>
                  <a:pt x="674" y="9601"/>
                  <a:pt x="674" y="9601"/>
                </a:cubicBezTo>
                <a:lnTo>
                  <a:pt x="0" y="10876"/>
                </a:lnTo>
                <a:lnTo>
                  <a:pt x="674" y="11999"/>
                </a:lnTo>
                <a:cubicBezTo>
                  <a:pt x="674" y="11999"/>
                  <a:pt x="5379" y="21600"/>
                  <a:pt x="10770" y="21600"/>
                </a:cubicBezTo>
                <a:cubicBezTo>
                  <a:pt x="16180" y="21600"/>
                  <a:pt x="20926" y="11999"/>
                  <a:pt x="20926" y="11999"/>
                </a:cubicBezTo>
                <a:lnTo>
                  <a:pt x="21600" y="10800"/>
                </a:lnTo>
                <a:lnTo>
                  <a:pt x="20926" y="9601"/>
                </a:lnTo>
                <a:cubicBezTo>
                  <a:pt x="20926" y="9601"/>
                  <a:pt x="16143" y="0"/>
                  <a:pt x="10770" y="0"/>
                </a:cubicBezTo>
                <a:close/>
              </a:path>
            </a:pathLst>
          </a:custGeom>
        </p:spPr>
        <p:txBody>
          <a:bodyPr/>
          <a:lstStyle/>
          <a:p>
            <a:pPr rtl="1">
              <a:defRPr sz="2200">
                <a:solidFill>
                  <a:srgbClr val="FFFFFF"/>
                </a:solidFill>
                <a:latin typeface="Helvetica Neue Medium"/>
                <a:ea typeface="Helvetica Neue Medium"/>
                <a:cs typeface="Helvetica Neue Medium"/>
                <a:sym typeface="Helvetica Neue Medium"/>
              </a:defRPr>
            </a:pPr>
            <a:endParaRPr>
              <a:cs typeface="B Nazanin" panose="00000700000000000000" pitchFamily="2" charset="-78"/>
            </a:endParaRPr>
          </a:p>
        </p:txBody>
      </p:sp>
      <p:sp>
        <p:nvSpPr>
          <p:cNvPr id="868" name="Shape"/>
          <p:cNvSpPr>
            <a:spLocks noGrp="1"/>
          </p:cNvSpPr>
          <p:nvPr>
            <p:ph type="body" idx="22"/>
          </p:nvPr>
        </p:nvSpPr>
        <p:spPr>
          <a:custGeom>
            <a:avLst/>
            <a:gdLst/>
            <a:ahLst/>
            <a:cxnLst>
              <a:cxn ang="0">
                <a:pos x="wd2" y="hd2"/>
              </a:cxn>
              <a:cxn ang="5400000">
                <a:pos x="wd2" y="hd2"/>
              </a:cxn>
              <a:cxn ang="10800000">
                <a:pos x="wd2" y="hd2"/>
              </a:cxn>
              <a:cxn ang="16200000">
                <a:pos x="wd2" y="hd2"/>
              </a:cxn>
            </a:cxnLst>
            <a:rect l="0" t="0" r="r" b="b"/>
            <a:pathLst>
              <a:path w="20961" h="21600" extrusionOk="0">
                <a:moveTo>
                  <a:pt x="4196" y="0"/>
                </a:moveTo>
                <a:lnTo>
                  <a:pt x="4919" y="1252"/>
                </a:lnTo>
                <a:cubicBezTo>
                  <a:pt x="1695" y="3422"/>
                  <a:pt x="-320" y="7364"/>
                  <a:pt x="41" y="11727"/>
                </a:cubicBezTo>
                <a:cubicBezTo>
                  <a:pt x="346" y="15398"/>
                  <a:pt x="2262" y="18465"/>
                  <a:pt x="4958" y="20277"/>
                </a:cubicBezTo>
                <a:lnTo>
                  <a:pt x="4189" y="21600"/>
                </a:lnTo>
                <a:lnTo>
                  <a:pt x="7200" y="20886"/>
                </a:lnTo>
                <a:lnTo>
                  <a:pt x="6464" y="17668"/>
                </a:lnTo>
                <a:lnTo>
                  <a:pt x="5773" y="18863"/>
                </a:lnTo>
                <a:cubicBezTo>
                  <a:pt x="3484" y="17317"/>
                  <a:pt x="1860" y="14705"/>
                  <a:pt x="1606" y="11585"/>
                </a:cubicBezTo>
                <a:cubicBezTo>
                  <a:pt x="1305" y="7887"/>
                  <a:pt x="3000" y="4506"/>
                  <a:pt x="5721" y="2638"/>
                </a:cubicBezTo>
                <a:lnTo>
                  <a:pt x="6470" y="3932"/>
                </a:lnTo>
                <a:lnTo>
                  <a:pt x="7206" y="714"/>
                </a:lnTo>
                <a:lnTo>
                  <a:pt x="4196" y="0"/>
                </a:lnTo>
                <a:close/>
                <a:moveTo>
                  <a:pt x="16764" y="0"/>
                </a:moveTo>
                <a:lnTo>
                  <a:pt x="13754" y="714"/>
                </a:lnTo>
                <a:lnTo>
                  <a:pt x="14490" y="3932"/>
                </a:lnTo>
                <a:lnTo>
                  <a:pt x="15239" y="2638"/>
                </a:lnTo>
                <a:cubicBezTo>
                  <a:pt x="17960" y="4506"/>
                  <a:pt x="19655" y="7887"/>
                  <a:pt x="19354" y="11585"/>
                </a:cubicBezTo>
                <a:cubicBezTo>
                  <a:pt x="19100" y="14705"/>
                  <a:pt x="17476" y="17317"/>
                  <a:pt x="15187" y="18863"/>
                </a:cubicBezTo>
                <a:lnTo>
                  <a:pt x="14496" y="17668"/>
                </a:lnTo>
                <a:lnTo>
                  <a:pt x="13760" y="20886"/>
                </a:lnTo>
                <a:lnTo>
                  <a:pt x="16771" y="21600"/>
                </a:lnTo>
                <a:lnTo>
                  <a:pt x="16002" y="20277"/>
                </a:lnTo>
                <a:cubicBezTo>
                  <a:pt x="18698" y="18465"/>
                  <a:pt x="20614" y="15398"/>
                  <a:pt x="20919" y="11727"/>
                </a:cubicBezTo>
                <a:cubicBezTo>
                  <a:pt x="21280" y="7364"/>
                  <a:pt x="19265" y="3422"/>
                  <a:pt x="16041" y="1252"/>
                </a:cubicBezTo>
                <a:lnTo>
                  <a:pt x="16764"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69" name="Shape"/>
          <p:cNvSpPr>
            <a:spLocks noGrp="1"/>
          </p:cNvSpPr>
          <p:nvPr>
            <p:ph type="body" idx="23"/>
          </p:nvPr>
        </p:nvSpPr>
        <p:spPr>
          <a:custGeom>
            <a:avLst/>
            <a:gdLst/>
            <a:ahLst/>
            <a:cxnLst>
              <a:cxn ang="0">
                <a:pos x="wd2" y="hd2"/>
              </a:cxn>
              <a:cxn ang="5400000">
                <a:pos x="wd2" y="hd2"/>
              </a:cxn>
              <a:cxn ang="10800000">
                <a:pos x="wd2" y="hd2"/>
              </a:cxn>
              <a:cxn ang="16200000">
                <a:pos x="wd2" y="hd2"/>
              </a:cxn>
            </a:cxnLst>
            <a:rect l="0" t="0" r="r" b="b"/>
            <a:pathLst>
              <a:path w="20039" h="20534" extrusionOk="0">
                <a:moveTo>
                  <a:pt x="14631" y="0"/>
                </a:moveTo>
                <a:cubicBezTo>
                  <a:pt x="11829" y="256"/>
                  <a:pt x="9183" y="1146"/>
                  <a:pt x="6784" y="2345"/>
                </a:cubicBezTo>
                <a:cubicBezTo>
                  <a:pt x="4384" y="3545"/>
                  <a:pt x="2230" y="5055"/>
                  <a:pt x="412" y="6553"/>
                </a:cubicBezTo>
                <a:cubicBezTo>
                  <a:pt x="-581" y="10258"/>
                  <a:pt x="210" y="14417"/>
                  <a:pt x="2895" y="17337"/>
                </a:cubicBezTo>
                <a:cubicBezTo>
                  <a:pt x="6816" y="21600"/>
                  <a:pt x="13178" y="21600"/>
                  <a:pt x="17099" y="17337"/>
                </a:cubicBezTo>
                <a:cubicBezTo>
                  <a:pt x="21019" y="13074"/>
                  <a:pt x="21019" y="6155"/>
                  <a:pt x="17099" y="1892"/>
                </a:cubicBezTo>
                <a:cubicBezTo>
                  <a:pt x="16360" y="1089"/>
                  <a:pt x="15511" y="498"/>
                  <a:pt x="14631" y="0"/>
                </a:cubicBezTo>
                <a:close/>
                <a:moveTo>
                  <a:pt x="9997" y="6415"/>
                </a:moveTo>
                <a:cubicBezTo>
                  <a:pt x="10751" y="6415"/>
                  <a:pt x="11509" y="6736"/>
                  <a:pt x="12085" y="7361"/>
                </a:cubicBezTo>
                <a:cubicBezTo>
                  <a:pt x="13235" y="8613"/>
                  <a:pt x="13235" y="10633"/>
                  <a:pt x="12085" y="11885"/>
                </a:cubicBezTo>
                <a:cubicBezTo>
                  <a:pt x="10934" y="13136"/>
                  <a:pt x="9060" y="13136"/>
                  <a:pt x="7909" y="11885"/>
                </a:cubicBezTo>
                <a:cubicBezTo>
                  <a:pt x="6758" y="10633"/>
                  <a:pt x="6758" y="8613"/>
                  <a:pt x="7909" y="7361"/>
                </a:cubicBezTo>
                <a:cubicBezTo>
                  <a:pt x="8484" y="6736"/>
                  <a:pt x="9243" y="6415"/>
                  <a:pt x="9997" y="6415"/>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70" name="Regular Eye Tests"/>
          <p:cNvSpPr>
            <a:spLocks noGrp="1"/>
          </p:cNvSpPr>
          <p:nvPr>
            <p:ph type="body" idx="24"/>
          </p:nvPr>
        </p:nvSpPr>
        <p:spPr>
          <a:prstGeom prst="rect">
            <a:avLst/>
          </a:prstGeom>
        </p:spPr>
        <p:txBody>
          <a:bodyPr/>
          <a:lstStyle/>
          <a:p>
            <a:pPr rtl="1"/>
            <a:r>
              <a:rPr lang="fa-IR" dirty="0">
                <a:cs typeface="B Nazanin" panose="00000700000000000000" pitchFamily="2" charset="-78"/>
              </a:rPr>
              <a:t>آزمایشات منظم چشم</a:t>
            </a:r>
            <a:endParaRPr dirty="0">
              <a:cs typeface="B Nazanin" panose="00000700000000000000" pitchFamily="2" charset="-78"/>
            </a:endParaRPr>
          </a:p>
        </p:txBody>
      </p:sp>
      <p:sp>
        <p:nvSpPr>
          <p:cNvPr id="871" name="Blinking Frequently"/>
          <p:cNvSpPr>
            <a:spLocks noGrp="1"/>
          </p:cNvSpPr>
          <p:nvPr>
            <p:ph type="body" idx="25"/>
          </p:nvPr>
        </p:nvSpPr>
        <p:spPr>
          <a:prstGeom prst="rect">
            <a:avLst/>
          </a:prstGeom>
        </p:spPr>
        <p:txBody>
          <a:bodyPr/>
          <a:lstStyle/>
          <a:p>
            <a:pPr rtl="1"/>
            <a:r>
              <a:rPr lang="fa-IR" dirty="0">
                <a:cs typeface="B Nazanin" panose="00000700000000000000" pitchFamily="2" charset="-78"/>
              </a:rPr>
              <a:t>چشمک زدن مکرر</a:t>
            </a:r>
            <a:endParaRPr dirty="0">
              <a:cs typeface="B Nazanin" panose="00000700000000000000" pitchFamily="2" charset="-78"/>
            </a:endParaRPr>
          </a:p>
        </p:txBody>
      </p:sp>
      <p:sp>
        <p:nvSpPr>
          <p:cNvPr id="872" name="Eye Exercising"/>
          <p:cNvSpPr>
            <a:spLocks noGrp="1"/>
          </p:cNvSpPr>
          <p:nvPr>
            <p:ph type="body" idx="26"/>
          </p:nvPr>
        </p:nvSpPr>
        <p:spPr>
          <a:prstGeom prst="rect">
            <a:avLst/>
          </a:prstGeom>
        </p:spPr>
        <p:txBody>
          <a:bodyPr/>
          <a:lstStyle/>
          <a:p>
            <a:pPr rtl="1"/>
            <a:r>
              <a:rPr lang="fa-IR" dirty="0">
                <a:cs typeface="B Nazanin" panose="00000700000000000000" pitchFamily="2" charset="-78"/>
              </a:rPr>
              <a:t>ورزش چشم</a:t>
            </a:r>
            <a:endParaRPr dirty="0">
              <a:cs typeface="B Nazanin" panose="00000700000000000000" pitchFamily="2" charset="-78"/>
            </a:endParaRPr>
          </a:p>
        </p:txBody>
      </p:sp>
      <p:sp>
        <p:nvSpPr>
          <p:cNvPr id="873" name="Distance Adjustment"/>
          <p:cNvSpPr>
            <a:spLocks noGrp="1"/>
          </p:cNvSpPr>
          <p:nvPr>
            <p:ph type="body" idx="27"/>
          </p:nvPr>
        </p:nvSpPr>
        <p:spPr>
          <a:prstGeom prst="rect">
            <a:avLst/>
          </a:prstGeom>
        </p:spPr>
        <p:txBody>
          <a:bodyPr/>
          <a:lstStyle/>
          <a:p>
            <a:pPr rtl="1"/>
            <a:r>
              <a:rPr lang="fa-IR" dirty="0">
                <a:cs typeface="B Nazanin" panose="00000700000000000000" pitchFamily="2" charset="-78"/>
              </a:rPr>
              <a:t>تنظیم فاصله</a:t>
            </a:r>
            <a:endParaRPr dirty="0">
              <a:cs typeface="B Nazanin" panose="00000700000000000000" pitchFamily="2" charset="-78"/>
            </a:endParaRPr>
          </a:p>
        </p:txBody>
      </p:sp>
      <p:sp>
        <p:nvSpPr>
          <p:cNvPr id="874"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0594" h="20595" extrusionOk="0">
                <a:moveTo>
                  <a:pt x="10306" y="0"/>
                </a:moveTo>
                <a:cubicBezTo>
                  <a:pt x="7669" y="0"/>
                  <a:pt x="5030" y="1009"/>
                  <a:pt x="3018" y="3019"/>
                </a:cubicBezTo>
                <a:cubicBezTo>
                  <a:pt x="-1006" y="7040"/>
                  <a:pt x="-1006" y="13558"/>
                  <a:pt x="3018" y="17579"/>
                </a:cubicBezTo>
                <a:cubicBezTo>
                  <a:pt x="7042" y="21600"/>
                  <a:pt x="13570" y="21600"/>
                  <a:pt x="17594" y="17579"/>
                </a:cubicBezTo>
                <a:cubicBezTo>
                  <a:pt x="19517" y="15657"/>
                  <a:pt x="20509" y="13163"/>
                  <a:pt x="20594" y="10645"/>
                </a:cubicBezTo>
                <a:lnTo>
                  <a:pt x="17508" y="12688"/>
                </a:lnTo>
                <a:lnTo>
                  <a:pt x="16596" y="11814"/>
                </a:lnTo>
                <a:lnTo>
                  <a:pt x="16499" y="7835"/>
                </a:lnTo>
                <a:lnTo>
                  <a:pt x="17025" y="5851"/>
                </a:lnTo>
                <a:lnTo>
                  <a:pt x="17862" y="5985"/>
                </a:lnTo>
                <a:lnTo>
                  <a:pt x="20224" y="7513"/>
                </a:lnTo>
                <a:cubicBezTo>
                  <a:pt x="19762" y="5868"/>
                  <a:pt x="18889" y="4314"/>
                  <a:pt x="17594" y="3019"/>
                </a:cubicBezTo>
                <a:cubicBezTo>
                  <a:pt x="15582" y="1009"/>
                  <a:pt x="12943" y="0"/>
                  <a:pt x="10306"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75"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3401" y="0"/>
                </a:moveTo>
                <a:lnTo>
                  <a:pt x="7700" y="604"/>
                </a:lnTo>
                <a:lnTo>
                  <a:pt x="8881" y="2925"/>
                </a:lnTo>
                <a:lnTo>
                  <a:pt x="4270" y="2925"/>
                </a:lnTo>
                <a:lnTo>
                  <a:pt x="4270" y="18925"/>
                </a:lnTo>
                <a:lnTo>
                  <a:pt x="0" y="18925"/>
                </a:lnTo>
                <a:lnTo>
                  <a:pt x="0" y="21600"/>
                </a:lnTo>
                <a:lnTo>
                  <a:pt x="14355" y="21600"/>
                </a:lnTo>
                <a:lnTo>
                  <a:pt x="14355" y="18925"/>
                </a:lnTo>
                <a:lnTo>
                  <a:pt x="10107" y="18925"/>
                </a:lnTo>
                <a:lnTo>
                  <a:pt x="10107" y="13595"/>
                </a:lnTo>
                <a:lnTo>
                  <a:pt x="14037" y="13179"/>
                </a:lnTo>
                <a:lnTo>
                  <a:pt x="15899" y="16884"/>
                </a:lnTo>
                <a:lnTo>
                  <a:pt x="21600" y="16281"/>
                </a:lnTo>
                <a:lnTo>
                  <a:pt x="13401"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76" name="Shape"/>
          <p:cNvSpPr>
            <a:spLocks noGrp="1"/>
          </p:cNvSpPr>
          <p:nvPr>
            <p:ph type="body" idx="3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4516" y="0"/>
                </a:moveTo>
                <a:lnTo>
                  <a:pt x="0" y="10800"/>
                </a:lnTo>
                <a:lnTo>
                  <a:pt x="4516" y="21600"/>
                </a:lnTo>
                <a:lnTo>
                  <a:pt x="4516" y="15161"/>
                </a:lnTo>
                <a:lnTo>
                  <a:pt x="17084" y="15161"/>
                </a:lnTo>
                <a:lnTo>
                  <a:pt x="17084" y="21600"/>
                </a:lnTo>
                <a:lnTo>
                  <a:pt x="21600" y="10800"/>
                </a:lnTo>
                <a:lnTo>
                  <a:pt x="17084" y="0"/>
                </a:lnTo>
                <a:lnTo>
                  <a:pt x="17084" y="6439"/>
                </a:lnTo>
                <a:lnTo>
                  <a:pt x="4516" y="6439"/>
                </a:lnTo>
                <a:lnTo>
                  <a:pt x="4516"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77" name="Shape"/>
          <p:cNvSpPr>
            <a:spLocks noGrp="1"/>
          </p:cNvSpPr>
          <p:nvPr>
            <p:ph type="body" idx="31"/>
          </p:nvPr>
        </p:nvSpPr>
        <p:spPr>
          <a:custGeom>
            <a:avLst/>
            <a:gdLst/>
            <a:ahLst/>
            <a:cxnLst>
              <a:cxn ang="0">
                <a:pos x="wd2" y="hd2"/>
              </a:cxn>
              <a:cxn ang="5400000">
                <a:pos x="wd2" y="hd2"/>
              </a:cxn>
              <a:cxn ang="10800000">
                <a:pos x="wd2" y="hd2"/>
              </a:cxn>
              <a:cxn ang="16200000">
                <a:pos x="wd2" y="hd2"/>
              </a:cxn>
            </a:cxnLst>
            <a:rect l="0" t="0" r="r" b="b"/>
            <a:pathLst>
              <a:path w="21564" h="21600" extrusionOk="0">
                <a:moveTo>
                  <a:pt x="3393" y="0"/>
                </a:moveTo>
                <a:lnTo>
                  <a:pt x="0" y="1920"/>
                </a:lnTo>
                <a:cubicBezTo>
                  <a:pt x="778" y="2296"/>
                  <a:pt x="1476" y="2696"/>
                  <a:pt x="2285" y="3064"/>
                </a:cubicBezTo>
                <a:cubicBezTo>
                  <a:pt x="2932" y="3359"/>
                  <a:pt x="3614" y="3627"/>
                  <a:pt x="4275" y="3911"/>
                </a:cubicBezTo>
                <a:cubicBezTo>
                  <a:pt x="1614" y="6409"/>
                  <a:pt x="249" y="9224"/>
                  <a:pt x="837" y="12204"/>
                </a:cubicBezTo>
                <a:cubicBezTo>
                  <a:pt x="1227" y="14181"/>
                  <a:pt x="2436" y="16026"/>
                  <a:pt x="4230" y="17709"/>
                </a:cubicBezTo>
                <a:cubicBezTo>
                  <a:pt x="3585" y="17986"/>
                  <a:pt x="2916" y="18249"/>
                  <a:pt x="2285" y="18536"/>
                </a:cubicBezTo>
                <a:cubicBezTo>
                  <a:pt x="1476" y="18904"/>
                  <a:pt x="778" y="19304"/>
                  <a:pt x="0" y="19680"/>
                </a:cubicBezTo>
                <a:lnTo>
                  <a:pt x="3393" y="21600"/>
                </a:lnTo>
                <a:cubicBezTo>
                  <a:pt x="4300" y="21154"/>
                  <a:pt x="5131" y="20686"/>
                  <a:pt x="6085" y="20252"/>
                </a:cubicBezTo>
                <a:cubicBezTo>
                  <a:pt x="10830" y="18093"/>
                  <a:pt x="15984" y="16224"/>
                  <a:pt x="21399" y="14614"/>
                </a:cubicBezTo>
                <a:cubicBezTo>
                  <a:pt x="21600" y="13657"/>
                  <a:pt x="21600" y="12695"/>
                  <a:pt x="21490" y="11734"/>
                </a:cubicBezTo>
                <a:cubicBezTo>
                  <a:pt x="16965" y="12985"/>
                  <a:pt x="12608" y="14400"/>
                  <a:pt x="8460" y="15983"/>
                </a:cubicBezTo>
                <a:cubicBezTo>
                  <a:pt x="7324" y="14739"/>
                  <a:pt x="6495" y="13415"/>
                  <a:pt x="6221" y="12000"/>
                </a:cubicBezTo>
                <a:cubicBezTo>
                  <a:pt x="5782" y="9738"/>
                  <a:pt x="6646" y="7570"/>
                  <a:pt x="8437" y="5607"/>
                </a:cubicBezTo>
                <a:cubicBezTo>
                  <a:pt x="12453" y="7140"/>
                  <a:pt x="16667" y="8521"/>
                  <a:pt x="21037" y="9743"/>
                </a:cubicBezTo>
                <a:cubicBezTo>
                  <a:pt x="20630" y="8558"/>
                  <a:pt x="19980" y="7392"/>
                  <a:pt x="19092" y="6250"/>
                </a:cubicBezTo>
                <a:cubicBezTo>
                  <a:pt x="14532" y="4806"/>
                  <a:pt x="10144" y="3195"/>
                  <a:pt x="6085" y="1348"/>
                </a:cubicBezTo>
                <a:cubicBezTo>
                  <a:pt x="5131" y="914"/>
                  <a:pt x="4300" y="446"/>
                  <a:pt x="3393"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78" name="Oval"/>
          <p:cNvSpPr>
            <a:spLocks noGrp="1"/>
          </p:cNvSpPr>
          <p:nvPr>
            <p:ph type="body" idx="32"/>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79" name="Shape"/>
          <p:cNvSpPr>
            <a:spLocks noGrp="1"/>
          </p:cNvSpPr>
          <p:nvPr>
            <p:ph type="body" idx="33"/>
          </p:nvPr>
        </p:nvSpPr>
        <p:spPr>
          <a:custGeom>
            <a:avLst/>
            <a:gdLst/>
            <a:ahLst/>
            <a:cxnLst>
              <a:cxn ang="0">
                <a:pos x="wd2" y="hd2"/>
              </a:cxn>
              <a:cxn ang="5400000">
                <a:pos x="wd2" y="hd2"/>
              </a:cxn>
              <a:cxn ang="10800000">
                <a:pos x="wd2" y="hd2"/>
              </a:cxn>
              <a:cxn ang="16200000">
                <a:pos x="wd2" y="hd2"/>
              </a:cxn>
            </a:cxnLst>
            <a:rect l="0" t="0" r="r" b="b"/>
            <a:pathLst>
              <a:path w="19007" h="19375" extrusionOk="0">
                <a:moveTo>
                  <a:pt x="17315" y="3267"/>
                </a:moveTo>
                <a:cubicBezTo>
                  <a:pt x="20304" y="7273"/>
                  <a:pt x="19229" y="13395"/>
                  <a:pt x="14915" y="16942"/>
                </a:cubicBezTo>
                <a:cubicBezTo>
                  <a:pt x="10601" y="20488"/>
                  <a:pt x="4681" y="20115"/>
                  <a:pt x="1693" y="16109"/>
                </a:cubicBezTo>
                <a:cubicBezTo>
                  <a:pt x="-1296" y="12103"/>
                  <a:pt x="-221" y="5981"/>
                  <a:pt x="4093" y="2434"/>
                </a:cubicBezTo>
                <a:cubicBezTo>
                  <a:pt x="8407" y="-1112"/>
                  <a:pt x="14327" y="-739"/>
                  <a:pt x="17315" y="3267"/>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80" name="Donec id elit non mi porta gravida eget metus. Praesent commodo, scelerisque nisl consectetur et dapibus.…"/>
          <p:cNvSpPr>
            <a:spLocks noGrp="1"/>
          </p:cNvSpPr>
          <p:nvPr>
            <p:ph type="body" sz="half" idx="1"/>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algn="r" rtl="1"/>
            <a:r>
              <a:rPr lang="fa-IR" dirty="0">
                <a:cs typeface="B Nazanin" panose="00000700000000000000" pitchFamily="2" charset="-78"/>
              </a:rPr>
              <a:t>قالب پاورپوینت چشم پزشکی قابل ویرایش می باشد</a:t>
            </a:r>
          </a:p>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81" name="Shape"/>
          <p:cNvSpPr>
            <a:spLocks noGrp="1"/>
          </p:cNvSpPr>
          <p:nvPr>
            <p:ph type="body" idx="3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492" y="0"/>
                </a:moveTo>
                <a:lnTo>
                  <a:pt x="377" y="5354"/>
                </a:lnTo>
                <a:cubicBezTo>
                  <a:pt x="555" y="5231"/>
                  <a:pt x="758" y="5119"/>
                  <a:pt x="984" y="5044"/>
                </a:cubicBezTo>
                <a:cubicBezTo>
                  <a:pt x="1211" y="4969"/>
                  <a:pt x="1414" y="4951"/>
                  <a:pt x="1591" y="4951"/>
                </a:cubicBezTo>
                <a:cubicBezTo>
                  <a:pt x="1712" y="4951"/>
                  <a:pt x="1830" y="4970"/>
                  <a:pt x="1952" y="5013"/>
                </a:cubicBezTo>
                <a:cubicBezTo>
                  <a:pt x="2073" y="5058"/>
                  <a:pt x="2184" y="5120"/>
                  <a:pt x="2280" y="5230"/>
                </a:cubicBezTo>
                <a:cubicBezTo>
                  <a:pt x="2375" y="5340"/>
                  <a:pt x="2449" y="5478"/>
                  <a:pt x="2509" y="5663"/>
                </a:cubicBezTo>
                <a:cubicBezTo>
                  <a:pt x="2570" y="5848"/>
                  <a:pt x="2608" y="6102"/>
                  <a:pt x="2608" y="6375"/>
                </a:cubicBezTo>
                <a:cubicBezTo>
                  <a:pt x="2608" y="6823"/>
                  <a:pt x="2525" y="7167"/>
                  <a:pt x="2378" y="7396"/>
                </a:cubicBezTo>
                <a:cubicBezTo>
                  <a:pt x="2231" y="7625"/>
                  <a:pt x="2071" y="7736"/>
                  <a:pt x="1870" y="7736"/>
                </a:cubicBezTo>
                <a:cubicBezTo>
                  <a:pt x="1674" y="7736"/>
                  <a:pt x="1503" y="7608"/>
                  <a:pt x="1361" y="7396"/>
                </a:cubicBezTo>
                <a:cubicBezTo>
                  <a:pt x="1219" y="7185"/>
                  <a:pt x="1117" y="6917"/>
                  <a:pt x="1066" y="6591"/>
                </a:cubicBezTo>
                <a:lnTo>
                  <a:pt x="0" y="7210"/>
                </a:lnTo>
                <a:cubicBezTo>
                  <a:pt x="56" y="7580"/>
                  <a:pt x="143" y="7937"/>
                  <a:pt x="262" y="8232"/>
                </a:cubicBezTo>
                <a:cubicBezTo>
                  <a:pt x="381" y="8526"/>
                  <a:pt x="523" y="8772"/>
                  <a:pt x="689" y="8974"/>
                </a:cubicBezTo>
                <a:cubicBezTo>
                  <a:pt x="855" y="9177"/>
                  <a:pt x="1027" y="9328"/>
                  <a:pt x="1230" y="9438"/>
                </a:cubicBezTo>
                <a:cubicBezTo>
                  <a:pt x="1433" y="9548"/>
                  <a:pt x="1662" y="9593"/>
                  <a:pt x="1886" y="9593"/>
                </a:cubicBezTo>
                <a:cubicBezTo>
                  <a:pt x="2129" y="9593"/>
                  <a:pt x="2363" y="9544"/>
                  <a:pt x="2591" y="9407"/>
                </a:cubicBezTo>
                <a:cubicBezTo>
                  <a:pt x="2820" y="9271"/>
                  <a:pt x="3019" y="9061"/>
                  <a:pt x="3198" y="8789"/>
                </a:cubicBezTo>
                <a:cubicBezTo>
                  <a:pt x="3378" y="8516"/>
                  <a:pt x="3517" y="8154"/>
                  <a:pt x="3625" y="7736"/>
                </a:cubicBezTo>
                <a:cubicBezTo>
                  <a:pt x="3732" y="7319"/>
                  <a:pt x="3789" y="6823"/>
                  <a:pt x="3789" y="6251"/>
                </a:cubicBezTo>
                <a:cubicBezTo>
                  <a:pt x="3789" y="5759"/>
                  <a:pt x="3734" y="5321"/>
                  <a:pt x="3641" y="4951"/>
                </a:cubicBezTo>
                <a:cubicBezTo>
                  <a:pt x="3548" y="4582"/>
                  <a:pt x="3425" y="4274"/>
                  <a:pt x="3264" y="4023"/>
                </a:cubicBezTo>
                <a:cubicBezTo>
                  <a:pt x="3103" y="3772"/>
                  <a:pt x="2909" y="3589"/>
                  <a:pt x="2690" y="3466"/>
                </a:cubicBezTo>
                <a:cubicBezTo>
                  <a:pt x="2471" y="3342"/>
                  <a:pt x="2248" y="3280"/>
                  <a:pt x="2001" y="3280"/>
                </a:cubicBezTo>
                <a:cubicBezTo>
                  <a:pt x="1926" y="3280"/>
                  <a:pt x="1845" y="3298"/>
                  <a:pt x="1755" y="3311"/>
                </a:cubicBezTo>
                <a:cubicBezTo>
                  <a:pt x="1664" y="3325"/>
                  <a:pt x="1567" y="3338"/>
                  <a:pt x="1492" y="3373"/>
                </a:cubicBezTo>
                <a:lnTo>
                  <a:pt x="1542" y="1919"/>
                </a:lnTo>
                <a:lnTo>
                  <a:pt x="3543" y="1919"/>
                </a:lnTo>
                <a:lnTo>
                  <a:pt x="3543" y="0"/>
                </a:lnTo>
                <a:lnTo>
                  <a:pt x="492" y="0"/>
                </a:lnTo>
                <a:close/>
                <a:moveTo>
                  <a:pt x="6610" y="0"/>
                </a:moveTo>
                <a:cubicBezTo>
                  <a:pt x="6260" y="0"/>
                  <a:pt x="5955" y="138"/>
                  <a:pt x="5708" y="402"/>
                </a:cubicBezTo>
                <a:cubicBezTo>
                  <a:pt x="5460" y="666"/>
                  <a:pt x="5257" y="1010"/>
                  <a:pt x="5101" y="1454"/>
                </a:cubicBezTo>
                <a:cubicBezTo>
                  <a:pt x="4944" y="1899"/>
                  <a:pt x="4842" y="2439"/>
                  <a:pt x="4773" y="3033"/>
                </a:cubicBezTo>
                <a:cubicBezTo>
                  <a:pt x="4703" y="3627"/>
                  <a:pt x="4658" y="4229"/>
                  <a:pt x="4658" y="4889"/>
                </a:cubicBezTo>
                <a:cubicBezTo>
                  <a:pt x="4658" y="5549"/>
                  <a:pt x="4703" y="6179"/>
                  <a:pt x="4773" y="6777"/>
                </a:cubicBezTo>
                <a:cubicBezTo>
                  <a:pt x="4842" y="7376"/>
                  <a:pt x="4944" y="7902"/>
                  <a:pt x="5101" y="8355"/>
                </a:cubicBezTo>
                <a:cubicBezTo>
                  <a:pt x="5257" y="8809"/>
                  <a:pt x="5460" y="9170"/>
                  <a:pt x="5708" y="9438"/>
                </a:cubicBezTo>
                <a:cubicBezTo>
                  <a:pt x="5955" y="9707"/>
                  <a:pt x="6260" y="9841"/>
                  <a:pt x="6610" y="9841"/>
                </a:cubicBezTo>
                <a:cubicBezTo>
                  <a:pt x="6960" y="9841"/>
                  <a:pt x="7250" y="9707"/>
                  <a:pt x="7495" y="9438"/>
                </a:cubicBezTo>
                <a:cubicBezTo>
                  <a:pt x="7740" y="9170"/>
                  <a:pt x="7948" y="8809"/>
                  <a:pt x="8102" y="8355"/>
                </a:cubicBezTo>
                <a:cubicBezTo>
                  <a:pt x="8256" y="7902"/>
                  <a:pt x="8361" y="7376"/>
                  <a:pt x="8430" y="6777"/>
                </a:cubicBezTo>
                <a:cubicBezTo>
                  <a:pt x="8500" y="6179"/>
                  <a:pt x="8528" y="5549"/>
                  <a:pt x="8528" y="4889"/>
                </a:cubicBezTo>
                <a:cubicBezTo>
                  <a:pt x="8528" y="4229"/>
                  <a:pt x="8500" y="3627"/>
                  <a:pt x="8430" y="3033"/>
                </a:cubicBezTo>
                <a:cubicBezTo>
                  <a:pt x="8361" y="2439"/>
                  <a:pt x="8256" y="1899"/>
                  <a:pt x="8102" y="1454"/>
                </a:cubicBezTo>
                <a:cubicBezTo>
                  <a:pt x="7948" y="1010"/>
                  <a:pt x="7740" y="666"/>
                  <a:pt x="7495" y="402"/>
                </a:cubicBezTo>
                <a:cubicBezTo>
                  <a:pt x="7251" y="138"/>
                  <a:pt x="6960" y="0"/>
                  <a:pt x="6610" y="0"/>
                </a:cubicBezTo>
                <a:close/>
                <a:moveTo>
                  <a:pt x="13055" y="0"/>
                </a:moveTo>
                <a:lnTo>
                  <a:pt x="13055" y="1919"/>
                </a:lnTo>
                <a:lnTo>
                  <a:pt x="15400" y="1919"/>
                </a:lnTo>
                <a:lnTo>
                  <a:pt x="13383" y="9346"/>
                </a:lnTo>
                <a:lnTo>
                  <a:pt x="14761" y="9346"/>
                </a:lnTo>
                <a:cubicBezTo>
                  <a:pt x="14761" y="9346"/>
                  <a:pt x="16647" y="1764"/>
                  <a:pt x="16647" y="1764"/>
                </a:cubicBezTo>
                <a:lnTo>
                  <a:pt x="16647" y="0"/>
                </a:lnTo>
                <a:lnTo>
                  <a:pt x="13055" y="0"/>
                </a:lnTo>
                <a:close/>
                <a:moveTo>
                  <a:pt x="19665" y="0"/>
                </a:moveTo>
                <a:cubicBezTo>
                  <a:pt x="19315" y="0"/>
                  <a:pt x="19010" y="138"/>
                  <a:pt x="18763" y="402"/>
                </a:cubicBezTo>
                <a:cubicBezTo>
                  <a:pt x="18516" y="666"/>
                  <a:pt x="18312" y="1010"/>
                  <a:pt x="18156" y="1454"/>
                </a:cubicBezTo>
                <a:cubicBezTo>
                  <a:pt x="17999" y="1899"/>
                  <a:pt x="17897" y="2439"/>
                  <a:pt x="17828" y="3033"/>
                </a:cubicBezTo>
                <a:cubicBezTo>
                  <a:pt x="17758" y="3627"/>
                  <a:pt x="17713" y="4229"/>
                  <a:pt x="17713" y="4889"/>
                </a:cubicBezTo>
                <a:cubicBezTo>
                  <a:pt x="17713" y="5549"/>
                  <a:pt x="17758" y="6179"/>
                  <a:pt x="17828" y="6777"/>
                </a:cubicBezTo>
                <a:cubicBezTo>
                  <a:pt x="17897" y="7376"/>
                  <a:pt x="17999" y="7902"/>
                  <a:pt x="18156" y="8355"/>
                </a:cubicBezTo>
                <a:cubicBezTo>
                  <a:pt x="18312" y="8809"/>
                  <a:pt x="18516" y="9170"/>
                  <a:pt x="18763" y="9438"/>
                </a:cubicBezTo>
                <a:cubicBezTo>
                  <a:pt x="19010" y="9707"/>
                  <a:pt x="19315" y="9841"/>
                  <a:pt x="19665" y="9841"/>
                </a:cubicBezTo>
                <a:cubicBezTo>
                  <a:pt x="20015" y="9841"/>
                  <a:pt x="20306" y="9707"/>
                  <a:pt x="20550" y="9438"/>
                </a:cubicBezTo>
                <a:cubicBezTo>
                  <a:pt x="20795" y="9170"/>
                  <a:pt x="21003" y="8809"/>
                  <a:pt x="21157" y="8355"/>
                </a:cubicBezTo>
                <a:cubicBezTo>
                  <a:pt x="21311" y="7902"/>
                  <a:pt x="21416" y="7376"/>
                  <a:pt x="21485" y="6777"/>
                </a:cubicBezTo>
                <a:cubicBezTo>
                  <a:pt x="21555" y="6179"/>
                  <a:pt x="21600" y="5549"/>
                  <a:pt x="21600" y="4889"/>
                </a:cubicBezTo>
                <a:cubicBezTo>
                  <a:pt x="21600" y="4229"/>
                  <a:pt x="21555" y="3627"/>
                  <a:pt x="21485" y="3033"/>
                </a:cubicBezTo>
                <a:cubicBezTo>
                  <a:pt x="21416" y="2439"/>
                  <a:pt x="21311" y="1899"/>
                  <a:pt x="21157" y="1454"/>
                </a:cubicBezTo>
                <a:cubicBezTo>
                  <a:pt x="21003" y="1010"/>
                  <a:pt x="20795" y="666"/>
                  <a:pt x="20550" y="402"/>
                </a:cubicBezTo>
                <a:cubicBezTo>
                  <a:pt x="20306" y="138"/>
                  <a:pt x="20015" y="0"/>
                  <a:pt x="19665" y="0"/>
                </a:cubicBezTo>
                <a:close/>
                <a:moveTo>
                  <a:pt x="6610" y="1888"/>
                </a:moveTo>
                <a:cubicBezTo>
                  <a:pt x="6764" y="1888"/>
                  <a:pt x="6891" y="1990"/>
                  <a:pt x="6987" y="2197"/>
                </a:cubicBezTo>
                <a:cubicBezTo>
                  <a:pt x="7083" y="2404"/>
                  <a:pt x="7149" y="2636"/>
                  <a:pt x="7200" y="2940"/>
                </a:cubicBezTo>
                <a:cubicBezTo>
                  <a:pt x="7251" y="3243"/>
                  <a:pt x="7280" y="3578"/>
                  <a:pt x="7298" y="3930"/>
                </a:cubicBezTo>
                <a:cubicBezTo>
                  <a:pt x="7317" y="4282"/>
                  <a:pt x="7331" y="4599"/>
                  <a:pt x="7331" y="4889"/>
                </a:cubicBezTo>
                <a:cubicBezTo>
                  <a:pt x="7331" y="5189"/>
                  <a:pt x="7317" y="5523"/>
                  <a:pt x="7298" y="5880"/>
                </a:cubicBezTo>
                <a:cubicBezTo>
                  <a:pt x="7280" y="6236"/>
                  <a:pt x="7251" y="6566"/>
                  <a:pt x="7200" y="6870"/>
                </a:cubicBezTo>
                <a:cubicBezTo>
                  <a:pt x="7149" y="7173"/>
                  <a:pt x="7083" y="7437"/>
                  <a:pt x="6987" y="7644"/>
                </a:cubicBezTo>
                <a:cubicBezTo>
                  <a:pt x="6891" y="7851"/>
                  <a:pt x="6764" y="7953"/>
                  <a:pt x="6610" y="7953"/>
                </a:cubicBezTo>
                <a:cubicBezTo>
                  <a:pt x="6456" y="7953"/>
                  <a:pt x="6330" y="7851"/>
                  <a:pt x="6232" y="7644"/>
                </a:cubicBezTo>
                <a:cubicBezTo>
                  <a:pt x="6135" y="7437"/>
                  <a:pt x="6056" y="7173"/>
                  <a:pt x="6003" y="6870"/>
                </a:cubicBezTo>
                <a:cubicBezTo>
                  <a:pt x="5949" y="6567"/>
                  <a:pt x="5907" y="6236"/>
                  <a:pt x="5888" y="5880"/>
                </a:cubicBezTo>
                <a:cubicBezTo>
                  <a:pt x="5869" y="5523"/>
                  <a:pt x="5872" y="5189"/>
                  <a:pt x="5872" y="4889"/>
                </a:cubicBezTo>
                <a:cubicBezTo>
                  <a:pt x="5871" y="4599"/>
                  <a:pt x="5869" y="4282"/>
                  <a:pt x="5888" y="3930"/>
                </a:cubicBezTo>
                <a:cubicBezTo>
                  <a:pt x="5907" y="3578"/>
                  <a:pt x="5949" y="3243"/>
                  <a:pt x="6003" y="2940"/>
                </a:cubicBezTo>
                <a:cubicBezTo>
                  <a:pt x="6056" y="2636"/>
                  <a:pt x="6134" y="2404"/>
                  <a:pt x="6232" y="2197"/>
                </a:cubicBezTo>
                <a:cubicBezTo>
                  <a:pt x="6330" y="1990"/>
                  <a:pt x="6456" y="1888"/>
                  <a:pt x="6610" y="1888"/>
                </a:cubicBezTo>
                <a:close/>
                <a:moveTo>
                  <a:pt x="19665" y="1888"/>
                </a:moveTo>
                <a:cubicBezTo>
                  <a:pt x="19819" y="1888"/>
                  <a:pt x="19946" y="1990"/>
                  <a:pt x="20042" y="2197"/>
                </a:cubicBezTo>
                <a:cubicBezTo>
                  <a:pt x="20138" y="2404"/>
                  <a:pt x="20204" y="2636"/>
                  <a:pt x="20255" y="2940"/>
                </a:cubicBezTo>
                <a:cubicBezTo>
                  <a:pt x="20306" y="3243"/>
                  <a:pt x="20351" y="3578"/>
                  <a:pt x="20370" y="3930"/>
                </a:cubicBezTo>
                <a:cubicBezTo>
                  <a:pt x="20389" y="4282"/>
                  <a:pt x="20386" y="4599"/>
                  <a:pt x="20386" y="4889"/>
                </a:cubicBezTo>
                <a:cubicBezTo>
                  <a:pt x="20386" y="5189"/>
                  <a:pt x="20389" y="5523"/>
                  <a:pt x="20370" y="5880"/>
                </a:cubicBezTo>
                <a:cubicBezTo>
                  <a:pt x="20351" y="6236"/>
                  <a:pt x="20306" y="6566"/>
                  <a:pt x="20255" y="6870"/>
                </a:cubicBezTo>
                <a:cubicBezTo>
                  <a:pt x="20204" y="7173"/>
                  <a:pt x="20138" y="7437"/>
                  <a:pt x="20042" y="7644"/>
                </a:cubicBezTo>
                <a:cubicBezTo>
                  <a:pt x="19946" y="7851"/>
                  <a:pt x="19819" y="7953"/>
                  <a:pt x="19665" y="7953"/>
                </a:cubicBezTo>
                <a:cubicBezTo>
                  <a:pt x="19511" y="7953"/>
                  <a:pt x="19385" y="7851"/>
                  <a:pt x="19287" y="7644"/>
                </a:cubicBezTo>
                <a:cubicBezTo>
                  <a:pt x="19190" y="7437"/>
                  <a:pt x="19111" y="7173"/>
                  <a:pt x="19058" y="6870"/>
                </a:cubicBezTo>
                <a:cubicBezTo>
                  <a:pt x="19004" y="6567"/>
                  <a:pt x="18962" y="6236"/>
                  <a:pt x="18943" y="5880"/>
                </a:cubicBezTo>
                <a:cubicBezTo>
                  <a:pt x="18924" y="5523"/>
                  <a:pt x="18927" y="5189"/>
                  <a:pt x="18927" y="4889"/>
                </a:cubicBezTo>
                <a:cubicBezTo>
                  <a:pt x="18927" y="4599"/>
                  <a:pt x="18924" y="4282"/>
                  <a:pt x="18943" y="3930"/>
                </a:cubicBezTo>
                <a:cubicBezTo>
                  <a:pt x="18962" y="3578"/>
                  <a:pt x="19004" y="3243"/>
                  <a:pt x="19058" y="2940"/>
                </a:cubicBezTo>
                <a:cubicBezTo>
                  <a:pt x="19111" y="2636"/>
                  <a:pt x="19190" y="2404"/>
                  <a:pt x="19287" y="2197"/>
                </a:cubicBezTo>
                <a:cubicBezTo>
                  <a:pt x="19385" y="1990"/>
                  <a:pt x="19511" y="1888"/>
                  <a:pt x="19665" y="1888"/>
                </a:cubicBezTo>
                <a:close/>
                <a:moveTo>
                  <a:pt x="10021" y="5508"/>
                </a:moveTo>
                <a:lnTo>
                  <a:pt x="10021" y="7210"/>
                </a:lnTo>
                <a:cubicBezTo>
                  <a:pt x="10021" y="7210"/>
                  <a:pt x="11792" y="7210"/>
                  <a:pt x="11792" y="7210"/>
                </a:cubicBezTo>
                <a:lnTo>
                  <a:pt x="11792" y="5508"/>
                </a:lnTo>
                <a:lnTo>
                  <a:pt x="10021" y="5508"/>
                </a:lnTo>
                <a:close/>
                <a:moveTo>
                  <a:pt x="7922" y="14606"/>
                </a:moveTo>
                <a:cubicBezTo>
                  <a:pt x="7651" y="14606"/>
                  <a:pt x="7389" y="14691"/>
                  <a:pt x="7151" y="14854"/>
                </a:cubicBezTo>
                <a:cubicBezTo>
                  <a:pt x="6912" y="15017"/>
                  <a:pt x="6720" y="15231"/>
                  <a:pt x="6544" y="15535"/>
                </a:cubicBezTo>
                <a:cubicBezTo>
                  <a:pt x="6368" y="15838"/>
                  <a:pt x="6218" y="16218"/>
                  <a:pt x="6118" y="16649"/>
                </a:cubicBezTo>
                <a:cubicBezTo>
                  <a:pt x="6017" y="17080"/>
                  <a:pt x="5970" y="17566"/>
                  <a:pt x="5970" y="18103"/>
                </a:cubicBezTo>
                <a:cubicBezTo>
                  <a:pt x="5970" y="18649"/>
                  <a:pt x="6017" y="19126"/>
                  <a:pt x="6118" y="19558"/>
                </a:cubicBezTo>
                <a:cubicBezTo>
                  <a:pt x="6218" y="19988"/>
                  <a:pt x="6368" y="20368"/>
                  <a:pt x="6544" y="20672"/>
                </a:cubicBezTo>
                <a:cubicBezTo>
                  <a:pt x="6720" y="20975"/>
                  <a:pt x="6912" y="21194"/>
                  <a:pt x="7151" y="21352"/>
                </a:cubicBezTo>
                <a:cubicBezTo>
                  <a:pt x="7389" y="21511"/>
                  <a:pt x="7646" y="21600"/>
                  <a:pt x="7922" y="21600"/>
                </a:cubicBezTo>
                <a:cubicBezTo>
                  <a:pt x="8178" y="21600"/>
                  <a:pt x="8431" y="21533"/>
                  <a:pt x="8660" y="21383"/>
                </a:cubicBezTo>
                <a:cubicBezTo>
                  <a:pt x="8888" y="21234"/>
                  <a:pt x="9073" y="21029"/>
                  <a:pt x="9217" y="20764"/>
                </a:cubicBezTo>
                <a:lnTo>
                  <a:pt x="8578" y="19279"/>
                </a:lnTo>
                <a:cubicBezTo>
                  <a:pt x="8508" y="19437"/>
                  <a:pt x="8413" y="19567"/>
                  <a:pt x="8299" y="19650"/>
                </a:cubicBezTo>
                <a:cubicBezTo>
                  <a:pt x="8184" y="19734"/>
                  <a:pt x="8071" y="19774"/>
                  <a:pt x="7954" y="19774"/>
                </a:cubicBezTo>
                <a:cubicBezTo>
                  <a:pt x="7829" y="19774"/>
                  <a:pt x="7710" y="19739"/>
                  <a:pt x="7610" y="19650"/>
                </a:cubicBezTo>
                <a:cubicBezTo>
                  <a:pt x="7510" y="19562"/>
                  <a:pt x="7436" y="19433"/>
                  <a:pt x="7364" y="19279"/>
                </a:cubicBezTo>
                <a:cubicBezTo>
                  <a:pt x="7292" y="19125"/>
                  <a:pt x="7237" y="18955"/>
                  <a:pt x="7200" y="18753"/>
                </a:cubicBezTo>
                <a:cubicBezTo>
                  <a:pt x="7162" y="18551"/>
                  <a:pt x="7134" y="18332"/>
                  <a:pt x="7134" y="18103"/>
                </a:cubicBezTo>
                <a:cubicBezTo>
                  <a:pt x="7134" y="17874"/>
                  <a:pt x="7160" y="17656"/>
                  <a:pt x="7200" y="17453"/>
                </a:cubicBezTo>
                <a:cubicBezTo>
                  <a:pt x="7239" y="17251"/>
                  <a:pt x="7294" y="17081"/>
                  <a:pt x="7364" y="16927"/>
                </a:cubicBezTo>
                <a:cubicBezTo>
                  <a:pt x="7433" y="16774"/>
                  <a:pt x="7512" y="16648"/>
                  <a:pt x="7610" y="16556"/>
                </a:cubicBezTo>
                <a:cubicBezTo>
                  <a:pt x="7708" y="16463"/>
                  <a:pt x="7817" y="16401"/>
                  <a:pt x="7938" y="16401"/>
                </a:cubicBezTo>
                <a:cubicBezTo>
                  <a:pt x="8055" y="16401"/>
                  <a:pt x="8170" y="16459"/>
                  <a:pt x="8282" y="16556"/>
                </a:cubicBezTo>
                <a:cubicBezTo>
                  <a:pt x="8394" y="16653"/>
                  <a:pt x="8479" y="16769"/>
                  <a:pt x="8545" y="16927"/>
                </a:cubicBezTo>
                <a:cubicBezTo>
                  <a:pt x="8545" y="16927"/>
                  <a:pt x="9217" y="15473"/>
                  <a:pt x="9217" y="15473"/>
                </a:cubicBezTo>
                <a:cubicBezTo>
                  <a:pt x="9147" y="15341"/>
                  <a:pt x="9066" y="15242"/>
                  <a:pt x="8971" y="15132"/>
                </a:cubicBezTo>
                <a:cubicBezTo>
                  <a:pt x="8876" y="15022"/>
                  <a:pt x="8774" y="14929"/>
                  <a:pt x="8660" y="14854"/>
                </a:cubicBezTo>
                <a:cubicBezTo>
                  <a:pt x="8545" y="14779"/>
                  <a:pt x="8422" y="14712"/>
                  <a:pt x="8299" y="14668"/>
                </a:cubicBezTo>
                <a:cubicBezTo>
                  <a:pt x="8175" y="14624"/>
                  <a:pt x="8047" y="14606"/>
                  <a:pt x="7922" y="14606"/>
                </a:cubicBezTo>
                <a:close/>
                <a:moveTo>
                  <a:pt x="12219" y="14606"/>
                </a:moveTo>
                <a:cubicBezTo>
                  <a:pt x="12088" y="14606"/>
                  <a:pt x="11967" y="14638"/>
                  <a:pt x="11858" y="14699"/>
                </a:cubicBezTo>
                <a:cubicBezTo>
                  <a:pt x="11748" y="14761"/>
                  <a:pt x="11651" y="14846"/>
                  <a:pt x="11563" y="14947"/>
                </a:cubicBezTo>
                <a:cubicBezTo>
                  <a:pt x="11474" y="15048"/>
                  <a:pt x="11396" y="15155"/>
                  <a:pt x="11333" y="15287"/>
                </a:cubicBezTo>
                <a:cubicBezTo>
                  <a:pt x="11270" y="15419"/>
                  <a:pt x="11228" y="15549"/>
                  <a:pt x="11185" y="15689"/>
                </a:cubicBezTo>
                <a:lnTo>
                  <a:pt x="11169" y="15689"/>
                </a:lnTo>
                <a:lnTo>
                  <a:pt x="11169" y="14792"/>
                </a:lnTo>
                <a:lnTo>
                  <a:pt x="10054" y="14792"/>
                </a:lnTo>
                <a:lnTo>
                  <a:pt x="10054" y="21352"/>
                </a:lnTo>
                <a:lnTo>
                  <a:pt x="11202" y="21352"/>
                </a:lnTo>
                <a:lnTo>
                  <a:pt x="11202" y="17794"/>
                </a:lnTo>
                <a:cubicBezTo>
                  <a:pt x="11202" y="17398"/>
                  <a:pt x="11249" y="17076"/>
                  <a:pt x="11349" y="16803"/>
                </a:cubicBezTo>
                <a:cubicBezTo>
                  <a:pt x="11450" y="16531"/>
                  <a:pt x="11594" y="16370"/>
                  <a:pt x="11776" y="16370"/>
                </a:cubicBezTo>
                <a:cubicBezTo>
                  <a:pt x="11948" y="16370"/>
                  <a:pt x="12074" y="16491"/>
                  <a:pt x="12153" y="16711"/>
                </a:cubicBezTo>
                <a:cubicBezTo>
                  <a:pt x="12232" y="16931"/>
                  <a:pt x="12268" y="17230"/>
                  <a:pt x="12268" y="17608"/>
                </a:cubicBezTo>
                <a:lnTo>
                  <a:pt x="12268" y="21352"/>
                </a:lnTo>
                <a:lnTo>
                  <a:pt x="13416" y="21352"/>
                </a:lnTo>
                <a:lnTo>
                  <a:pt x="13416" y="17825"/>
                </a:lnTo>
                <a:cubicBezTo>
                  <a:pt x="13416" y="17640"/>
                  <a:pt x="13442" y="17439"/>
                  <a:pt x="13465" y="17268"/>
                </a:cubicBezTo>
                <a:cubicBezTo>
                  <a:pt x="13488" y="17096"/>
                  <a:pt x="13515" y="16966"/>
                  <a:pt x="13564" y="16834"/>
                </a:cubicBezTo>
                <a:cubicBezTo>
                  <a:pt x="13613" y="16702"/>
                  <a:pt x="13672" y="16573"/>
                  <a:pt x="13744" y="16494"/>
                </a:cubicBezTo>
                <a:cubicBezTo>
                  <a:pt x="13816" y="16415"/>
                  <a:pt x="13908" y="16370"/>
                  <a:pt x="14006" y="16370"/>
                </a:cubicBezTo>
                <a:cubicBezTo>
                  <a:pt x="14109" y="16370"/>
                  <a:pt x="14190" y="16419"/>
                  <a:pt x="14252" y="16494"/>
                </a:cubicBezTo>
                <a:cubicBezTo>
                  <a:pt x="14316" y="16569"/>
                  <a:pt x="14362" y="16680"/>
                  <a:pt x="14400" y="16803"/>
                </a:cubicBezTo>
                <a:cubicBezTo>
                  <a:pt x="14437" y="16926"/>
                  <a:pt x="14468" y="17065"/>
                  <a:pt x="14482" y="17237"/>
                </a:cubicBezTo>
                <a:cubicBezTo>
                  <a:pt x="14496" y="17408"/>
                  <a:pt x="14498" y="17578"/>
                  <a:pt x="14498" y="17763"/>
                </a:cubicBezTo>
                <a:lnTo>
                  <a:pt x="14498" y="21352"/>
                </a:lnTo>
                <a:cubicBezTo>
                  <a:pt x="14498" y="21352"/>
                  <a:pt x="15646" y="21352"/>
                  <a:pt x="15646" y="21352"/>
                </a:cubicBezTo>
                <a:lnTo>
                  <a:pt x="15646" y="17299"/>
                </a:lnTo>
                <a:cubicBezTo>
                  <a:pt x="15646" y="16990"/>
                  <a:pt x="15625" y="16661"/>
                  <a:pt x="15581" y="16339"/>
                </a:cubicBezTo>
                <a:cubicBezTo>
                  <a:pt x="15536" y="16019"/>
                  <a:pt x="15466" y="15733"/>
                  <a:pt x="15368" y="15473"/>
                </a:cubicBezTo>
                <a:cubicBezTo>
                  <a:pt x="15270" y="15213"/>
                  <a:pt x="15135" y="15017"/>
                  <a:pt x="14974" y="14854"/>
                </a:cubicBezTo>
                <a:cubicBezTo>
                  <a:pt x="14813" y="14691"/>
                  <a:pt x="14621" y="14606"/>
                  <a:pt x="14384" y="14606"/>
                </a:cubicBezTo>
                <a:cubicBezTo>
                  <a:pt x="14122" y="14606"/>
                  <a:pt x="13893" y="14714"/>
                  <a:pt x="13711" y="14916"/>
                </a:cubicBezTo>
                <a:cubicBezTo>
                  <a:pt x="13530" y="15118"/>
                  <a:pt x="13385" y="15377"/>
                  <a:pt x="13268" y="15720"/>
                </a:cubicBezTo>
                <a:cubicBezTo>
                  <a:pt x="13170" y="15359"/>
                  <a:pt x="13033" y="15078"/>
                  <a:pt x="12858" y="14885"/>
                </a:cubicBezTo>
                <a:cubicBezTo>
                  <a:pt x="12684" y="14691"/>
                  <a:pt x="12470" y="14606"/>
                  <a:pt x="12219" y="14606"/>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 name="Optician &amp; Optometrist"/>
          <p:cNvSpPr>
            <a:spLocks noGrp="1"/>
          </p:cNvSpPr>
          <p:nvPr>
            <p:ph type="title"/>
          </p:nvPr>
        </p:nvSpPr>
        <p:spPr>
          <a:prstGeom prst="rect">
            <a:avLst/>
          </a:prstGeom>
        </p:spPr>
        <p:txBody>
          <a:bodyPr/>
          <a:lstStyle/>
          <a:p>
            <a:pPr rtl="1"/>
            <a:r>
              <a:rPr lang="fa-IR" dirty="0">
                <a:cs typeface="B Nazanin" panose="00000700000000000000" pitchFamily="2" charset="-78"/>
              </a:rPr>
              <a:t>بینایی سنجی و بینایی سنج</a:t>
            </a:r>
            <a:endParaRPr dirty="0">
              <a:cs typeface="B Nazanin" panose="00000700000000000000" pitchFamily="2" charset="-78"/>
            </a:endParaRPr>
          </a:p>
        </p:txBody>
      </p:sp>
      <p:sp>
        <p:nvSpPr>
          <p:cNvPr id="884"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14</a:t>
            </a:fld>
            <a:endParaRPr>
              <a:cs typeface="B Nazanin" panose="00000700000000000000" pitchFamily="2" charset="-78"/>
            </a:endParaRPr>
          </a:p>
        </p:txBody>
      </p:sp>
      <p:sp>
        <p:nvSpPr>
          <p:cNvPr id="885" name="Shape"/>
          <p:cNvSpPr>
            <a:spLocks noGrp="1"/>
          </p:cNvSpPr>
          <p:nvPr>
            <p:ph type="body" idx="13"/>
          </p:nvPr>
        </p:nvSpPr>
        <p:spPr>
          <a:custGeom>
            <a:avLst/>
            <a:gdLst/>
            <a:ahLst/>
            <a:cxnLst>
              <a:cxn ang="0">
                <a:pos x="wd2" y="hd2"/>
              </a:cxn>
              <a:cxn ang="5400000">
                <a:pos x="wd2" y="hd2"/>
              </a:cxn>
              <a:cxn ang="10800000">
                <a:pos x="wd2" y="hd2"/>
              </a:cxn>
              <a:cxn ang="16200000">
                <a:pos x="wd2" y="hd2"/>
              </a:cxn>
            </a:cxnLst>
            <a:rect l="0" t="0" r="r" b="b"/>
            <a:pathLst>
              <a:path w="21529" h="21600" extrusionOk="0">
                <a:moveTo>
                  <a:pt x="10761" y="0"/>
                </a:moveTo>
                <a:cubicBezTo>
                  <a:pt x="8477" y="0"/>
                  <a:pt x="6630" y="882"/>
                  <a:pt x="6630" y="1969"/>
                </a:cubicBezTo>
                <a:cubicBezTo>
                  <a:pt x="6630" y="3057"/>
                  <a:pt x="8476" y="3939"/>
                  <a:pt x="10761" y="3939"/>
                </a:cubicBezTo>
                <a:cubicBezTo>
                  <a:pt x="13046" y="3939"/>
                  <a:pt x="14898" y="3057"/>
                  <a:pt x="14898" y="1969"/>
                </a:cubicBezTo>
                <a:cubicBezTo>
                  <a:pt x="14898" y="882"/>
                  <a:pt x="13046" y="0"/>
                  <a:pt x="10761" y="0"/>
                </a:cubicBezTo>
                <a:close/>
                <a:moveTo>
                  <a:pt x="7903" y="4220"/>
                </a:moveTo>
                <a:cubicBezTo>
                  <a:pt x="6099" y="4224"/>
                  <a:pt x="4472" y="4720"/>
                  <a:pt x="3651" y="5477"/>
                </a:cubicBezTo>
                <a:cubicBezTo>
                  <a:pt x="3518" y="5600"/>
                  <a:pt x="3409" y="5728"/>
                  <a:pt x="3305" y="5856"/>
                </a:cubicBezTo>
                <a:cubicBezTo>
                  <a:pt x="2652" y="6667"/>
                  <a:pt x="2123" y="7499"/>
                  <a:pt x="1599" y="8330"/>
                </a:cubicBezTo>
                <a:cubicBezTo>
                  <a:pt x="1079" y="9155"/>
                  <a:pt x="562" y="9979"/>
                  <a:pt x="49" y="10805"/>
                </a:cubicBezTo>
                <a:cubicBezTo>
                  <a:pt x="-36" y="10943"/>
                  <a:pt x="-8" y="11085"/>
                  <a:pt x="107" y="11212"/>
                </a:cubicBezTo>
                <a:cubicBezTo>
                  <a:pt x="591" y="11748"/>
                  <a:pt x="2055" y="11821"/>
                  <a:pt x="2821" y="11420"/>
                </a:cubicBezTo>
                <a:cubicBezTo>
                  <a:pt x="2867" y="11396"/>
                  <a:pt x="2909" y="11371"/>
                  <a:pt x="2948" y="11344"/>
                </a:cubicBezTo>
                <a:cubicBezTo>
                  <a:pt x="2986" y="11318"/>
                  <a:pt x="3021" y="11289"/>
                  <a:pt x="3051" y="11260"/>
                </a:cubicBezTo>
                <a:cubicBezTo>
                  <a:pt x="3140" y="11178"/>
                  <a:pt x="3200" y="11089"/>
                  <a:pt x="3259" y="11000"/>
                </a:cubicBezTo>
                <a:cubicBezTo>
                  <a:pt x="4238" y="9542"/>
                  <a:pt x="5178" y="8079"/>
                  <a:pt x="6100" y="6612"/>
                </a:cubicBezTo>
                <a:lnTo>
                  <a:pt x="6157" y="6534"/>
                </a:lnTo>
                <a:lnTo>
                  <a:pt x="7027" y="6534"/>
                </a:lnTo>
                <a:lnTo>
                  <a:pt x="1738" y="14644"/>
                </a:lnTo>
                <a:lnTo>
                  <a:pt x="6647" y="14644"/>
                </a:lnTo>
                <a:lnTo>
                  <a:pt x="6647" y="20847"/>
                </a:lnTo>
                <a:lnTo>
                  <a:pt x="6653" y="20847"/>
                </a:lnTo>
                <a:cubicBezTo>
                  <a:pt x="6653" y="21263"/>
                  <a:pt x="7413" y="21600"/>
                  <a:pt x="8353" y="21600"/>
                </a:cubicBezTo>
                <a:cubicBezTo>
                  <a:pt x="9293" y="21600"/>
                  <a:pt x="10058" y="21263"/>
                  <a:pt x="10058" y="20847"/>
                </a:cubicBezTo>
                <a:lnTo>
                  <a:pt x="10058" y="14644"/>
                </a:lnTo>
                <a:lnTo>
                  <a:pt x="11326" y="14644"/>
                </a:lnTo>
                <a:lnTo>
                  <a:pt x="11470" y="14644"/>
                </a:lnTo>
                <a:lnTo>
                  <a:pt x="11470" y="20847"/>
                </a:lnTo>
                <a:cubicBezTo>
                  <a:pt x="11470" y="21263"/>
                  <a:pt x="12235" y="21600"/>
                  <a:pt x="13175" y="21600"/>
                </a:cubicBezTo>
                <a:cubicBezTo>
                  <a:pt x="14115" y="21600"/>
                  <a:pt x="14875" y="21263"/>
                  <a:pt x="14875" y="20847"/>
                </a:cubicBezTo>
                <a:lnTo>
                  <a:pt x="14881" y="20847"/>
                </a:lnTo>
                <a:lnTo>
                  <a:pt x="14881" y="14644"/>
                </a:lnTo>
                <a:lnTo>
                  <a:pt x="19790" y="14644"/>
                </a:lnTo>
                <a:lnTo>
                  <a:pt x="14501" y="6534"/>
                </a:lnTo>
                <a:lnTo>
                  <a:pt x="15371" y="6534"/>
                </a:lnTo>
                <a:lnTo>
                  <a:pt x="15428" y="6612"/>
                </a:lnTo>
                <a:cubicBezTo>
                  <a:pt x="16350" y="8079"/>
                  <a:pt x="17294" y="9541"/>
                  <a:pt x="18269" y="11000"/>
                </a:cubicBezTo>
                <a:cubicBezTo>
                  <a:pt x="18328" y="11089"/>
                  <a:pt x="18388" y="11178"/>
                  <a:pt x="18477" y="11260"/>
                </a:cubicBezTo>
                <a:cubicBezTo>
                  <a:pt x="18508" y="11289"/>
                  <a:pt x="18542" y="11318"/>
                  <a:pt x="18580" y="11344"/>
                </a:cubicBezTo>
                <a:cubicBezTo>
                  <a:pt x="18619" y="11371"/>
                  <a:pt x="18662" y="11396"/>
                  <a:pt x="18707" y="11420"/>
                </a:cubicBezTo>
                <a:cubicBezTo>
                  <a:pt x="19469" y="11823"/>
                  <a:pt x="20937" y="11748"/>
                  <a:pt x="21421" y="11212"/>
                </a:cubicBezTo>
                <a:cubicBezTo>
                  <a:pt x="21536" y="11085"/>
                  <a:pt x="21564" y="10943"/>
                  <a:pt x="21479" y="10805"/>
                </a:cubicBezTo>
                <a:cubicBezTo>
                  <a:pt x="20967" y="9979"/>
                  <a:pt x="20451" y="9155"/>
                  <a:pt x="19929" y="8330"/>
                </a:cubicBezTo>
                <a:cubicBezTo>
                  <a:pt x="19403" y="7499"/>
                  <a:pt x="18869" y="6668"/>
                  <a:pt x="18223" y="5856"/>
                </a:cubicBezTo>
                <a:cubicBezTo>
                  <a:pt x="18121" y="5728"/>
                  <a:pt x="18013" y="5599"/>
                  <a:pt x="17877" y="5477"/>
                </a:cubicBezTo>
                <a:cubicBezTo>
                  <a:pt x="16967" y="4657"/>
                  <a:pt x="15056" y="4223"/>
                  <a:pt x="13072" y="4220"/>
                </a:cubicBezTo>
                <a:cubicBezTo>
                  <a:pt x="13060" y="4220"/>
                  <a:pt x="13049" y="4220"/>
                  <a:pt x="13037" y="4220"/>
                </a:cubicBezTo>
                <a:lnTo>
                  <a:pt x="7938" y="4220"/>
                </a:lnTo>
                <a:cubicBezTo>
                  <a:pt x="7926" y="4220"/>
                  <a:pt x="7915" y="4220"/>
                  <a:pt x="7903" y="422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86"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291" h="21600" extrusionOk="0">
                <a:moveTo>
                  <a:pt x="5905" y="0"/>
                </a:moveTo>
                <a:cubicBezTo>
                  <a:pt x="6222" y="594"/>
                  <a:pt x="6434" y="1232"/>
                  <a:pt x="6563" y="1845"/>
                </a:cubicBezTo>
                <a:cubicBezTo>
                  <a:pt x="6839" y="3160"/>
                  <a:pt x="6727" y="4470"/>
                  <a:pt x="6322" y="5623"/>
                </a:cubicBezTo>
                <a:cubicBezTo>
                  <a:pt x="4970" y="5799"/>
                  <a:pt x="3933" y="6880"/>
                  <a:pt x="1012" y="12418"/>
                </a:cubicBezTo>
                <a:cubicBezTo>
                  <a:pt x="-143" y="14608"/>
                  <a:pt x="-309" y="16443"/>
                  <a:pt x="515" y="17880"/>
                </a:cubicBezTo>
                <a:cubicBezTo>
                  <a:pt x="1089" y="18884"/>
                  <a:pt x="2032" y="19497"/>
                  <a:pt x="2857" y="19857"/>
                </a:cubicBezTo>
                <a:cubicBezTo>
                  <a:pt x="2849" y="19901"/>
                  <a:pt x="2842" y="19945"/>
                  <a:pt x="2841" y="19989"/>
                </a:cubicBezTo>
                <a:cubicBezTo>
                  <a:pt x="2821" y="20878"/>
                  <a:pt x="3632" y="21600"/>
                  <a:pt x="4606" y="21600"/>
                </a:cubicBezTo>
                <a:cubicBezTo>
                  <a:pt x="5580" y="21600"/>
                  <a:pt x="6370" y="20874"/>
                  <a:pt x="6370" y="19989"/>
                </a:cubicBezTo>
                <a:cubicBezTo>
                  <a:pt x="6371" y="19103"/>
                  <a:pt x="5579" y="18378"/>
                  <a:pt x="4606" y="18378"/>
                </a:cubicBezTo>
                <a:cubicBezTo>
                  <a:pt x="4060" y="18378"/>
                  <a:pt x="3582" y="18608"/>
                  <a:pt x="3258" y="18964"/>
                </a:cubicBezTo>
                <a:cubicBezTo>
                  <a:pt x="2599" y="18670"/>
                  <a:pt x="1868" y="18207"/>
                  <a:pt x="1429" y="17441"/>
                </a:cubicBezTo>
                <a:cubicBezTo>
                  <a:pt x="765" y="16281"/>
                  <a:pt x="936" y="14736"/>
                  <a:pt x="1942" y="12828"/>
                </a:cubicBezTo>
                <a:cubicBezTo>
                  <a:pt x="5179" y="6692"/>
                  <a:pt x="5890" y="6546"/>
                  <a:pt x="6788" y="6546"/>
                </a:cubicBezTo>
                <a:cubicBezTo>
                  <a:pt x="7683" y="6546"/>
                  <a:pt x="8419" y="6705"/>
                  <a:pt x="11649" y="12828"/>
                </a:cubicBezTo>
                <a:cubicBezTo>
                  <a:pt x="12653" y="14733"/>
                  <a:pt x="12823" y="16282"/>
                  <a:pt x="12162" y="17441"/>
                </a:cubicBezTo>
                <a:cubicBezTo>
                  <a:pt x="11786" y="18101"/>
                  <a:pt x="11190" y="18517"/>
                  <a:pt x="10606" y="18818"/>
                </a:cubicBezTo>
                <a:cubicBezTo>
                  <a:pt x="10291" y="18553"/>
                  <a:pt x="9880" y="18378"/>
                  <a:pt x="9419" y="18378"/>
                </a:cubicBezTo>
                <a:cubicBezTo>
                  <a:pt x="8445" y="18378"/>
                  <a:pt x="7650" y="19102"/>
                  <a:pt x="7654" y="19989"/>
                </a:cubicBezTo>
                <a:cubicBezTo>
                  <a:pt x="7658" y="20878"/>
                  <a:pt x="8445" y="21600"/>
                  <a:pt x="9419" y="21600"/>
                </a:cubicBezTo>
                <a:cubicBezTo>
                  <a:pt x="10393" y="21600"/>
                  <a:pt x="11184" y="20878"/>
                  <a:pt x="11184" y="19989"/>
                </a:cubicBezTo>
                <a:cubicBezTo>
                  <a:pt x="11184" y="19875"/>
                  <a:pt x="11128" y="19775"/>
                  <a:pt x="11103" y="19667"/>
                </a:cubicBezTo>
                <a:cubicBezTo>
                  <a:pt x="11826" y="19295"/>
                  <a:pt x="12588" y="18733"/>
                  <a:pt x="13077" y="17880"/>
                </a:cubicBezTo>
                <a:cubicBezTo>
                  <a:pt x="13900" y="16442"/>
                  <a:pt x="13735" y="14608"/>
                  <a:pt x="12579" y="12418"/>
                </a:cubicBezTo>
                <a:cubicBezTo>
                  <a:pt x="9709" y="6975"/>
                  <a:pt x="8667" y="5842"/>
                  <a:pt x="7349" y="5638"/>
                </a:cubicBezTo>
                <a:cubicBezTo>
                  <a:pt x="7735" y="4520"/>
                  <a:pt x="7865" y="3236"/>
                  <a:pt x="7638" y="1933"/>
                </a:cubicBezTo>
                <a:cubicBezTo>
                  <a:pt x="7528" y="1301"/>
                  <a:pt x="7334" y="641"/>
                  <a:pt x="7028" y="0"/>
                </a:cubicBezTo>
                <a:lnTo>
                  <a:pt x="5905" y="0"/>
                </a:lnTo>
                <a:close/>
                <a:moveTo>
                  <a:pt x="15900" y="0"/>
                </a:moveTo>
                <a:cubicBezTo>
                  <a:pt x="16137" y="610"/>
                  <a:pt x="16356" y="1225"/>
                  <a:pt x="16558" y="1845"/>
                </a:cubicBezTo>
                <a:cubicBezTo>
                  <a:pt x="18061" y="6445"/>
                  <a:pt x="18589" y="11257"/>
                  <a:pt x="18130" y="16035"/>
                </a:cubicBezTo>
                <a:cubicBezTo>
                  <a:pt x="16864" y="16179"/>
                  <a:pt x="15819" y="17052"/>
                  <a:pt x="15660" y="18232"/>
                </a:cubicBezTo>
                <a:cubicBezTo>
                  <a:pt x="15645" y="18339"/>
                  <a:pt x="15643" y="18446"/>
                  <a:pt x="15644" y="18554"/>
                </a:cubicBezTo>
                <a:cubicBezTo>
                  <a:pt x="15646" y="19976"/>
                  <a:pt x="16910" y="21131"/>
                  <a:pt x="18467" y="21131"/>
                </a:cubicBezTo>
                <a:cubicBezTo>
                  <a:pt x="20024" y="21131"/>
                  <a:pt x="21291" y="19976"/>
                  <a:pt x="21291" y="18554"/>
                </a:cubicBezTo>
                <a:cubicBezTo>
                  <a:pt x="21291" y="17349"/>
                  <a:pt x="20366" y="16390"/>
                  <a:pt x="19141" y="16108"/>
                </a:cubicBezTo>
                <a:cubicBezTo>
                  <a:pt x="19471" y="11337"/>
                  <a:pt x="18972" y="6556"/>
                  <a:pt x="17633" y="1933"/>
                </a:cubicBezTo>
                <a:cubicBezTo>
                  <a:pt x="17445" y="1285"/>
                  <a:pt x="17243" y="640"/>
                  <a:pt x="17023" y="0"/>
                </a:cubicBezTo>
                <a:lnTo>
                  <a:pt x="15900" y="0"/>
                </a:lnTo>
                <a:close/>
                <a:moveTo>
                  <a:pt x="18467" y="16914"/>
                </a:moveTo>
                <a:cubicBezTo>
                  <a:pt x="19460" y="16913"/>
                  <a:pt x="20265" y="17648"/>
                  <a:pt x="20264" y="18554"/>
                </a:cubicBezTo>
                <a:cubicBezTo>
                  <a:pt x="20264" y="19460"/>
                  <a:pt x="19460" y="20193"/>
                  <a:pt x="18467" y="20194"/>
                </a:cubicBezTo>
                <a:cubicBezTo>
                  <a:pt x="17474" y="20195"/>
                  <a:pt x="16668" y="19460"/>
                  <a:pt x="16670" y="18554"/>
                </a:cubicBezTo>
                <a:cubicBezTo>
                  <a:pt x="16671" y="18485"/>
                  <a:pt x="16677" y="18417"/>
                  <a:pt x="16686" y="18349"/>
                </a:cubicBezTo>
                <a:cubicBezTo>
                  <a:pt x="16798" y="17532"/>
                  <a:pt x="17566" y="16915"/>
                  <a:pt x="18467" y="16914"/>
                </a:cubicBezTo>
                <a:close/>
              </a:path>
            </a:pathLst>
          </a:custGeom>
        </p:spPr>
        <p:txBody>
          <a:bodyPr/>
          <a:lstStyle/>
          <a:p>
            <a:pPr defTabSz="457200" rtl="1">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cs typeface="B Nazanin" panose="00000700000000000000" pitchFamily="2" charset="-78"/>
            </a:endParaRPr>
          </a:p>
        </p:txBody>
      </p:sp>
      <p:sp>
        <p:nvSpPr>
          <p:cNvPr id="887"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086" y="0"/>
                  <a:pt x="5890" y="881"/>
                  <a:pt x="5890" y="1966"/>
                </a:cubicBezTo>
                <a:cubicBezTo>
                  <a:pt x="5890" y="3052"/>
                  <a:pt x="8086" y="3930"/>
                  <a:pt x="10800" y="3930"/>
                </a:cubicBezTo>
                <a:cubicBezTo>
                  <a:pt x="13514" y="3930"/>
                  <a:pt x="15717" y="3052"/>
                  <a:pt x="15717" y="1966"/>
                </a:cubicBezTo>
                <a:cubicBezTo>
                  <a:pt x="15717" y="881"/>
                  <a:pt x="13514" y="0"/>
                  <a:pt x="10800" y="0"/>
                </a:cubicBezTo>
                <a:close/>
                <a:moveTo>
                  <a:pt x="5707" y="4292"/>
                </a:moveTo>
                <a:cubicBezTo>
                  <a:pt x="4133" y="4294"/>
                  <a:pt x="2707" y="4534"/>
                  <a:pt x="1675" y="4920"/>
                </a:cubicBezTo>
                <a:cubicBezTo>
                  <a:pt x="643" y="5306"/>
                  <a:pt x="0" y="5840"/>
                  <a:pt x="0" y="6429"/>
                </a:cubicBezTo>
                <a:lnTo>
                  <a:pt x="0" y="11979"/>
                </a:lnTo>
                <a:cubicBezTo>
                  <a:pt x="1" y="12371"/>
                  <a:pt x="856" y="12688"/>
                  <a:pt x="1905" y="12688"/>
                </a:cubicBezTo>
                <a:cubicBezTo>
                  <a:pt x="2954" y="12688"/>
                  <a:pt x="3803" y="12369"/>
                  <a:pt x="3803" y="11977"/>
                </a:cubicBezTo>
                <a:lnTo>
                  <a:pt x="3803" y="9112"/>
                </a:lnTo>
                <a:lnTo>
                  <a:pt x="3796" y="9112"/>
                </a:lnTo>
                <a:lnTo>
                  <a:pt x="3796" y="7214"/>
                </a:lnTo>
                <a:cubicBezTo>
                  <a:pt x="3796" y="7082"/>
                  <a:pt x="4085" y="6973"/>
                  <a:pt x="4438" y="6973"/>
                </a:cubicBezTo>
                <a:cubicBezTo>
                  <a:pt x="4794" y="6973"/>
                  <a:pt x="5079" y="7082"/>
                  <a:pt x="5079" y="7214"/>
                </a:cubicBezTo>
                <a:lnTo>
                  <a:pt x="5079" y="12079"/>
                </a:lnTo>
                <a:lnTo>
                  <a:pt x="5079" y="20694"/>
                </a:lnTo>
                <a:cubicBezTo>
                  <a:pt x="5079" y="21193"/>
                  <a:pt x="6161" y="21600"/>
                  <a:pt x="7497" y="21600"/>
                </a:cubicBezTo>
                <a:cubicBezTo>
                  <a:pt x="8833" y="21600"/>
                  <a:pt x="9915" y="21193"/>
                  <a:pt x="9915" y="20694"/>
                </a:cubicBezTo>
                <a:lnTo>
                  <a:pt x="9915" y="12807"/>
                </a:lnTo>
                <a:cubicBezTo>
                  <a:pt x="9931" y="12719"/>
                  <a:pt x="10034" y="12640"/>
                  <a:pt x="10192" y="12582"/>
                </a:cubicBezTo>
                <a:cubicBezTo>
                  <a:pt x="10351" y="12525"/>
                  <a:pt x="10564" y="12489"/>
                  <a:pt x="10800" y="12485"/>
                </a:cubicBezTo>
                <a:cubicBezTo>
                  <a:pt x="11036" y="12489"/>
                  <a:pt x="11249" y="12525"/>
                  <a:pt x="11408" y="12582"/>
                </a:cubicBezTo>
                <a:cubicBezTo>
                  <a:pt x="11567" y="12640"/>
                  <a:pt x="11675" y="12719"/>
                  <a:pt x="11692" y="12807"/>
                </a:cubicBezTo>
                <a:lnTo>
                  <a:pt x="11692" y="20694"/>
                </a:lnTo>
                <a:cubicBezTo>
                  <a:pt x="11692" y="21193"/>
                  <a:pt x="12774" y="21600"/>
                  <a:pt x="14110" y="21600"/>
                </a:cubicBezTo>
                <a:cubicBezTo>
                  <a:pt x="15445" y="21600"/>
                  <a:pt x="16528" y="21193"/>
                  <a:pt x="16528" y="20694"/>
                </a:cubicBezTo>
                <a:lnTo>
                  <a:pt x="16528" y="12079"/>
                </a:lnTo>
                <a:lnTo>
                  <a:pt x="16528" y="7214"/>
                </a:lnTo>
                <a:cubicBezTo>
                  <a:pt x="16528" y="7082"/>
                  <a:pt x="16813" y="6973"/>
                  <a:pt x="17169" y="6973"/>
                </a:cubicBezTo>
                <a:cubicBezTo>
                  <a:pt x="17522" y="6973"/>
                  <a:pt x="17811" y="7082"/>
                  <a:pt x="17811" y="7214"/>
                </a:cubicBezTo>
                <a:lnTo>
                  <a:pt x="17811" y="9112"/>
                </a:lnTo>
                <a:lnTo>
                  <a:pt x="17804" y="9112"/>
                </a:lnTo>
                <a:lnTo>
                  <a:pt x="17804" y="11977"/>
                </a:lnTo>
                <a:cubicBezTo>
                  <a:pt x="17804" y="12369"/>
                  <a:pt x="18653" y="12688"/>
                  <a:pt x="19702" y="12688"/>
                </a:cubicBezTo>
                <a:cubicBezTo>
                  <a:pt x="20751" y="12688"/>
                  <a:pt x="21599" y="12371"/>
                  <a:pt x="21600" y="11979"/>
                </a:cubicBezTo>
                <a:lnTo>
                  <a:pt x="21600" y="6429"/>
                </a:lnTo>
                <a:cubicBezTo>
                  <a:pt x="21600" y="5840"/>
                  <a:pt x="20963" y="5306"/>
                  <a:pt x="19932" y="4920"/>
                </a:cubicBezTo>
                <a:cubicBezTo>
                  <a:pt x="18900" y="4534"/>
                  <a:pt x="17473" y="4294"/>
                  <a:pt x="15899" y="4292"/>
                </a:cubicBezTo>
                <a:lnTo>
                  <a:pt x="5707" y="4292"/>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88"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300" h="21600" extrusionOk="0">
                <a:moveTo>
                  <a:pt x="5767" y="0"/>
                </a:moveTo>
                <a:cubicBezTo>
                  <a:pt x="6076" y="594"/>
                  <a:pt x="6288" y="1228"/>
                  <a:pt x="6414" y="1841"/>
                </a:cubicBezTo>
                <a:cubicBezTo>
                  <a:pt x="6683" y="3157"/>
                  <a:pt x="6574" y="4470"/>
                  <a:pt x="6179" y="5624"/>
                </a:cubicBezTo>
                <a:cubicBezTo>
                  <a:pt x="4858" y="5800"/>
                  <a:pt x="3838" y="6882"/>
                  <a:pt x="985" y="12421"/>
                </a:cubicBezTo>
                <a:cubicBezTo>
                  <a:pt x="-144" y="14612"/>
                  <a:pt x="-300" y="16443"/>
                  <a:pt x="504" y="17881"/>
                </a:cubicBezTo>
                <a:cubicBezTo>
                  <a:pt x="1066" y="18885"/>
                  <a:pt x="1982" y="19499"/>
                  <a:pt x="2788" y="19860"/>
                </a:cubicBezTo>
                <a:cubicBezTo>
                  <a:pt x="2780" y="19903"/>
                  <a:pt x="2779" y="19953"/>
                  <a:pt x="2778" y="19997"/>
                </a:cubicBezTo>
                <a:cubicBezTo>
                  <a:pt x="2760" y="20886"/>
                  <a:pt x="3542" y="21600"/>
                  <a:pt x="4493" y="21600"/>
                </a:cubicBezTo>
                <a:cubicBezTo>
                  <a:pt x="5444" y="21600"/>
                  <a:pt x="6217" y="20882"/>
                  <a:pt x="6218" y="19997"/>
                </a:cubicBezTo>
                <a:cubicBezTo>
                  <a:pt x="6219" y="19111"/>
                  <a:pt x="5444" y="18385"/>
                  <a:pt x="4493" y="18385"/>
                </a:cubicBezTo>
                <a:cubicBezTo>
                  <a:pt x="3960" y="18385"/>
                  <a:pt x="3497" y="18615"/>
                  <a:pt x="3180" y="18971"/>
                </a:cubicBezTo>
                <a:cubicBezTo>
                  <a:pt x="2536" y="18677"/>
                  <a:pt x="1825" y="18207"/>
                  <a:pt x="1396" y="17441"/>
                </a:cubicBezTo>
                <a:cubicBezTo>
                  <a:pt x="747" y="16281"/>
                  <a:pt x="913" y="14742"/>
                  <a:pt x="1896" y="12834"/>
                </a:cubicBezTo>
                <a:cubicBezTo>
                  <a:pt x="5057" y="6696"/>
                  <a:pt x="5752" y="6549"/>
                  <a:pt x="6629" y="6550"/>
                </a:cubicBezTo>
                <a:cubicBezTo>
                  <a:pt x="7504" y="6550"/>
                  <a:pt x="8218" y="6709"/>
                  <a:pt x="11373" y="12834"/>
                </a:cubicBezTo>
                <a:cubicBezTo>
                  <a:pt x="12354" y="14739"/>
                  <a:pt x="12527" y="16282"/>
                  <a:pt x="11882" y="17441"/>
                </a:cubicBezTo>
                <a:cubicBezTo>
                  <a:pt x="11515" y="18101"/>
                  <a:pt x="10924" y="18523"/>
                  <a:pt x="10353" y="18824"/>
                </a:cubicBezTo>
                <a:cubicBezTo>
                  <a:pt x="10046" y="18559"/>
                  <a:pt x="9647" y="18385"/>
                  <a:pt x="9197" y="18385"/>
                </a:cubicBezTo>
                <a:cubicBezTo>
                  <a:pt x="8246" y="18385"/>
                  <a:pt x="7469" y="19110"/>
                  <a:pt x="7472" y="19997"/>
                </a:cubicBezTo>
                <a:cubicBezTo>
                  <a:pt x="7476" y="20886"/>
                  <a:pt x="8246" y="21600"/>
                  <a:pt x="9197" y="21600"/>
                </a:cubicBezTo>
                <a:cubicBezTo>
                  <a:pt x="10148" y="21600"/>
                  <a:pt x="10922" y="20886"/>
                  <a:pt x="10922" y="19997"/>
                </a:cubicBezTo>
                <a:cubicBezTo>
                  <a:pt x="10922" y="19883"/>
                  <a:pt x="10868" y="19775"/>
                  <a:pt x="10843" y="19667"/>
                </a:cubicBezTo>
                <a:cubicBezTo>
                  <a:pt x="11550" y="19295"/>
                  <a:pt x="12297" y="18734"/>
                  <a:pt x="12774" y="17881"/>
                </a:cubicBezTo>
                <a:cubicBezTo>
                  <a:pt x="13578" y="16443"/>
                  <a:pt x="13412" y="14612"/>
                  <a:pt x="12284" y="12421"/>
                </a:cubicBezTo>
                <a:cubicBezTo>
                  <a:pt x="9480" y="6977"/>
                  <a:pt x="8466" y="5838"/>
                  <a:pt x="7178" y="5634"/>
                </a:cubicBezTo>
                <a:cubicBezTo>
                  <a:pt x="7555" y="4515"/>
                  <a:pt x="7684" y="3245"/>
                  <a:pt x="7462" y="1942"/>
                </a:cubicBezTo>
                <a:cubicBezTo>
                  <a:pt x="7355" y="1309"/>
                  <a:pt x="7163" y="641"/>
                  <a:pt x="6865" y="0"/>
                </a:cubicBezTo>
                <a:lnTo>
                  <a:pt x="5767" y="0"/>
                </a:lnTo>
                <a:close/>
                <a:moveTo>
                  <a:pt x="16028" y="0"/>
                </a:moveTo>
                <a:cubicBezTo>
                  <a:pt x="16258" y="608"/>
                  <a:pt x="16477" y="1223"/>
                  <a:pt x="16674" y="1841"/>
                </a:cubicBezTo>
                <a:cubicBezTo>
                  <a:pt x="18143" y="6442"/>
                  <a:pt x="18657" y="11258"/>
                  <a:pt x="18213" y="16040"/>
                </a:cubicBezTo>
                <a:cubicBezTo>
                  <a:pt x="16977" y="16184"/>
                  <a:pt x="15949" y="17058"/>
                  <a:pt x="15792" y="18238"/>
                </a:cubicBezTo>
                <a:cubicBezTo>
                  <a:pt x="15778" y="18342"/>
                  <a:pt x="15783" y="18450"/>
                  <a:pt x="15783" y="18559"/>
                </a:cubicBezTo>
                <a:cubicBezTo>
                  <a:pt x="15783" y="19981"/>
                  <a:pt x="17015" y="21133"/>
                  <a:pt x="18536" y="21133"/>
                </a:cubicBezTo>
                <a:cubicBezTo>
                  <a:pt x="20057" y="21133"/>
                  <a:pt x="21300" y="19981"/>
                  <a:pt x="21300" y="18559"/>
                </a:cubicBezTo>
                <a:cubicBezTo>
                  <a:pt x="21300" y="17354"/>
                  <a:pt x="20390" y="16394"/>
                  <a:pt x="19193" y="16113"/>
                </a:cubicBezTo>
                <a:cubicBezTo>
                  <a:pt x="19515" y="11341"/>
                  <a:pt x="19031" y="6557"/>
                  <a:pt x="17723" y="1933"/>
                </a:cubicBezTo>
                <a:cubicBezTo>
                  <a:pt x="17540" y="1286"/>
                  <a:pt x="17339" y="638"/>
                  <a:pt x="17125" y="0"/>
                </a:cubicBezTo>
                <a:lnTo>
                  <a:pt x="16028" y="0"/>
                </a:lnTo>
                <a:close/>
                <a:moveTo>
                  <a:pt x="18536" y="16919"/>
                </a:moveTo>
                <a:cubicBezTo>
                  <a:pt x="19502" y="16919"/>
                  <a:pt x="20291" y="17656"/>
                  <a:pt x="20291" y="18559"/>
                </a:cubicBezTo>
                <a:cubicBezTo>
                  <a:pt x="20291" y="19461"/>
                  <a:pt x="19502" y="20198"/>
                  <a:pt x="18536" y="20198"/>
                </a:cubicBezTo>
                <a:cubicBezTo>
                  <a:pt x="17571" y="20198"/>
                  <a:pt x="16782" y="19461"/>
                  <a:pt x="16782" y="18559"/>
                </a:cubicBezTo>
                <a:cubicBezTo>
                  <a:pt x="16782" y="18490"/>
                  <a:pt x="16793" y="18415"/>
                  <a:pt x="16802" y="18348"/>
                </a:cubicBezTo>
                <a:cubicBezTo>
                  <a:pt x="16910" y="17530"/>
                  <a:pt x="17654" y="16919"/>
                  <a:pt x="18536" y="16919"/>
                </a:cubicBezTo>
                <a:close/>
              </a:path>
            </a:pathLst>
          </a:custGeom>
        </p:spPr>
        <p:txBody>
          <a:bodyPr/>
          <a:lstStyle/>
          <a:p>
            <a:pPr defTabSz="457200" rtl="1">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cs typeface="B Nazanin" panose="00000700000000000000" pitchFamily="2" charset="-78"/>
            </a:endParaRPr>
          </a:p>
        </p:txBody>
      </p:sp>
      <p:sp>
        <p:nvSpPr>
          <p:cNvPr id="889"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0594" extrusionOk="0">
                <a:moveTo>
                  <a:pt x="6938" y="0"/>
                </a:moveTo>
                <a:cubicBezTo>
                  <a:pt x="5980" y="0"/>
                  <a:pt x="5024" y="1004"/>
                  <a:pt x="4293" y="3016"/>
                </a:cubicBezTo>
                <a:cubicBezTo>
                  <a:pt x="3883" y="4144"/>
                  <a:pt x="3613" y="5479"/>
                  <a:pt x="3433" y="6890"/>
                </a:cubicBezTo>
                <a:lnTo>
                  <a:pt x="614" y="6890"/>
                </a:lnTo>
                <a:cubicBezTo>
                  <a:pt x="463" y="7967"/>
                  <a:pt x="339" y="9080"/>
                  <a:pt x="238" y="10218"/>
                </a:cubicBezTo>
                <a:cubicBezTo>
                  <a:pt x="137" y="11356"/>
                  <a:pt x="60" y="12520"/>
                  <a:pt x="0" y="13702"/>
                </a:cubicBezTo>
                <a:lnTo>
                  <a:pt x="3433" y="13702"/>
                </a:lnTo>
                <a:cubicBezTo>
                  <a:pt x="3613" y="15113"/>
                  <a:pt x="3883" y="16447"/>
                  <a:pt x="4293" y="17575"/>
                </a:cubicBezTo>
                <a:cubicBezTo>
                  <a:pt x="5755" y="21600"/>
                  <a:pt x="8122" y="21600"/>
                  <a:pt x="9584" y="17575"/>
                </a:cubicBezTo>
                <a:cubicBezTo>
                  <a:pt x="9994" y="16447"/>
                  <a:pt x="10264" y="15113"/>
                  <a:pt x="10444" y="13702"/>
                </a:cubicBezTo>
                <a:lnTo>
                  <a:pt x="21600" y="13702"/>
                </a:lnTo>
                <a:cubicBezTo>
                  <a:pt x="21540" y="12520"/>
                  <a:pt x="21463" y="11356"/>
                  <a:pt x="21362" y="10218"/>
                </a:cubicBezTo>
                <a:cubicBezTo>
                  <a:pt x="21261" y="9079"/>
                  <a:pt x="21138" y="7967"/>
                  <a:pt x="20986" y="6890"/>
                </a:cubicBezTo>
                <a:lnTo>
                  <a:pt x="10444" y="6890"/>
                </a:lnTo>
                <a:cubicBezTo>
                  <a:pt x="10264" y="5479"/>
                  <a:pt x="9994" y="4144"/>
                  <a:pt x="9584" y="3016"/>
                </a:cubicBezTo>
                <a:cubicBezTo>
                  <a:pt x="8853" y="1004"/>
                  <a:pt x="7897" y="0"/>
                  <a:pt x="6938" y="0"/>
                </a:cubicBezTo>
                <a:close/>
                <a:moveTo>
                  <a:pt x="6938" y="4472"/>
                </a:moveTo>
                <a:cubicBezTo>
                  <a:pt x="7480" y="4472"/>
                  <a:pt x="8018" y="5051"/>
                  <a:pt x="8431" y="6188"/>
                </a:cubicBezTo>
                <a:cubicBezTo>
                  <a:pt x="9257" y="8461"/>
                  <a:pt x="9257" y="12131"/>
                  <a:pt x="8431" y="14404"/>
                </a:cubicBezTo>
                <a:cubicBezTo>
                  <a:pt x="7605" y="16676"/>
                  <a:pt x="6271" y="16676"/>
                  <a:pt x="5445" y="14404"/>
                </a:cubicBezTo>
                <a:cubicBezTo>
                  <a:pt x="4619" y="12131"/>
                  <a:pt x="4619" y="8461"/>
                  <a:pt x="5445" y="6188"/>
                </a:cubicBezTo>
                <a:cubicBezTo>
                  <a:pt x="5858" y="5051"/>
                  <a:pt x="6397" y="4472"/>
                  <a:pt x="6938" y="4472"/>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90"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600" h="20594" extrusionOk="0">
                <a:moveTo>
                  <a:pt x="6938" y="0"/>
                </a:moveTo>
                <a:cubicBezTo>
                  <a:pt x="5980" y="0"/>
                  <a:pt x="5024" y="1004"/>
                  <a:pt x="4293" y="3016"/>
                </a:cubicBezTo>
                <a:cubicBezTo>
                  <a:pt x="3883" y="4144"/>
                  <a:pt x="3613" y="5479"/>
                  <a:pt x="3433" y="6890"/>
                </a:cubicBezTo>
                <a:lnTo>
                  <a:pt x="614" y="6890"/>
                </a:lnTo>
                <a:cubicBezTo>
                  <a:pt x="463" y="7967"/>
                  <a:pt x="339" y="9080"/>
                  <a:pt x="238" y="10218"/>
                </a:cubicBezTo>
                <a:cubicBezTo>
                  <a:pt x="137" y="11356"/>
                  <a:pt x="60" y="12520"/>
                  <a:pt x="0" y="13702"/>
                </a:cubicBezTo>
                <a:lnTo>
                  <a:pt x="3433" y="13702"/>
                </a:lnTo>
                <a:cubicBezTo>
                  <a:pt x="3613" y="15113"/>
                  <a:pt x="3883" y="16447"/>
                  <a:pt x="4293" y="17575"/>
                </a:cubicBezTo>
                <a:cubicBezTo>
                  <a:pt x="5755" y="21600"/>
                  <a:pt x="8122" y="21600"/>
                  <a:pt x="9584" y="17575"/>
                </a:cubicBezTo>
                <a:cubicBezTo>
                  <a:pt x="9994" y="16447"/>
                  <a:pt x="10264" y="15113"/>
                  <a:pt x="10444" y="13702"/>
                </a:cubicBezTo>
                <a:lnTo>
                  <a:pt x="21600" y="13702"/>
                </a:lnTo>
                <a:cubicBezTo>
                  <a:pt x="21540" y="12520"/>
                  <a:pt x="21463" y="11356"/>
                  <a:pt x="21362" y="10218"/>
                </a:cubicBezTo>
                <a:cubicBezTo>
                  <a:pt x="21261" y="9079"/>
                  <a:pt x="21138" y="7967"/>
                  <a:pt x="20986" y="6890"/>
                </a:cubicBezTo>
                <a:lnTo>
                  <a:pt x="10444" y="6890"/>
                </a:lnTo>
                <a:cubicBezTo>
                  <a:pt x="10264" y="5479"/>
                  <a:pt x="9994" y="4144"/>
                  <a:pt x="9584" y="3016"/>
                </a:cubicBezTo>
                <a:cubicBezTo>
                  <a:pt x="8853" y="1004"/>
                  <a:pt x="7897" y="0"/>
                  <a:pt x="6938" y="0"/>
                </a:cubicBezTo>
                <a:close/>
                <a:moveTo>
                  <a:pt x="6938" y="4472"/>
                </a:moveTo>
                <a:cubicBezTo>
                  <a:pt x="7480" y="4472"/>
                  <a:pt x="8018" y="5051"/>
                  <a:pt x="8431" y="6188"/>
                </a:cubicBezTo>
                <a:cubicBezTo>
                  <a:pt x="9257" y="8461"/>
                  <a:pt x="9257" y="12131"/>
                  <a:pt x="8431" y="14404"/>
                </a:cubicBezTo>
                <a:cubicBezTo>
                  <a:pt x="7605" y="16676"/>
                  <a:pt x="6271" y="16676"/>
                  <a:pt x="5445" y="14404"/>
                </a:cubicBezTo>
                <a:cubicBezTo>
                  <a:pt x="4619" y="12131"/>
                  <a:pt x="4619" y="8461"/>
                  <a:pt x="5445" y="6188"/>
                </a:cubicBezTo>
                <a:cubicBezTo>
                  <a:pt x="5858" y="5051"/>
                  <a:pt x="6397" y="4472"/>
                  <a:pt x="6938" y="4472"/>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91" name="Praesent commodo cursus magna, vel scelerisque nisl et."/>
          <p:cNvSpPr txBox="1">
            <a:spLocks noGrp="1"/>
          </p:cNvSpPr>
          <p:nvPr>
            <p:ph type="body" idx="19"/>
          </p:nvPr>
        </p:nvSpPr>
        <p:spPr>
          <a:xfrm>
            <a:off x="6524333" y="2792152"/>
            <a:ext cx="5479961" cy="824953"/>
          </a:xfrm>
          <a:prstGeom prst="rect">
            <a:avLst/>
          </a:prstGeom>
        </p:spPr>
        <p:txBody>
          <a:bodyPr/>
          <a:lstStyle/>
          <a:p>
            <a:pPr algn="r" rtl="1"/>
            <a:r>
              <a:rPr lang="fa-IR" sz="2800" dirty="0">
                <a:cs typeface="B Nazanin" panose="00000700000000000000" pitchFamily="2" charset="-78"/>
              </a:rPr>
              <a:t>قالب پاورپوینت چشم پزشکی قابل ویرایش می باشد.</a:t>
            </a:r>
            <a:endParaRPr sz="2800" dirty="0">
              <a:cs typeface="B Nazanin" panose="00000700000000000000" pitchFamily="2" charset="-78"/>
            </a:endParaRPr>
          </a:p>
        </p:txBody>
      </p:sp>
      <p:sp>
        <p:nvSpPr>
          <p:cNvPr id="892" name="Cras justo odio, dapibus ac facilisis in, egestas eget quam. Maecenas sed diam eget risus varius blandit sit amet non magna. Aenean lacinia bibendum nulla sed consectetur. Aenean lacinia bibendum nulla sed consectetur. Sed posuere consectetur est at lobortis. Etiam porta sem malesuada magna mollis euismod. Cras justo odio, dapibus ac facilisis in, egestas eget quam. Donec sed odio dui. Maecenas faucibus mollis interdum. Nullam id dolor id nibh ultricies vehicula ut id elit."/>
          <p:cNvSpPr>
            <a:spLocks noGrp="1"/>
          </p:cNvSpPr>
          <p:nvPr>
            <p:ph type="body" sz="quarter" idx="1"/>
          </p:nvPr>
        </p:nvSpPr>
        <p:spPr>
          <a:xfrm>
            <a:off x="6546967" y="3938226"/>
            <a:ext cx="5441833" cy="4122219"/>
          </a:xfrm>
          <a:prstGeom prst="rect">
            <a:avLst/>
          </a:prstGeom>
        </p:spPr>
        <p:txBody>
          <a:bodyPr/>
          <a:lstStyle/>
          <a:p>
            <a:pPr algn="r" rtl="1">
              <a:lnSpc>
                <a:spcPct val="150000"/>
              </a:lnSpc>
            </a:pPr>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24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 name="Testing Eye Regularly"/>
          <p:cNvSpPr>
            <a:spLocks noGrp="1"/>
          </p:cNvSpPr>
          <p:nvPr>
            <p:ph type="title"/>
          </p:nvPr>
        </p:nvSpPr>
        <p:spPr>
          <a:prstGeom prst="rect">
            <a:avLst/>
          </a:prstGeom>
        </p:spPr>
        <p:txBody>
          <a:bodyPr/>
          <a:lstStyle/>
          <a:p>
            <a:pPr rtl="1"/>
            <a:r>
              <a:rPr lang="fa-IR" dirty="0">
                <a:cs typeface="B Nazanin" panose="00000700000000000000" pitchFamily="2" charset="-78"/>
              </a:rPr>
              <a:t>آزمایش چشم به طور منظم</a:t>
            </a:r>
            <a:endParaRPr dirty="0">
              <a:cs typeface="B Nazanin" panose="00000700000000000000" pitchFamily="2" charset="-78"/>
            </a:endParaRPr>
          </a:p>
        </p:txBody>
      </p:sp>
      <p:sp>
        <p:nvSpPr>
          <p:cNvPr id="895"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15</a:t>
            </a:fld>
            <a:endParaRPr>
              <a:cs typeface="B Nazanin" panose="00000700000000000000" pitchFamily="2" charset="-78"/>
            </a:endParaRPr>
          </a:p>
        </p:txBody>
      </p:sp>
      <p:sp>
        <p:nvSpPr>
          <p:cNvPr id="896" name="Circle"/>
          <p:cNvSpPr>
            <a:spLocks noGrp="1"/>
          </p:cNvSpPr>
          <p:nvPr>
            <p:ph type="body" idx="1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97" name="Circle"/>
          <p:cNvSpPr>
            <a:spLocks noGrp="1"/>
          </p:cNvSpPr>
          <p:nvPr>
            <p:ph type="body" idx="14"/>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98" name="Circle"/>
          <p:cNvSpPr>
            <a:spLocks noGrp="1"/>
          </p:cNvSpPr>
          <p:nvPr>
            <p:ph type="body" idx="15"/>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899" name="Circle"/>
          <p:cNvSpPr>
            <a:spLocks noGrp="1"/>
          </p:cNvSpPr>
          <p:nvPr>
            <p:ph type="body" idx="16"/>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00" name="Oval"/>
          <p:cNvSpPr>
            <a:spLocks noGrp="1"/>
          </p:cNvSpPr>
          <p:nvPr>
            <p:ph type="body" idx="17"/>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01"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388" h="21478" extrusionOk="0">
                <a:moveTo>
                  <a:pt x="13727" y="4"/>
                </a:moveTo>
                <a:cubicBezTo>
                  <a:pt x="9744" y="-122"/>
                  <a:pt x="6246" y="3298"/>
                  <a:pt x="5726" y="8017"/>
                </a:cubicBezTo>
                <a:cubicBezTo>
                  <a:pt x="5492" y="10137"/>
                  <a:pt x="5902" y="12178"/>
                  <a:pt x="6769" y="13883"/>
                </a:cubicBezTo>
                <a:lnTo>
                  <a:pt x="6077" y="14508"/>
                </a:lnTo>
                <a:cubicBezTo>
                  <a:pt x="6074" y="14505"/>
                  <a:pt x="6069" y="14500"/>
                  <a:pt x="6066" y="14496"/>
                </a:cubicBezTo>
                <a:cubicBezTo>
                  <a:pt x="6062" y="14492"/>
                  <a:pt x="6060" y="14488"/>
                  <a:pt x="6056" y="14485"/>
                </a:cubicBezTo>
                <a:cubicBezTo>
                  <a:pt x="5974" y="14424"/>
                  <a:pt x="5883" y="14386"/>
                  <a:pt x="5789" y="14372"/>
                </a:cubicBezTo>
                <a:cubicBezTo>
                  <a:pt x="5694" y="14358"/>
                  <a:pt x="5596" y="14367"/>
                  <a:pt x="5504" y="14402"/>
                </a:cubicBezTo>
                <a:cubicBezTo>
                  <a:pt x="5421" y="14437"/>
                  <a:pt x="5348" y="14485"/>
                  <a:pt x="5266" y="14549"/>
                </a:cubicBezTo>
                <a:cubicBezTo>
                  <a:pt x="5183" y="14613"/>
                  <a:pt x="5092" y="14695"/>
                  <a:pt x="4969" y="14806"/>
                </a:cubicBezTo>
                <a:lnTo>
                  <a:pt x="4562" y="15174"/>
                </a:lnTo>
                <a:lnTo>
                  <a:pt x="2913" y="16660"/>
                </a:lnTo>
                <a:lnTo>
                  <a:pt x="0" y="19286"/>
                </a:lnTo>
                <a:lnTo>
                  <a:pt x="1447" y="21478"/>
                </a:lnTo>
                <a:lnTo>
                  <a:pt x="4354" y="18857"/>
                </a:lnTo>
                <a:lnTo>
                  <a:pt x="6009" y="17366"/>
                </a:lnTo>
                <a:lnTo>
                  <a:pt x="6412" y="17000"/>
                </a:lnTo>
                <a:cubicBezTo>
                  <a:pt x="6536" y="16888"/>
                  <a:pt x="6630" y="16806"/>
                  <a:pt x="6705" y="16729"/>
                </a:cubicBezTo>
                <a:cubicBezTo>
                  <a:pt x="6779" y="16652"/>
                  <a:pt x="6835" y="16581"/>
                  <a:pt x="6885" y="16497"/>
                </a:cubicBezTo>
                <a:cubicBezTo>
                  <a:pt x="6937" y="16401"/>
                  <a:pt x="6971" y="16293"/>
                  <a:pt x="6984" y="16182"/>
                </a:cubicBezTo>
                <a:cubicBezTo>
                  <a:pt x="6996" y="16072"/>
                  <a:pt x="6988" y="15958"/>
                  <a:pt x="6958" y="15849"/>
                </a:cubicBezTo>
                <a:cubicBezTo>
                  <a:pt x="6957" y="15845"/>
                  <a:pt x="6954" y="15840"/>
                  <a:pt x="6952" y="15835"/>
                </a:cubicBezTo>
                <a:cubicBezTo>
                  <a:pt x="6950" y="15831"/>
                  <a:pt x="6948" y="15829"/>
                  <a:pt x="6946" y="15824"/>
                </a:cubicBezTo>
                <a:lnTo>
                  <a:pt x="7605" y="15229"/>
                </a:lnTo>
                <a:cubicBezTo>
                  <a:pt x="8824" y="16863"/>
                  <a:pt x="10532" y="18008"/>
                  <a:pt x="12517" y="18308"/>
                </a:cubicBezTo>
                <a:cubicBezTo>
                  <a:pt x="16823" y="18957"/>
                  <a:pt x="20767" y="15401"/>
                  <a:pt x="21322" y="10368"/>
                </a:cubicBezTo>
                <a:cubicBezTo>
                  <a:pt x="21600" y="7851"/>
                  <a:pt x="20977" y="5441"/>
                  <a:pt x="19748" y="3579"/>
                </a:cubicBezTo>
                <a:cubicBezTo>
                  <a:pt x="18519" y="1717"/>
                  <a:pt x="16683" y="402"/>
                  <a:pt x="14529" y="77"/>
                </a:cubicBezTo>
                <a:cubicBezTo>
                  <a:pt x="14260" y="37"/>
                  <a:pt x="13993" y="12"/>
                  <a:pt x="13727" y="4"/>
                </a:cubicBezTo>
                <a:close/>
                <a:moveTo>
                  <a:pt x="13519" y="1502"/>
                </a:moveTo>
                <a:cubicBezTo>
                  <a:pt x="15206" y="1502"/>
                  <a:pt x="16891" y="2256"/>
                  <a:pt x="18177" y="3762"/>
                </a:cubicBezTo>
                <a:cubicBezTo>
                  <a:pt x="20751" y="6776"/>
                  <a:pt x="20751" y="11662"/>
                  <a:pt x="18177" y="14675"/>
                </a:cubicBezTo>
                <a:cubicBezTo>
                  <a:pt x="15604" y="17689"/>
                  <a:pt x="11432" y="17689"/>
                  <a:pt x="8859" y="14675"/>
                </a:cubicBezTo>
                <a:cubicBezTo>
                  <a:pt x="6285" y="11662"/>
                  <a:pt x="6285" y="6776"/>
                  <a:pt x="8859" y="3762"/>
                </a:cubicBezTo>
                <a:cubicBezTo>
                  <a:pt x="10146" y="2256"/>
                  <a:pt x="11832" y="1502"/>
                  <a:pt x="13519" y="1502"/>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dirty="0">
              <a:cs typeface="B Nazanin" panose="00000700000000000000" pitchFamily="2" charset="-78"/>
            </a:endParaRPr>
          </a:p>
        </p:txBody>
      </p:sp>
      <p:sp>
        <p:nvSpPr>
          <p:cNvPr id="902" name="Shap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322" h="21504" extrusionOk="0">
                <a:moveTo>
                  <a:pt x="16272" y="22"/>
                </a:moveTo>
                <a:cubicBezTo>
                  <a:pt x="15517" y="-96"/>
                  <a:pt x="14747" y="255"/>
                  <a:pt x="14237" y="1001"/>
                </a:cubicBezTo>
                <a:cubicBezTo>
                  <a:pt x="13478" y="2111"/>
                  <a:pt x="13525" y="3743"/>
                  <a:pt x="14344" y="4786"/>
                </a:cubicBezTo>
                <a:lnTo>
                  <a:pt x="18211" y="7146"/>
                </a:lnTo>
                <a:cubicBezTo>
                  <a:pt x="19136" y="7892"/>
                  <a:pt x="20383" y="7577"/>
                  <a:pt x="20991" y="6445"/>
                </a:cubicBezTo>
                <a:cubicBezTo>
                  <a:pt x="21600" y="5312"/>
                  <a:pt x="21343" y="3793"/>
                  <a:pt x="20419" y="3047"/>
                </a:cubicBezTo>
                <a:lnTo>
                  <a:pt x="17011" y="300"/>
                </a:lnTo>
                <a:cubicBezTo>
                  <a:pt x="16775" y="154"/>
                  <a:pt x="16523" y="62"/>
                  <a:pt x="16272" y="22"/>
                </a:cubicBezTo>
                <a:close/>
                <a:moveTo>
                  <a:pt x="13294" y="4289"/>
                </a:moveTo>
                <a:cubicBezTo>
                  <a:pt x="12526" y="4116"/>
                  <a:pt x="11710" y="4507"/>
                  <a:pt x="11253" y="5356"/>
                </a:cubicBezTo>
                <a:cubicBezTo>
                  <a:pt x="10645" y="6489"/>
                  <a:pt x="10901" y="8008"/>
                  <a:pt x="11826" y="8754"/>
                </a:cubicBezTo>
                <a:lnTo>
                  <a:pt x="15227" y="11494"/>
                </a:lnTo>
                <a:cubicBezTo>
                  <a:pt x="16152" y="12239"/>
                  <a:pt x="17399" y="11925"/>
                  <a:pt x="18008" y="10792"/>
                </a:cubicBezTo>
                <a:cubicBezTo>
                  <a:pt x="18617" y="9660"/>
                  <a:pt x="18360" y="8140"/>
                  <a:pt x="17435" y="7395"/>
                </a:cubicBezTo>
                <a:lnTo>
                  <a:pt x="14034" y="4655"/>
                </a:lnTo>
                <a:cubicBezTo>
                  <a:pt x="13803" y="4468"/>
                  <a:pt x="13550" y="4347"/>
                  <a:pt x="13294" y="4289"/>
                </a:cubicBezTo>
                <a:close/>
                <a:moveTo>
                  <a:pt x="10335" y="7928"/>
                </a:moveTo>
                <a:cubicBezTo>
                  <a:pt x="9649" y="7775"/>
                  <a:pt x="8927" y="8119"/>
                  <a:pt x="8521" y="8878"/>
                </a:cubicBezTo>
                <a:cubicBezTo>
                  <a:pt x="7980" y="9887"/>
                  <a:pt x="8205" y="11245"/>
                  <a:pt x="9028" y="11910"/>
                </a:cubicBezTo>
                <a:lnTo>
                  <a:pt x="12369" y="14599"/>
                </a:lnTo>
                <a:cubicBezTo>
                  <a:pt x="13193" y="15261"/>
                  <a:pt x="14296" y="14985"/>
                  <a:pt x="14840" y="13978"/>
                </a:cubicBezTo>
                <a:cubicBezTo>
                  <a:pt x="15384" y="12969"/>
                  <a:pt x="15157" y="11603"/>
                  <a:pt x="14332" y="10938"/>
                </a:cubicBezTo>
                <a:lnTo>
                  <a:pt x="10997" y="8250"/>
                </a:lnTo>
                <a:cubicBezTo>
                  <a:pt x="10790" y="8084"/>
                  <a:pt x="10563" y="7979"/>
                  <a:pt x="10335" y="7928"/>
                </a:cubicBezTo>
                <a:close/>
                <a:moveTo>
                  <a:pt x="7470" y="11033"/>
                </a:moveTo>
                <a:cubicBezTo>
                  <a:pt x="7049" y="10938"/>
                  <a:pt x="6619" y="11073"/>
                  <a:pt x="6271" y="11384"/>
                </a:cubicBezTo>
                <a:lnTo>
                  <a:pt x="6050" y="11348"/>
                </a:lnTo>
                <a:lnTo>
                  <a:pt x="0" y="17069"/>
                </a:lnTo>
                <a:lnTo>
                  <a:pt x="2792" y="21504"/>
                </a:lnTo>
                <a:lnTo>
                  <a:pt x="8049" y="16543"/>
                </a:lnTo>
                <a:cubicBezTo>
                  <a:pt x="8387" y="16614"/>
                  <a:pt x="8724" y="16677"/>
                  <a:pt x="9064" y="16733"/>
                </a:cubicBezTo>
                <a:cubicBezTo>
                  <a:pt x="9851" y="16863"/>
                  <a:pt x="10713" y="16898"/>
                  <a:pt x="11236" y="16185"/>
                </a:cubicBezTo>
                <a:cubicBezTo>
                  <a:pt x="11854" y="15340"/>
                  <a:pt x="11629" y="14001"/>
                  <a:pt x="10788" y="13525"/>
                </a:cubicBezTo>
                <a:cubicBezTo>
                  <a:pt x="10332" y="13157"/>
                  <a:pt x="9872" y="12789"/>
                  <a:pt x="9416" y="12422"/>
                </a:cubicBezTo>
                <a:cubicBezTo>
                  <a:pt x="8959" y="12054"/>
                  <a:pt x="8506" y="11686"/>
                  <a:pt x="8049" y="11318"/>
                </a:cubicBezTo>
                <a:cubicBezTo>
                  <a:pt x="7869" y="11173"/>
                  <a:pt x="7671" y="11079"/>
                  <a:pt x="7470" y="11033"/>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03" name="Shape"/>
          <p:cNvSpPr>
            <a:spLocks noGrp="1"/>
          </p:cNvSpPr>
          <p:nvPr>
            <p:ph type="body" idx="20"/>
          </p:nvPr>
        </p:nvSpPr>
        <p:spPr>
          <a:custGeom>
            <a:avLst/>
            <a:gdLst/>
            <a:ahLst/>
            <a:cxnLst>
              <a:cxn ang="0">
                <a:pos x="wd2" y="hd2"/>
              </a:cxn>
              <a:cxn ang="5400000">
                <a:pos x="wd2" y="hd2"/>
              </a:cxn>
              <a:cxn ang="10800000">
                <a:pos x="wd2" y="hd2"/>
              </a:cxn>
              <a:cxn ang="16200000">
                <a:pos x="wd2" y="hd2"/>
              </a:cxn>
            </a:cxnLst>
            <a:rect l="0" t="0" r="r" b="b"/>
            <a:pathLst>
              <a:path w="21405" h="21553" extrusionOk="0">
                <a:moveTo>
                  <a:pt x="14789" y="13"/>
                </a:moveTo>
                <a:cubicBezTo>
                  <a:pt x="14303" y="-47"/>
                  <a:pt x="13794" y="98"/>
                  <a:pt x="13382" y="464"/>
                </a:cubicBezTo>
                <a:cubicBezTo>
                  <a:pt x="13320" y="520"/>
                  <a:pt x="13290" y="598"/>
                  <a:pt x="13235" y="661"/>
                </a:cubicBezTo>
                <a:cubicBezTo>
                  <a:pt x="12667" y="937"/>
                  <a:pt x="12135" y="1362"/>
                  <a:pt x="11640" y="1812"/>
                </a:cubicBezTo>
                <a:cubicBezTo>
                  <a:pt x="9489" y="3768"/>
                  <a:pt x="7489" y="5924"/>
                  <a:pt x="5773" y="8355"/>
                </a:cubicBezTo>
                <a:cubicBezTo>
                  <a:pt x="5005" y="9444"/>
                  <a:pt x="4280" y="10618"/>
                  <a:pt x="4084" y="11987"/>
                </a:cubicBezTo>
                <a:cubicBezTo>
                  <a:pt x="4012" y="12492"/>
                  <a:pt x="4031" y="12984"/>
                  <a:pt x="4096" y="13466"/>
                </a:cubicBezTo>
                <a:lnTo>
                  <a:pt x="0" y="16979"/>
                </a:lnTo>
                <a:lnTo>
                  <a:pt x="3172" y="21553"/>
                </a:lnTo>
                <a:lnTo>
                  <a:pt x="9910" y="15749"/>
                </a:lnTo>
                <a:lnTo>
                  <a:pt x="9910" y="15743"/>
                </a:lnTo>
                <a:cubicBezTo>
                  <a:pt x="10060" y="15616"/>
                  <a:pt x="10211" y="15502"/>
                  <a:pt x="10357" y="15363"/>
                </a:cubicBezTo>
                <a:cubicBezTo>
                  <a:pt x="10692" y="15045"/>
                  <a:pt x="11005" y="14686"/>
                  <a:pt x="11305" y="14303"/>
                </a:cubicBezTo>
                <a:cubicBezTo>
                  <a:pt x="11901" y="13541"/>
                  <a:pt x="12498" y="12683"/>
                  <a:pt x="12923" y="11692"/>
                </a:cubicBezTo>
                <a:cubicBezTo>
                  <a:pt x="13354" y="10690"/>
                  <a:pt x="13588" y="9576"/>
                  <a:pt x="13788" y="8473"/>
                </a:cubicBezTo>
                <a:cubicBezTo>
                  <a:pt x="13982" y="7406"/>
                  <a:pt x="14203" y="6347"/>
                  <a:pt x="14430" y="5287"/>
                </a:cubicBezTo>
                <a:lnTo>
                  <a:pt x="16966" y="8781"/>
                </a:lnTo>
                <a:lnTo>
                  <a:pt x="17637" y="11431"/>
                </a:lnTo>
                <a:cubicBezTo>
                  <a:pt x="17887" y="12571"/>
                  <a:pt x="18918" y="13265"/>
                  <a:pt x="19944" y="12988"/>
                </a:cubicBezTo>
                <a:cubicBezTo>
                  <a:pt x="20970" y="12711"/>
                  <a:pt x="21600" y="11563"/>
                  <a:pt x="21350" y="10423"/>
                </a:cubicBezTo>
                <a:lnTo>
                  <a:pt x="20591" y="7446"/>
                </a:lnTo>
                <a:cubicBezTo>
                  <a:pt x="20535" y="7118"/>
                  <a:pt x="20433" y="6796"/>
                  <a:pt x="20232" y="6517"/>
                </a:cubicBezTo>
                <a:lnTo>
                  <a:pt x="16072" y="798"/>
                </a:lnTo>
                <a:cubicBezTo>
                  <a:pt x="15742" y="340"/>
                  <a:pt x="15275" y="73"/>
                  <a:pt x="14789" y="13"/>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04" name="Shap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363" y="0"/>
                </a:moveTo>
                <a:lnTo>
                  <a:pt x="0" y="5971"/>
                </a:lnTo>
                <a:lnTo>
                  <a:pt x="0" y="21600"/>
                </a:lnTo>
                <a:lnTo>
                  <a:pt x="21600" y="9797"/>
                </a:lnTo>
                <a:lnTo>
                  <a:pt x="10363" y="0"/>
                </a:lnTo>
                <a:close/>
                <a:moveTo>
                  <a:pt x="7366" y="4424"/>
                </a:moveTo>
                <a:cubicBezTo>
                  <a:pt x="8032" y="4482"/>
                  <a:pt x="8502" y="4894"/>
                  <a:pt x="8416" y="5342"/>
                </a:cubicBezTo>
                <a:cubicBezTo>
                  <a:pt x="8330" y="5790"/>
                  <a:pt x="7725" y="6106"/>
                  <a:pt x="7059" y="6048"/>
                </a:cubicBezTo>
                <a:cubicBezTo>
                  <a:pt x="6393" y="5991"/>
                  <a:pt x="5923" y="5579"/>
                  <a:pt x="6009" y="5131"/>
                </a:cubicBezTo>
                <a:cubicBezTo>
                  <a:pt x="6095" y="4683"/>
                  <a:pt x="6700" y="4366"/>
                  <a:pt x="7366" y="4424"/>
                </a:cubicBezTo>
                <a:close/>
                <a:moveTo>
                  <a:pt x="3488" y="6440"/>
                </a:moveTo>
                <a:cubicBezTo>
                  <a:pt x="4154" y="6498"/>
                  <a:pt x="4624" y="6910"/>
                  <a:pt x="4538" y="7358"/>
                </a:cubicBezTo>
                <a:cubicBezTo>
                  <a:pt x="4452" y="7806"/>
                  <a:pt x="3839" y="8122"/>
                  <a:pt x="3173" y="8065"/>
                </a:cubicBezTo>
                <a:cubicBezTo>
                  <a:pt x="2507" y="8007"/>
                  <a:pt x="2037" y="7595"/>
                  <a:pt x="2123" y="7147"/>
                </a:cubicBezTo>
                <a:cubicBezTo>
                  <a:pt x="2209" y="6699"/>
                  <a:pt x="2822" y="6383"/>
                  <a:pt x="3488" y="644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05" name="Cras justo odio, acfacilisis in, egestas eget quam. Vestibulum id ligula porta felis euismod semper. Morbi leo risus, porta ac consectetur ac, vestibulum at eros. Donec sed odio dui. Donec ullamcorper nulla non metus auctor fringilla. Integer posuere erat a ante venenatis dapibus posuere velit aliquet. Etiam porta sem malesuada magna mollis euismod."/>
          <p:cNvSpPr>
            <a:spLocks noGrp="1"/>
          </p:cNvSpPr>
          <p:nvPr>
            <p:ph type="body" sz="quarter" idx="1"/>
          </p:nvPr>
        </p:nvSpPr>
        <p:spPr>
          <a:xfrm>
            <a:off x="7926404" y="3999809"/>
            <a:ext cx="4077890" cy="4129958"/>
          </a:xfrm>
          <a:prstGeom prst="rect">
            <a:avLst/>
          </a:prstGeom>
        </p:spPr>
        <p:txBody>
          <a:bodyPr/>
          <a:lstStyle/>
          <a:p>
            <a:pPr algn="r" rtl="1">
              <a:lnSpc>
                <a:spcPct val="150000"/>
              </a:lnSpc>
            </a:pPr>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2400" dirty="0">
              <a:cs typeface="B Nazanin" panose="00000700000000000000" pitchFamily="2" charset="-78"/>
            </a:endParaRPr>
          </a:p>
        </p:txBody>
      </p:sp>
      <p:sp>
        <p:nvSpPr>
          <p:cNvPr id="906" name="Praesent commodo cursus magna, vel scelerisque nisl consectetur et."/>
          <p:cNvSpPr txBox="1">
            <a:spLocks noGrp="1"/>
          </p:cNvSpPr>
          <p:nvPr>
            <p:ph type="body" idx="22"/>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 name="Eye Test Board"/>
          <p:cNvSpPr>
            <a:spLocks noGrp="1"/>
          </p:cNvSpPr>
          <p:nvPr>
            <p:ph type="title"/>
          </p:nvPr>
        </p:nvSpPr>
        <p:spPr>
          <a:prstGeom prst="rect">
            <a:avLst/>
          </a:prstGeom>
        </p:spPr>
        <p:txBody>
          <a:bodyPr/>
          <a:lstStyle/>
          <a:p>
            <a:pPr rtl="1"/>
            <a:r>
              <a:rPr lang="fa-IR" dirty="0">
                <a:cs typeface="B Nazanin" panose="00000700000000000000" pitchFamily="2" charset="-78"/>
              </a:rPr>
              <a:t>تخته تست چشم</a:t>
            </a:r>
            <a:endParaRPr dirty="0">
              <a:cs typeface="B Nazanin" panose="00000700000000000000" pitchFamily="2" charset="-78"/>
            </a:endParaRPr>
          </a:p>
        </p:txBody>
      </p:sp>
      <p:sp>
        <p:nvSpPr>
          <p:cNvPr id="909"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16</a:t>
            </a:fld>
            <a:endParaRPr>
              <a:cs typeface="B Nazanin" panose="00000700000000000000" pitchFamily="2" charset="-78"/>
            </a:endParaRPr>
          </a:p>
        </p:txBody>
      </p:sp>
      <p:sp>
        <p:nvSpPr>
          <p:cNvPr id="910" name="Praesent commodo cursus, scelerisque nisl consectetur et. Sed posuere consectetur est at lobortis. Cum sociis natoque penatibus et magnis dis parturient montes mus.…"/>
          <p:cNvSpPr>
            <a:spLocks noGrp="1"/>
          </p:cNvSpPr>
          <p:nvPr>
            <p:ph type="body" sz="quarter" idx="1"/>
          </p:nvPr>
        </p:nvSpPr>
        <p:spPr>
          <a:xfrm>
            <a:off x="6648328" y="3999809"/>
            <a:ext cx="5355966" cy="4318001"/>
          </a:xfrm>
          <a:prstGeom prst="rect">
            <a:avLst/>
          </a:prstGeom>
        </p:spPr>
        <p:txBody>
          <a:bodyPr/>
          <a:lstStyle/>
          <a:p>
            <a:pPr algn="r" rtl="1">
              <a:lnSpc>
                <a:spcPct val="150000"/>
              </a:lnSpc>
            </a:pPr>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algn="r" rtl="1">
              <a:lnSpc>
                <a:spcPct val="150000"/>
              </a:lnSpc>
            </a:pPr>
            <a:endParaRPr lang="fa-IR" sz="2400" dirty="0">
              <a:cs typeface="B Nazanin" panose="00000700000000000000" pitchFamily="2" charset="-78"/>
            </a:endParaRPr>
          </a:p>
          <a:p>
            <a:pPr algn="r" rtl="1">
              <a:lnSpc>
                <a:spcPct val="150000"/>
              </a:lnSpc>
            </a:pPr>
            <a:r>
              <a:rPr lang="fa-IR" sz="2400" dirty="0">
                <a:cs typeface="B Nazanin" panose="00000700000000000000" pitchFamily="2" charset="-78"/>
              </a:rPr>
              <a:t>قالب پاورپوینت چشم پزشکی قابل ویرایش می باشد</a:t>
            </a:r>
            <a:endParaRPr sz="2400" dirty="0">
              <a:cs typeface="B Nazanin" panose="00000700000000000000" pitchFamily="2" charset="-78"/>
            </a:endParaRPr>
          </a:p>
        </p:txBody>
      </p:sp>
      <p:sp>
        <p:nvSpPr>
          <p:cNvPr id="911" name="Fusce dapibus, tellus, condimentum nibh, ut fermentum massa justo sit amet risus."/>
          <p:cNvSpPr txBox="1">
            <a:spLocks noGrp="1"/>
          </p:cNvSpPr>
          <p:nvPr>
            <p:ph type="body" idx="13"/>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12"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3"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8" y="3839"/>
                  <a:pt x="0" y="8894"/>
                </a:cubicBezTo>
                <a:lnTo>
                  <a:pt x="3718" y="8894"/>
                </a:lnTo>
                <a:cubicBezTo>
                  <a:pt x="4562" y="5847"/>
                  <a:pt x="7378" y="3602"/>
                  <a:pt x="10714" y="3602"/>
                </a:cubicBezTo>
                <a:cubicBezTo>
                  <a:pt x="14715" y="3602"/>
                  <a:pt x="17970" y="6831"/>
                  <a:pt x="17970" y="10800"/>
                </a:cubicBezTo>
                <a:cubicBezTo>
                  <a:pt x="17970" y="14769"/>
                  <a:pt x="14715" y="17999"/>
                  <a:pt x="10714" y="17999"/>
                </a:cubicBezTo>
                <a:cubicBezTo>
                  <a:pt x="7378" y="17999"/>
                  <a:pt x="4562" y="15753"/>
                  <a:pt x="3718" y="12706"/>
                </a:cubicBezTo>
                <a:lnTo>
                  <a:pt x="0" y="12706"/>
                </a:lnTo>
                <a:cubicBezTo>
                  <a:pt x="908" y="17761"/>
                  <a:pt x="5357" y="21600"/>
                  <a:pt x="10714" y="21600"/>
                </a:cubicBezTo>
                <a:cubicBezTo>
                  <a:pt x="16726" y="21600"/>
                  <a:pt x="21600" y="16765"/>
                  <a:pt x="21600" y="10800"/>
                </a:cubicBezTo>
                <a:cubicBezTo>
                  <a:pt x="21600" y="4835"/>
                  <a:pt x="16726" y="0"/>
                  <a:pt x="10714"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4"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6" y="0"/>
                </a:moveTo>
                <a:cubicBezTo>
                  <a:pt x="16243" y="0"/>
                  <a:pt x="20692" y="3839"/>
                  <a:pt x="21600" y="8894"/>
                </a:cubicBezTo>
                <a:lnTo>
                  <a:pt x="17882" y="8894"/>
                </a:lnTo>
                <a:cubicBezTo>
                  <a:pt x="17038" y="5847"/>
                  <a:pt x="14222" y="3602"/>
                  <a:pt x="10886" y="3602"/>
                </a:cubicBezTo>
                <a:cubicBezTo>
                  <a:pt x="6885" y="3602"/>
                  <a:pt x="3630" y="6831"/>
                  <a:pt x="3630" y="10800"/>
                </a:cubicBezTo>
                <a:cubicBezTo>
                  <a:pt x="3630" y="14769"/>
                  <a:pt x="6885" y="17999"/>
                  <a:pt x="10886" y="17999"/>
                </a:cubicBezTo>
                <a:cubicBezTo>
                  <a:pt x="14222" y="17999"/>
                  <a:pt x="17038" y="15753"/>
                  <a:pt x="17882" y="12706"/>
                </a:cubicBezTo>
                <a:lnTo>
                  <a:pt x="21600" y="12706"/>
                </a:lnTo>
                <a:cubicBezTo>
                  <a:pt x="20692" y="17761"/>
                  <a:pt x="16243" y="21600"/>
                  <a:pt x="10886" y="21600"/>
                </a:cubicBezTo>
                <a:cubicBezTo>
                  <a:pt x="4874" y="21600"/>
                  <a:pt x="0" y="16765"/>
                  <a:pt x="0" y="10800"/>
                </a:cubicBezTo>
                <a:cubicBezTo>
                  <a:pt x="0" y="4835"/>
                  <a:pt x="4874" y="0"/>
                  <a:pt x="10886"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5"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8" y="3839"/>
                  <a:pt x="0" y="8894"/>
                </a:cubicBezTo>
                <a:lnTo>
                  <a:pt x="3718" y="8894"/>
                </a:lnTo>
                <a:cubicBezTo>
                  <a:pt x="4562" y="5847"/>
                  <a:pt x="7378" y="3602"/>
                  <a:pt x="10714" y="3602"/>
                </a:cubicBezTo>
                <a:cubicBezTo>
                  <a:pt x="14715" y="3602"/>
                  <a:pt x="17970" y="6831"/>
                  <a:pt x="17970" y="10800"/>
                </a:cubicBezTo>
                <a:cubicBezTo>
                  <a:pt x="17970" y="14769"/>
                  <a:pt x="14715" y="17999"/>
                  <a:pt x="10714" y="17999"/>
                </a:cubicBezTo>
                <a:cubicBezTo>
                  <a:pt x="7378" y="17999"/>
                  <a:pt x="4562" y="15753"/>
                  <a:pt x="3718" y="12706"/>
                </a:cubicBezTo>
                <a:lnTo>
                  <a:pt x="0" y="12706"/>
                </a:lnTo>
                <a:cubicBezTo>
                  <a:pt x="908" y="17761"/>
                  <a:pt x="5357" y="21600"/>
                  <a:pt x="10714" y="21600"/>
                </a:cubicBezTo>
                <a:cubicBezTo>
                  <a:pt x="16726" y="21600"/>
                  <a:pt x="21600" y="16764"/>
                  <a:pt x="21600" y="10800"/>
                </a:cubicBezTo>
                <a:cubicBezTo>
                  <a:pt x="21600" y="4835"/>
                  <a:pt x="16726" y="0"/>
                  <a:pt x="10714"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6"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6" y="0"/>
                </a:moveTo>
                <a:cubicBezTo>
                  <a:pt x="16243" y="0"/>
                  <a:pt x="20692" y="3839"/>
                  <a:pt x="21600" y="8894"/>
                </a:cubicBezTo>
                <a:lnTo>
                  <a:pt x="17882" y="8894"/>
                </a:lnTo>
                <a:cubicBezTo>
                  <a:pt x="17038" y="5847"/>
                  <a:pt x="14222" y="3602"/>
                  <a:pt x="10886" y="3602"/>
                </a:cubicBezTo>
                <a:cubicBezTo>
                  <a:pt x="6885" y="3602"/>
                  <a:pt x="3630" y="6831"/>
                  <a:pt x="3630" y="10800"/>
                </a:cubicBezTo>
                <a:cubicBezTo>
                  <a:pt x="3630" y="14769"/>
                  <a:pt x="6885" y="17999"/>
                  <a:pt x="10886" y="17999"/>
                </a:cubicBezTo>
                <a:cubicBezTo>
                  <a:pt x="14222" y="17999"/>
                  <a:pt x="17038" y="15753"/>
                  <a:pt x="17882" y="12706"/>
                </a:cubicBezTo>
                <a:lnTo>
                  <a:pt x="21600" y="12706"/>
                </a:lnTo>
                <a:cubicBezTo>
                  <a:pt x="20692" y="17761"/>
                  <a:pt x="16243" y="21600"/>
                  <a:pt x="10886" y="21600"/>
                </a:cubicBezTo>
                <a:cubicBezTo>
                  <a:pt x="4874" y="21600"/>
                  <a:pt x="0" y="16764"/>
                  <a:pt x="0" y="10800"/>
                </a:cubicBezTo>
                <a:cubicBezTo>
                  <a:pt x="0" y="4835"/>
                  <a:pt x="4874" y="0"/>
                  <a:pt x="10886"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7" name="Shap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86"/>
                </a:moveTo>
                <a:cubicBezTo>
                  <a:pt x="21600" y="16243"/>
                  <a:pt x="17761" y="20692"/>
                  <a:pt x="12706" y="21600"/>
                </a:cubicBezTo>
                <a:lnTo>
                  <a:pt x="12706" y="17882"/>
                </a:lnTo>
                <a:cubicBezTo>
                  <a:pt x="15753" y="17038"/>
                  <a:pt x="17998" y="14222"/>
                  <a:pt x="17998" y="10886"/>
                </a:cubicBezTo>
                <a:cubicBezTo>
                  <a:pt x="17998" y="6885"/>
                  <a:pt x="14769" y="3630"/>
                  <a:pt x="10800" y="3630"/>
                </a:cubicBezTo>
                <a:cubicBezTo>
                  <a:pt x="6831" y="3630"/>
                  <a:pt x="3601" y="6885"/>
                  <a:pt x="3601" y="10886"/>
                </a:cubicBezTo>
                <a:cubicBezTo>
                  <a:pt x="3601" y="14222"/>
                  <a:pt x="5847" y="17038"/>
                  <a:pt x="8894" y="17882"/>
                </a:cubicBezTo>
                <a:lnTo>
                  <a:pt x="8894" y="21600"/>
                </a:lnTo>
                <a:cubicBezTo>
                  <a:pt x="3839" y="20692"/>
                  <a:pt x="0" y="16243"/>
                  <a:pt x="0" y="10886"/>
                </a:cubicBezTo>
                <a:cubicBezTo>
                  <a:pt x="0" y="4874"/>
                  <a:pt x="4835" y="0"/>
                  <a:pt x="10800" y="0"/>
                </a:cubicBezTo>
                <a:cubicBezTo>
                  <a:pt x="16765" y="0"/>
                  <a:pt x="21600" y="4874"/>
                  <a:pt x="21600" y="10886"/>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8" name="Shape"/>
          <p:cNvSpPr>
            <a:spLocks noGrp="1"/>
          </p:cNvSpPr>
          <p:nvPr>
            <p:ph type="body" idx="2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714"/>
                </a:moveTo>
                <a:cubicBezTo>
                  <a:pt x="21600" y="5357"/>
                  <a:pt x="17761" y="907"/>
                  <a:pt x="12706" y="0"/>
                </a:cubicBezTo>
                <a:lnTo>
                  <a:pt x="12706" y="3718"/>
                </a:lnTo>
                <a:cubicBezTo>
                  <a:pt x="15753" y="4562"/>
                  <a:pt x="17998" y="7378"/>
                  <a:pt x="17998" y="10714"/>
                </a:cubicBezTo>
                <a:cubicBezTo>
                  <a:pt x="17998" y="14715"/>
                  <a:pt x="14769" y="17970"/>
                  <a:pt x="10800" y="17970"/>
                </a:cubicBezTo>
                <a:cubicBezTo>
                  <a:pt x="6831" y="17970"/>
                  <a:pt x="3601" y="14715"/>
                  <a:pt x="3601" y="10714"/>
                </a:cubicBezTo>
                <a:cubicBezTo>
                  <a:pt x="3601" y="7378"/>
                  <a:pt x="5847" y="4562"/>
                  <a:pt x="8894" y="3718"/>
                </a:cubicBezTo>
                <a:lnTo>
                  <a:pt x="8894" y="0"/>
                </a:lnTo>
                <a:cubicBezTo>
                  <a:pt x="3839" y="907"/>
                  <a:pt x="0" y="5357"/>
                  <a:pt x="0" y="10714"/>
                </a:cubicBezTo>
                <a:cubicBezTo>
                  <a:pt x="0" y="16726"/>
                  <a:pt x="4835" y="21600"/>
                  <a:pt x="10800" y="21600"/>
                </a:cubicBezTo>
                <a:cubicBezTo>
                  <a:pt x="16765" y="21600"/>
                  <a:pt x="21600" y="16726"/>
                  <a:pt x="21600" y="1071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19" name="Shap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6" y="21600"/>
                </a:moveTo>
                <a:cubicBezTo>
                  <a:pt x="16243" y="21600"/>
                  <a:pt x="20693" y="17761"/>
                  <a:pt x="21600" y="12706"/>
                </a:cubicBezTo>
                <a:lnTo>
                  <a:pt x="17882" y="12706"/>
                </a:lnTo>
                <a:cubicBezTo>
                  <a:pt x="17038" y="15753"/>
                  <a:pt x="14222" y="17998"/>
                  <a:pt x="10886" y="17998"/>
                </a:cubicBezTo>
                <a:cubicBezTo>
                  <a:pt x="6885" y="17998"/>
                  <a:pt x="3630" y="14769"/>
                  <a:pt x="3630" y="10800"/>
                </a:cubicBezTo>
                <a:cubicBezTo>
                  <a:pt x="3630" y="6831"/>
                  <a:pt x="6885" y="3601"/>
                  <a:pt x="10886" y="3601"/>
                </a:cubicBezTo>
                <a:cubicBezTo>
                  <a:pt x="14222" y="3601"/>
                  <a:pt x="17038" y="5847"/>
                  <a:pt x="17882" y="8894"/>
                </a:cubicBezTo>
                <a:lnTo>
                  <a:pt x="21600" y="8894"/>
                </a:lnTo>
                <a:cubicBezTo>
                  <a:pt x="20693" y="3839"/>
                  <a:pt x="16243" y="0"/>
                  <a:pt x="10886" y="0"/>
                </a:cubicBezTo>
                <a:cubicBezTo>
                  <a:pt x="4874" y="0"/>
                  <a:pt x="0" y="4835"/>
                  <a:pt x="0" y="10800"/>
                </a:cubicBezTo>
                <a:cubicBezTo>
                  <a:pt x="0" y="16765"/>
                  <a:pt x="4874" y="21600"/>
                  <a:pt x="10886"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0" name="Shape"/>
          <p:cNvSpPr>
            <a:spLocks noGrp="1"/>
          </p:cNvSpPr>
          <p:nvPr>
            <p:ph type="body" idx="2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86"/>
                </a:moveTo>
                <a:cubicBezTo>
                  <a:pt x="21600" y="16243"/>
                  <a:pt x="17761" y="20693"/>
                  <a:pt x="12706" y="21600"/>
                </a:cubicBezTo>
                <a:lnTo>
                  <a:pt x="12706" y="17883"/>
                </a:lnTo>
                <a:cubicBezTo>
                  <a:pt x="15753" y="17038"/>
                  <a:pt x="17998" y="14222"/>
                  <a:pt x="17998" y="10886"/>
                </a:cubicBezTo>
                <a:cubicBezTo>
                  <a:pt x="17998" y="6885"/>
                  <a:pt x="14769" y="3630"/>
                  <a:pt x="10800" y="3630"/>
                </a:cubicBezTo>
                <a:cubicBezTo>
                  <a:pt x="6831" y="3630"/>
                  <a:pt x="3601" y="6885"/>
                  <a:pt x="3601" y="10886"/>
                </a:cubicBezTo>
                <a:cubicBezTo>
                  <a:pt x="3601" y="14222"/>
                  <a:pt x="5847" y="17038"/>
                  <a:pt x="8894" y="17883"/>
                </a:cubicBezTo>
                <a:lnTo>
                  <a:pt x="8894" y="21600"/>
                </a:lnTo>
                <a:cubicBezTo>
                  <a:pt x="3839" y="20692"/>
                  <a:pt x="0" y="16243"/>
                  <a:pt x="0" y="10886"/>
                </a:cubicBezTo>
                <a:cubicBezTo>
                  <a:pt x="0" y="4874"/>
                  <a:pt x="4835" y="0"/>
                  <a:pt x="10800" y="0"/>
                </a:cubicBezTo>
                <a:cubicBezTo>
                  <a:pt x="16764" y="0"/>
                  <a:pt x="21600" y="4874"/>
                  <a:pt x="21600" y="10886"/>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1" name="Shape"/>
          <p:cNvSpPr>
            <a:spLocks noGrp="1"/>
          </p:cNvSpPr>
          <p:nvPr>
            <p:ph type="body" idx="2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21600"/>
                </a:moveTo>
                <a:cubicBezTo>
                  <a:pt x="5357" y="21600"/>
                  <a:pt x="907" y="17761"/>
                  <a:pt x="0" y="12706"/>
                </a:cubicBezTo>
                <a:lnTo>
                  <a:pt x="3718" y="12706"/>
                </a:lnTo>
                <a:cubicBezTo>
                  <a:pt x="4562" y="15753"/>
                  <a:pt x="7378" y="17998"/>
                  <a:pt x="10714" y="17998"/>
                </a:cubicBezTo>
                <a:cubicBezTo>
                  <a:pt x="14715" y="17998"/>
                  <a:pt x="17970" y="14769"/>
                  <a:pt x="17970" y="10800"/>
                </a:cubicBezTo>
                <a:cubicBezTo>
                  <a:pt x="17970" y="6831"/>
                  <a:pt x="14715" y="3601"/>
                  <a:pt x="10714" y="3601"/>
                </a:cubicBezTo>
                <a:cubicBezTo>
                  <a:pt x="7378" y="3601"/>
                  <a:pt x="4562" y="5847"/>
                  <a:pt x="3718" y="8894"/>
                </a:cubicBezTo>
                <a:lnTo>
                  <a:pt x="0" y="8894"/>
                </a:lnTo>
                <a:cubicBezTo>
                  <a:pt x="908" y="3839"/>
                  <a:pt x="5357" y="0"/>
                  <a:pt x="10714" y="0"/>
                </a:cubicBezTo>
                <a:cubicBezTo>
                  <a:pt x="16726" y="0"/>
                  <a:pt x="21600" y="4835"/>
                  <a:pt x="21600" y="10800"/>
                </a:cubicBezTo>
                <a:cubicBezTo>
                  <a:pt x="21600" y="16765"/>
                  <a:pt x="16726" y="21600"/>
                  <a:pt x="10714"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2" name="Shape"/>
          <p:cNvSpPr>
            <a:spLocks noGrp="1"/>
          </p:cNvSpPr>
          <p:nvPr>
            <p:ph type="body" idx="2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0887"/>
                </a:moveTo>
                <a:cubicBezTo>
                  <a:pt x="0" y="16243"/>
                  <a:pt x="3840" y="20692"/>
                  <a:pt x="8894" y="21600"/>
                </a:cubicBezTo>
                <a:lnTo>
                  <a:pt x="8894" y="17882"/>
                </a:lnTo>
                <a:cubicBezTo>
                  <a:pt x="5848" y="17037"/>
                  <a:pt x="3602" y="14222"/>
                  <a:pt x="3602" y="10887"/>
                </a:cubicBezTo>
                <a:cubicBezTo>
                  <a:pt x="3602" y="6886"/>
                  <a:pt x="6831" y="3632"/>
                  <a:pt x="10800" y="3632"/>
                </a:cubicBezTo>
                <a:cubicBezTo>
                  <a:pt x="14769" y="3632"/>
                  <a:pt x="17999" y="6886"/>
                  <a:pt x="17999" y="10887"/>
                </a:cubicBezTo>
                <a:cubicBezTo>
                  <a:pt x="17999" y="14223"/>
                  <a:pt x="15753" y="17037"/>
                  <a:pt x="12706" y="17882"/>
                </a:cubicBezTo>
                <a:lnTo>
                  <a:pt x="12706" y="21600"/>
                </a:lnTo>
                <a:cubicBezTo>
                  <a:pt x="17762" y="20692"/>
                  <a:pt x="21600" y="16243"/>
                  <a:pt x="21600" y="10887"/>
                </a:cubicBezTo>
                <a:cubicBezTo>
                  <a:pt x="21600" y="4875"/>
                  <a:pt x="16765" y="0"/>
                  <a:pt x="10800" y="0"/>
                </a:cubicBezTo>
                <a:cubicBezTo>
                  <a:pt x="4835" y="0"/>
                  <a:pt x="0" y="4875"/>
                  <a:pt x="0" y="10887"/>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3" name="Shape"/>
          <p:cNvSpPr>
            <a:spLocks noGrp="1"/>
          </p:cNvSpPr>
          <p:nvPr>
            <p:ph type="body" idx="2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6" y="21600"/>
                </a:moveTo>
                <a:cubicBezTo>
                  <a:pt x="16243" y="21600"/>
                  <a:pt x="20692" y="17762"/>
                  <a:pt x="21600" y="12706"/>
                </a:cubicBezTo>
                <a:lnTo>
                  <a:pt x="17882" y="12706"/>
                </a:lnTo>
                <a:cubicBezTo>
                  <a:pt x="17037" y="15753"/>
                  <a:pt x="14222" y="17999"/>
                  <a:pt x="10886" y="17999"/>
                </a:cubicBezTo>
                <a:cubicBezTo>
                  <a:pt x="6885" y="17999"/>
                  <a:pt x="3630" y="14769"/>
                  <a:pt x="3630" y="10800"/>
                </a:cubicBezTo>
                <a:cubicBezTo>
                  <a:pt x="3630" y="6831"/>
                  <a:pt x="6885" y="3601"/>
                  <a:pt x="10886" y="3601"/>
                </a:cubicBezTo>
                <a:cubicBezTo>
                  <a:pt x="14222" y="3601"/>
                  <a:pt x="17037" y="5846"/>
                  <a:pt x="17882" y="8894"/>
                </a:cubicBezTo>
                <a:lnTo>
                  <a:pt x="21600" y="8894"/>
                </a:lnTo>
                <a:cubicBezTo>
                  <a:pt x="20692" y="3838"/>
                  <a:pt x="16243" y="0"/>
                  <a:pt x="10886" y="0"/>
                </a:cubicBezTo>
                <a:cubicBezTo>
                  <a:pt x="4874" y="0"/>
                  <a:pt x="0" y="4836"/>
                  <a:pt x="0" y="10800"/>
                </a:cubicBezTo>
                <a:cubicBezTo>
                  <a:pt x="0" y="16765"/>
                  <a:pt x="4874" y="21600"/>
                  <a:pt x="10886"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4" name="Shape"/>
          <p:cNvSpPr>
            <a:spLocks noGrp="1"/>
          </p:cNvSpPr>
          <p:nvPr>
            <p:ph type="body" idx="2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714"/>
                </a:moveTo>
                <a:cubicBezTo>
                  <a:pt x="21600" y="5357"/>
                  <a:pt x="17762" y="907"/>
                  <a:pt x="12706" y="0"/>
                </a:cubicBezTo>
                <a:lnTo>
                  <a:pt x="12706" y="3718"/>
                </a:lnTo>
                <a:cubicBezTo>
                  <a:pt x="15753" y="4562"/>
                  <a:pt x="17999" y="7378"/>
                  <a:pt x="17999" y="10714"/>
                </a:cubicBezTo>
                <a:cubicBezTo>
                  <a:pt x="17999" y="14715"/>
                  <a:pt x="14769" y="17970"/>
                  <a:pt x="10800" y="17970"/>
                </a:cubicBezTo>
                <a:cubicBezTo>
                  <a:pt x="6831" y="17970"/>
                  <a:pt x="3601" y="14715"/>
                  <a:pt x="3601" y="10713"/>
                </a:cubicBezTo>
                <a:cubicBezTo>
                  <a:pt x="3601" y="7378"/>
                  <a:pt x="5846" y="4562"/>
                  <a:pt x="8894" y="3718"/>
                </a:cubicBezTo>
                <a:lnTo>
                  <a:pt x="8894" y="0"/>
                </a:lnTo>
                <a:cubicBezTo>
                  <a:pt x="3838" y="907"/>
                  <a:pt x="0" y="5357"/>
                  <a:pt x="0" y="10713"/>
                </a:cubicBezTo>
                <a:cubicBezTo>
                  <a:pt x="0" y="16726"/>
                  <a:pt x="4836" y="21600"/>
                  <a:pt x="10800" y="21600"/>
                </a:cubicBezTo>
                <a:cubicBezTo>
                  <a:pt x="16765" y="21600"/>
                  <a:pt x="21600" y="16726"/>
                  <a:pt x="21600" y="1071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5" name="Shape"/>
          <p:cNvSpPr>
            <a:spLocks noGrp="1"/>
          </p:cNvSpPr>
          <p:nvPr>
            <p:ph type="body" idx="2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3" y="21600"/>
                </a:moveTo>
                <a:cubicBezTo>
                  <a:pt x="5357" y="21600"/>
                  <a:pt x="907" y="17761"/>
                  <a:pt x="0" y="12706"/>
                </a:cubicBezTo>
                <a:lnTo>
                  <a:pt x="3718" y="12706"/>
                </a:lnTo>
                <a:cubicBezTo>
                  <a:pt x="4562" y="15753"/>
                  <a:pt x="7378" y="17998"/>
                  <a:pt x="10713" y="17998"/>
                </a:cubicBezTo>
                <a:cubicBezTo>
                  <a:pt x="14714" y="17998"/>
                  <a:pt x="17970" y="14769"/>
                  <a:pt x="17970" y="10800"/>
                </a:cubicBezTo>
                <a:cubicBezTo>
                  <a:pt x="17970" y="6831"/>
                  <a:pt x="14714" y="3601"/>
                  <a:pt x="10713" y="3601"/>
                </a:cubicBezTo>
                <a:cubicBezTo>
                  <a:pt x="7378" y="3601"/>
                  <a:pt x="4562" y="5847"/>
                  <a:pt x="3718" y="8894"/>
                </a:cubicBezTo>
                <a:lnTo>
                  <a:pt x="0" y="8894"/>
                </a:lnTo>
                <a:cubicBezTo>
                  <a:pt x="909" y="3839"/>
                  <a:pt x="5357" y="0"/>
                  <a:pt x="10713" y="0"/>
                </a:cubicBezTo>
                <a:cubicBezTo>
                  <a:pt x="16726" y="0"/>
                  <a:pt x="21600" y="4835"/>
                  <a:pt x="21600" y="10800"/>
                </a:cubicBezTo>
                <a:cubicBezTo>
                  <a:pt x="21600" y="16765"/>
                  <a:pt x="16726" y="21600"/>
                  <a:pt x="10713"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6"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0714"/>
                </a:moveTo>
                <a:cubicBezTo>
                  <a:pt x="0" y="5357"/>
                  <a:pt x="3839" y="907"/>
                  <a:pt x="8894" y="0"/>
                </a:cubicBezTo>
                <a:lnTo>
                  <a:pt x="8894" y="3718"/>
                </a:lnTo>
                <a:cubicBezTo>
                  <a:pt x="5847" y="4562"/>
                  <a:pt x="3602" y="7378"/>
                  <a:pt x="3602" y="10714"/>
                </a:cubicBezTo>
                <a:cubicBezTo>
                  <a:pt x="3602" y="14715"/>
                  <a:pt x="6830" y="17970"/>
                  <a:pt x="10799" y="17970"/>
                </a:cubicBezTo>
                <a:cubicBezTo>
                  <a:pt x="14770" y="17970"/>
                  <a:pt x="17999" y="14715"/>
                  <a:pt x="17999" y="10714"/>
                </a:cubicBezTo>
                <a:cubicBezTo>
                  <a:pt x="17999" y="7378"/>
                  <a:pt x="15753" y="4562"/>
                  <a:pt x="12706" y="3718"/>
                </a:cubicBezTo>
                <a:lnTo>
                  <a:pt x="12706" y="0"/>
                </a:lnTo>
                <a:cubicBezTo>
                  <a:pt x="17760" y="907"/>
                  <a:pt x="21600" y="5357"/>
                  <a:pt x="21600" y="10714"/>
                </a:cubicBezTo>
                <a:cubicBezTo>
                  <a:pt x="21600" y="16726"/>
                  <a:pt x="16764" y="21600"/>
                  <a:pt x="10799" y="21600"/>
                </a:cubicBezTo>
                <a:cubicBezTo>
                  <a:pt x="4834" y="21600"/>
                  <a:pt x="0" y="16726"/>
                  <a:pt x="0" y="1071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7"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0887"/>
                </a:moveTo>
                <a:cubicBezTo>
                  <a:pt x="0" y="16243"/>
                  <a:pt x="3840" y="20693"/>
                  <a:pt x="8894" y="21600"/>
                </a:cubicBezTo>
                <a:lnTo>
                  <a:pt x="8894" y="17882"/>
                </a:lnTo>
                <a:cubicBezTo>
                  <a:pt x="5848" y="17037"/>
                  <a:pt x="3602" y="14222"/>
                  <a:pt x="3602" y="10887"/>
                </a:cubicBezTo>
                <a:cubicBezTo>
                  <a:pt x="3602" y="6886"/>
                  <a:pt x="6831" y="3633"/>
                  <a:pt x="10800" y="3633"/>
                </a:cubicBezTo>
                <a:cubicBezTo>
                  <a:pt x="14769" y="3633"/>
                  <a:pt x="17999" y="6886"/>
                  <a:pt x="17999" y="10887"/>
                </a:cubicBezTo>
                <a:cubicBezTo>
                  <a:pt x="17999" y="14224"/>
                  <a:pt x="15753" y="17037"/>
                  <a:pt x="12707" y="17882"/>
                </a:cubicBezTo>
                <a:lnTo>
                  <a:pt x="12707" y="21600"/>
                </a:lnTo>
                <a:cubicBezTo>
                  <a:pt x="17762" y="20693"/>
                  <a:pt x="21600" y="16243"/>
                  <a:pt x="21600" y="10887"/>
                </a:cubicBezTo>
                <a:cubicBezTo>
                  <a:pt x="21600" y="4875"/>
                  <a:pt x="16765" y="0"/>
                  <a:pt x="10800" y="0"/>
                </a:cubicBezTo>
                <a:cubicBezTo>
                  <a:pt x="4835" y="0"/>
                  <a:pt x="0" y="4875"/>
                  <a:pt x="0" y="10887"/>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8" name="Shape"/>
          <p:cNvSpPr>
            <a:spLocks noGrp="1"/>
          </p:cNvSpPr>
          <p:nvPr>
            <p:ph type="body" idx="3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714"/>
                </a:moveTo>
                <a:cubicBezTo>
                  <a:pt x="21600" y="5357"/>
                  <a:pt x="17762" y="907"/>
                  <a:pt x="12706" y="0"/>
                </a:cubicBezTo>
                <a:lnTo>
                  <a:pt x="12706" y="3718"/>
                </a:lnTo>
                <a:cubicBezTo>
                  <a:pt x="15753" y="4563"/>
                  <a:pt x="17999" y="7378"/>
                  <a:pt x="17999" y="10714"/>
                </a:cubicBezTo>
                <a:cubicBezTo>
                  <a:pt x="17999" y="14715"/>
                  <a:pt x="14769" y="17970"/>
                  <a:pt x="10800" y="17970"/>
                </a:cubicBezTo>
                <a:cubicBezTo>
                  <a:pt x="6831" y="17970"/>
                  <a:pt x="3601" y="14715"/>
                  <a:pt x="3601" y="10714"/>
                </a:cubicBezTo>
                <a:cubicBezTo>
                  <a:pt x="3601" y="7378"/>
                  <a:pt x="5846" y="4563"/>
                  <a:pt x="8894" y="3718"/>
                </a:cubicBezTo>
                <a:lnTo>
                  <a:pt x="8894" y="0"/>
                </a:lnTo>
                <a:cubicBezTo>
                  <a:pt x="3838" y="907"/>
                  <a:pt x="0" y="5357"/>
                  <a:pt x="0" y="10714"/>
                </a:cubicBezTo>
                <a:cubicBezTo>
                  <a:pt x="0" y="16726"/>
                  <a:pt x="4836" y="21600"/>
                  <a:pt x="10800" y="21600"/>
                </a:cubicBezTo>
                <a:cubicBezTo>
                  <a:pt x="16765" y="21600"/>
                  <a:pt x="21600" y="16726"/>
                  <a:pt x="21600" y="1071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29" name="Shape"/>
          <p:cNvSpPr>
            <a:spLocks noGrp="1"/>
          </p:cNvSpPr>
          <p:nvPr>
            <p:ph type="body" idx="3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7" y="3838"/>
                  <a:pt x="0" y="8895"/>
                </a:cubicBezTo>
                <a:lnTo>
                  <a:pt x="3718" y="8895"/>
                </a:lnTo>
                <a:cubicBezTo>
                  <a:pt x="4562" y="5847"/>
                  <a:pt x="7377" y="3601"/>
                  <a:pt x="10714" y="3601"/>
                </a:cubicBezTo>
                <a:cubicBezTo>
                  <a:pt x="14715" y="3601"/>
                  <a:pt x="17970" y="6831"/>
                  <a:pt x="17970" y="10800"/>
                </a:cubicBezTo>
                <a:cubicBezTo>
                  <a:pt x="17970" y="14769"/>
                  <a:pt x="14715" y="17999"/>
                  <a:pt x="10713" y="17999"/>
                </a:cubicBezTo>
                <a:cubicBezTo>
                  <a:pt x="7377" y="17999"/>
                  <a:pt x="4562" y="15754"/>
                  <a:pt x="3718" y="12706"/>
                </a:cubicBezTo>
                <a:lnTo>
                  <a:pt x="0" y="12706"/>
                </a:lnTo>
                <a:cubicBezTo>
                  <a:pt x="907" y="17762"/>
                  <a:pt x="5357" y="21600"/>
                  <a:pt x="10713" y="21600"/>
                </a:cubicBezTo>
                <a:cubicBezTo>
                  <a:pt x="16726" y="21600"/>
                  <a:pt x="21600" y="16764"/>
                  <a:pt x="21600" y="10800"/>
                </a:cubicBezTo>
                <a:cubicBezTo>
                  <a:pt x="21600" y="4835"/>
                  <a:pt x="16726" y="0"/>
                  <a:pt x="10714"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0" name="Shape"/>
          <p:cNvSpPr>
            <a:spLocks noGrp="1"/>
          </p:cNvSpPr>
          <p:nvPr>
            <p:ph type="body" idx="3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21600"/>
                </a:moveTo>
                <a:cubicBezTo>
                  <a:pt x="5357" y="21600"/>
                  <a:pt x="907" y="17761"/>
                  <a:pt x="0" y="12706"/>
                </a:cubicBezTo>
                <a:lnTo>
                  <a:pt x="3718" y="12706"/>
                </a:lnTo>
                <a:cubicBezTo>
                  <a:pt x="4562" y="15753"/>
                  <a:pt x="7378" y="17998"/>
                  <a:pt x="10714" y="17998"/>
                </a:cubicBezTo>
                <a:cubicBezTo>
                  <a:pt x="14714" y="17998"/>
                  <a:pt x="17971" y="14769"/>
                  <a:pt x="17971" y="10800"/>
                </a:cubicBezTo>
                <a:cubicBezTo>
                  <a:pt x="17971" y="6831"/>
                  <a:pt x="14714" y="3601"/>
                  <a:pt x="10714" y="3601"/>
                </a:cubicBezTo>
                <a:cubicBezTo>
                  <a:pt x="7378" y="3601"/>
                  <a:pt x="4562" y="5847"/>
                  <a:pt x="3718" y="8893"/>
                </a:cubicBezTo>
                <a:lnTo>
                  <a:pt x="0" y="8893"/>
                </a:lnTo>
                <a:cubicBezTo>
                  <a:pt x="909" y="3839"/>
                  <a:pt x="5357" y="0"/>
                  <a:pt x="10714" y="0"/>
                </a:cubicBezTo>
                <a:cubicBezTo>
                  <a:pt x="16726" y="0"/>
                  <a:pt x="21600" y="4835"/>
                  <a:pt x="21600" y="10800"/>
                </a:cubicBezTo>
                <a:cubicBezTo>
                  <a:pt x="21600" y="16765"/>
                  <a:pt x="16726" y="21600"/>
                  <a:pt x="10714"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1" name="Shape"/>
          <p:cNvSpPr>
            <a:spLocks noGrp="1"/>
          </p:cNvSpPr>
          <p:nvPr>
            <p:ph type="body" idx="3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21600"/>
                </a:moveTo>
                <a:cubicBezTo>
                  <a:pt x="5357" y="21600"/>
                  <a:pt x="907" y="17761"/>
                  <a:pt x="0" y="12707"/>
                </a:cubicBezTo>
                <a:lnTo>
                  <a:pt x="3719" y="12707"/>
                </a:lnTo>
                <a:cubicBezTo>
                  <a:pt x="4562" y="15753"/>
                  <a:pt x="7378" y="17998"/>
                  <a:pt x="10714" y="17998"/>
                </a:cubicBezTo>
                <a:cubicBezTo>
                  <a:pt x="14715" y="17998"/>
                  <a:pt x="17970" y="14770"/>
                  <a:pt x="17970" y="10801"/>
                </a:cubicBezTo>
                <a:cubicBezTo>
                  <a:pt x="17970" y="6830"/>
                  <a:pt x="14715" y="3601"/>
                  <a:pt x="10714" y="3601"/>
                </a:cubicBezTo>
                <a:cubicBezTo>
                  <a:pt x="7378" y="3601"/>
                  <a:pt x="4562" y="5848"/>
                  <a:pt x="3719" y="8894"/>
                </a:cubicBezTo>
                <a:lnTo>
                  <a:pt x="0" y="8894"/>
                </a:lnTo>
                <a:cubicBezTo>
                  <a:pt x="907" y="3840"/>
                  <a:pt x="5357" y="0"/>
                  <a:pt x="10714" y="0"/>
                </a:cubicBezTo>
                <a:cubicBezTo>
                  <a:pt x="16726" y="0"/>
                  <a:pt x="21600" y="4836"/>
                  <a:pt x="21600" y="10801"/>
                </a:cubicBezTo>
                <a:cubicBezTo>
                  <a:pt x="21600" y="16766"/>
                  <a:pt x="16726" y="21600"/>
                  <a:pt x="10714"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2" name="Shape"/>
          <p:cNvSpPr>
            <a:spLocks noGrp="1"/>
          </p:cNvSpPr>
          <p:nvPr>
            <p:ph type="body" idx="3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712"/>
                </a:moveTo>
                <a:cubicBezTo>
                  <a:pt x="21600" y="5356"/>
                  <a:pt x="17761" y="907"/>
                  <a:pt x="12706" y="0"/>
                </a:cubicBezTo>
                <a:lnTo>
                  <a:pt x="12706" y="3718"/>
                </a:lnTo>
                <a:cubicBezTo>
                  <a:pt x="15752" y="4562"/>
                  <a:pt x="17999" y="7377"/>
                  <a:pt x="17999" y="10712"/>
                </a:cubicBezTo>
                <a:cubicBezTo>
                  <a:pt x="17999" y="14714"/>
                  <a:pt x="14769" y="17967"/>
                  <a:pt x="10800" y="17967"/>
                </a:cubicBezTo>
                <a:cubicBezTo>
                  <a:pt x="6831" y="17967"/>
                  <a:pt x="3601" y="14714"/>
                  <a:pt x="3601" y="10712"/>
                </a:cubicBezTo>
                <a:cubicBezTo>
                  <a:pt x="3601" y="7375"/>
                  <a:pt x="5847" y="4562"/>
                  <a:pt x="8894" y="3718"/>
                </a:cubicBezTo>
                <a:lnTo>
                  <a:pt x="8894" y="0"/>
                </a:lnTo>
                <a:cubicBezTo>
                  <a:pt x="3839" y="907"/>
                  <a:pt x="0" y="5356"/>
                  <a:pt x="0" y="10712"/>
                </a:cubicBezTo>
                <a:cubicBezTo>
                  <a:pt x="0" y="16725"/>
                  <a:pt x="4836" y="21600"/>
                  <a:pt x="10800" y="21600"/>
                </a:cubicBezTo>
                <a:cubicBezTo>
                  <a:pt x="16765" y="21600"/>
                  <a:pt x="21600" y="16725"/>
                  <a:pt x="21600" y="10712"/>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3" name="Shape"/>
          <p:cNvSpPr>
            <a:spLocks noGrp="1"/>
          </p:cNvSpPr>
          <p:nvPr>
            <p:ph type="body" idx="3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5357" y="0"/>
                  <a:pt x="908" y="3838"/>
                  <a:pt x="0" y="8894"/>
                </a:cubicBezTo>
                <a:lnTo>
                  <a:pt x="3718" y="8894"/>
                </a:lnTo>
                <a:cubicBezTo>
                  <a:pt x="4563" y="5847"/>
                  <a:pt x="7378" y="3602"/>
                  <a:pt x="10714" y="3602"/>
                </a:cubicBezTo>
                <a:cubicBezTo>
                  <a:pt x="14715" y="3602"/>
                  <a:pt x="17970" y="6831"/>
                  <a:pt x="17970" y="10800"/>
                </a:cubicBezTo>
                <a:cubicBezTo>
                  <a:pt x="17970" y="14769"/>
                  <a:pt x="14715" y="17998"/>
                  <a:pt x="10714" y="17998"/>
                </a:cubicBezTo>
                <a:cubicBezTo>
                  <a:pt x="7378" y="17998"/>
                  <a:pt x="4563" y="15753"/>
                  <a:pt x="3718" y="12706"/>
                </a:cubicBezTo>
                <a:lnTo>
                  <a:pt x="0" y="12706"/>
                </a:lnTo>
                <a:cubicBezTo>
                  <a:pt x="908" y="17762"/>
                  <a:pt x="5357" y="21600"/>
                  <a:pt x="10714" y="21600"/>
                </a:cubicBezTo>
                <a:cubicBezTo>
                  <a:pt x="16726" y="21600"/>
                  <a:pt x="21600" y="16765"/>
                  <a:pt x="21600" y="10800"/>
                </a:cubicBezTo>
                <a:cubicBezTo>
                  <a:pt x="21600" y="4834"/>
                  <a:pt x="16726" y="0"/>
                  <a:pt x="10714"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4" name="Shape"/>
          <p:cNvSpPr>
            <a:spLocks noGrp="1"/>
          </p:cNvSpPr>
          <p:nvPr>
            <p:ph type="body" idx="3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6" y="21600"/>
                </a:moveTo>
                <a:cubicBezTo>
                  <a:pt x="16243" y="21600"/>
                  <a:pt x="20692" y="17762"/>
                  <a:pt x="21600" y="12706"/>
                </a:cubicBezTo>
                <a:lnTo>
                  <a:pt x="17882" y="12706"/>
                </a:lnTo>
                <a:cubicBezTo>
                  <a:pt x="17037" y="15753"/>
                  <a:pt x="14222" y="17998"/>
                  <a:pt x="10886" y="17998"/>
                </a:cubicBezTo>
                <a:cubicBezTo>
                  <a:pt x="6885" y="17998"/>
                  <a:pt x="3630" y="14769"/>
                  <a:pt x="3630" y="10800"/>
                </a:cubicBezTo>
                <a:cubicBezTo>
                  <a:pt x="3630" y="6831"/>
                  <a:pt x="6885" y="3602"/>
                  <a:pt x="10886" y="3602"/>
                </a:cubicBezTo>
                <a:cubicBezTo>
                  <a:pt x="14222" y="3602"/>
                  <a:pt x="17037" y="5847"/>
                  <a:pt x="17882" y="8894"/>
                </a:cubicBezTo>
                <a:lnTo>
                  <a:pt x="21600" y="8894"/>
                </a:lnTo>
                <a:cubicBezTo>
                  <a:pt x="20692" y="3838"/>
                  <a:pt x="16243" y="0"/>
                  <a:pt x="10886" y="0"/>
                </a:cubicBezTo>
                <a:cubicBezTo>
                  <a:pt x="4874" y="0"/>
                  <a:pt x="0" y="4835"/>
                  <a:pt x="0" y="10800"/>
                </a:cubicBezTo>
                <a:cubicBezTo>
                  <a:pt x="0" y="16766"/>
                  <a:pt x="4874" y="21600"/>
                  <a:pt x="10886"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5" name="Shape"/>
          <p:cNvSpPr>
            <a:spLocks noGrp="1"/>
          </p:cNvSpPr>
          <p:nvPr>
            <p:ph type="body" idx="3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0886"/>
                </a:moveTo>
                <a:cubicBezTo>
                  <a:pt x="0" y="16243"/>
                  <a:pt x="3840" y="20693"/>
                  <a:pt x="8895" y="21600"/>
                </a:cubicBezTo>
                <a:lnTo>
                  <a:pt x="8895" y="17882"/>
                </a:lnTo>
                <a:cubicBezTo>
                  <a:pt x="5848" y="17038"/>
                  <a:pt x="3602" y="14223"/>
                  <a:pt x="3602" y="10886"/>
                </a:cubicBezTo>
                <a:cubicBezTo>
                  <a:pt x="3602" y="6885"/>
                  <a:pt x="6831" y="3630"/>
                  <a:pt x="10800" y="3630"/>
                </a:cubicBezTo>
                <a:cubicBezTo>
                  <a:pt x="14769" y="3630"/>
                  <a:pt x="17998" y="6885"/>
                  <a:pt x="17998" y="10887"/>
                </a:cubicBezTo>
                <a:cubicBezTo>
                  <a:pt x="17998" y="14223"/>
                  <a:pt x="15754" y="17038"/>
                  <a:pt x="12706" y="17882"/>
                </a:cubicBezTo>
                <a:lnTo>
                  <a:pt x="12706" y="21600"/>
                </a:lnTo>
                <a:cubicBezTo>
                  <a:pt x="17762" y="20693"/>
                  <a:pt x="21600" y="16243"/>
                  <a:pt x="21600" y="10887"/>
                </a:cubicBezTo>
                <a:cubicBezTo>
                  <a:pt x="21600" y="4874"/>
                  <a:pt x="16765" y="0"/>
                  <a:pt x="10800" y="0"/>
                </a:cubicBezTo>
                <a:cubicBezTo>
                  <a:pt x="4835" y="0"/>
                  <a:pt x="0" y="4874"/>
                  <a:pt x="0" y="10886"/>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6" name="Shape"/>
          <p:cNvSpPr>
            <a:spLocks noGrp="1"/>
          </p:cNvSpPr>
          <p:nvPr>
            <p:ph type="body" idx="3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86"/>
                </a:moveTo>
                <a:cubicBezTo>
                  <a:pt x="21600" y="16243"/>
                  <a:pt x="17761" y="20692"/>
                  <a:pt x="12705" y="21600"/>
                </a:cubicBezTo>
                <a:lnTo>
                  <a:pt x="12705" y="17882"/>
                </a:lnTo>
                <a:cubicBezTo>
                  <a:pt x="15754" y="17038"/>
                  <a:pt x="17997" y="14222"/>
                  <a:pt x="17997" y="10886"/>
                </a:cubicBezTo>
                <a:cubicBezTo>
                  <a:pt x="17997" y="6886"/>
                  <a:pt x="14770" y="3629"/>
                  <a:pt x="10799" y="3629"/>
                </a:cubicBezTo>
                <a:cubicBezTo>
                  <a:pt x="6830" y="3629"/>
                  <a:pt x="3601" y="6886"/>
                  <a:pt x="3601" y="10886"/>
                </a:cubicBezTo>
                <a:cubicBezTo>
                  <a:pt x="3601" y="14222"/>
                  <a:pt x="5848" y="17038"/>
                  <a:pt x="8893" y="17882"/>
                </a:cubicBezTo>
                <a:lnTo>
                  <a:pt x="8893" y="21600"/>
                </a:lnTo>
                <a:cubicBezTo>
                  <a:pt x="3839" y="20691"/>
                  <a:pt x="0" y="16243"/>
                  <a:pt x="0" y="10886"/>
                </a:cubicBezTo>
                <a:cubicBezTo>
                  <a:pt x="0" y="4874"/>
                  <a:pt x="4836" y="0"/>
                  <a:pt x="10799" y="0"/>
                </a:cubicBezTo>
                <a:cubicBezTo>
                  <a:pt x="16765" y="0"/>
                  <a:pt x="21600" y="4874"/>
                  <a:pt x="21600" y="10886"/>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7" name="Shape"/>
          <p:cNvSpPr>
            <a:spLocks noGrp="1"/>
          </p:cNvSpPr>
          <p:nvPr>
            <p:ph type="body" idx="3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5" y="0"/>
                </a:moveTo>
                <a:cubicBezTo>
                  <a:pt x="16243" y="0"/>
                  <a:pt x="20692" y="3838"/>
                  <a:pt x="21600" y="8892"/>
                </a:cubicBezTo>
                <a:lnTo>
                  <a:pt x="17881" y="8892"/>
                </a:lnTo>
                <a:cubicBezTo>
                  <a:pt x="17038" y="5846"/>
                  <a:pt x="14222" y="3601"/>
                  <a:pt x="10885" y="3601"/>
                </a:cubicBezTo>
                <a:cubicBezTo>
                  <a:pt x="6885" y="3601"/>
                  <a:pt x="3630" y="6830"/>
                  <a:pt x="3630" y="10798"/>
                </a:cubicBezTo>
                <a:cubicBezTo>
                  <a:pt x="3630" y="14770"/>
                  <a:pt x="6885" y="17999"/>
                  <a:pt x="10885" y="17999"/>
                </a:cubicBezTo>
                <a:cubicBezTo>
                  <a:pt x="14222" y="17999"/>
                  <a:pt x="17038" y="15752"/>
                  <a:pt x="17881" y="12705"/>
                </a:cubicBezTo>
                <a:lnTo>
                  <a:pt x="21600" y="12705"/>
                </a:lnTo>
                <a:cubicBezTo>
                  <a:pt x="20692" y="17759"/>
                  <a:pt x="16243" y="21600"/>
                  <a:pt x="10885" y="21600"/>
                </a:cubicBezTo>
                <a:cubicBezTo>
                  <a:pt x="4874" y="21600"/>
                  <a:pt x="0" y="16764"/>
                  <a:pt x="0" y="10798"/>
                </a:cubicBezTo>
                <a:cubicBezTo>
                  <a:pt x="0" y="4834"/>
                  <a:pt x="4874" y="0"/>
                  <a:pt x="10885"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8" name="Shape"/>
          <p:cNvSpPr>
            <a:spLocks noGrp="1"/>
          </p:cNvSpPr>
          <p:nvPr>
            <p:ph type="body" idx="4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5" y="0"/>
                </a:moveTo>
                <a:cubicBezTo>
                  <a:pt x="5357" y="0"/>
                  <a:pt x="908" y="3839"/>
                  <a:pt x="0" y="8894"/>
                </a:cubicBezTo>
                <a:lnTo>
                  <a:pt x="3718" y="8894"/>
                </a:lnTo>
                <a:cubicBezTo>
                  <a:pt x="4564" y="5847"/>
                  <a:pt x="7378" y="3603"/>
                  <a:pt x="10715" y="3603"/>
                </a:cubicBezTo>
                <a:cubicBezTo>
                  <a:pt x="14716" y="3603"/>
                  <a:pt x="17970" y="6831"/>
                  <a:pt x="17970" y="10801"/>
                </a:cubicBezTo>
                <a:cubicBezTo>
                  <a:pt x="17970" y="14769"/>
                  <a:pt x="14716" y="17999"/>
                  <a:pt x="10715" y="17999"/>
                </a:cubicBezTo>
                <a:cubicBezTo>
                  <a:pt x="7378" y="17999"/>
                  <a:pt x="4564" y="15754"/>
                  <a:pt x="3718" y="12706"/>
                </a:cubicBezTo>
                <a:lnTo>
                  <a:pt x="0" y="12706"/>
                </a:lnTo>
                <a:cubicBezTo>
                  <a:pt x="908" y="17764"/>
                  <a:pt x="5357" y="21600"/>
                  <a:pt x="10715" y="21600"/>
                </a:cubicBezTo>
                <a:cubicBezTo>
                  <a:pt x="16727" y="21600"/>
                  <a:pt x="21600" y="16765"/>
                  <a:pt x="21600" y="10801"/>
                </a:cubicBezTo>
                <a:cubicBezTo>
                  <a:pt x="21600" y="4835"/>
                  <a:pt x="16727" y="0"/>
                  <a:pt x="10715"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39" name="Shape"/>
          <p:cNvSpPr>
            <a:spLocks noGrp="1"/>
          </p:cNvSpPr>
          <p:nvPr>
            <p:ph type="body" idx="4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85" y="21600"/>
                </a:moveTo>
                <a:cubicBezTo>
                  <a:pt x="16243" y="21600"/>
                  <a:pt x="20692" y="17759"/>
                  <a:pt x="21600" y="12705"/>
                </a:cubicBezTo>
                <a:lnTo>
                  <a:pt x="17882" y="12705"/>
                </a:lnTo>
                <a:cubicBezTo>
                  <a:pt x="17036" y="15751"/>
                  <a:pt x="14222" y="17996"/>
                  <a:pt x="10885" y="17996"/>
                </a:cubicBezTo>
                <a:cubicBezTo>
                  <a:pt x="6884" y="17996"/>
                  <a:pt x="3630" y="14768"/>
                  <a:pt x="3630" y="10798"/>
                </a:cubicBezTo>
                <a:cubicBezTo>
                  <a:pt x="3630" y="6830"/>
                  <a:pt x="6884" y="3601"/>
                  <a:pt x="10885" y="3601"/>
                </a:cubicBezTo>
                <a:cubicBezTo>
                  <a:pt x="14222" y="3601"/>
                  <a:pt x="17036" y="5846"/>
                  <a:pt x="17882" y="8893"/>
                </a:cubicBezTo>
                <a:lnTo>
                  <a:pt x="21600" y="8893"/>
                </a:lnTo>
                <a:cubicBezTo>
                  <a:pt x="20692" y="3838"/>
                  <a:pt x="16243" y="0"/>
                  <a:pt x="10885" y="0"/>
                </a:cubicBezTo>
                <a:cubicBezTo>
                  <a:pt x="4873" y="0"/>
                  <a:pt x="0" y="4836"/>
                  <a:pt x="0" y="10798"/>
                </a:cubicBezTo>
                <a:cubicBezTo>
                  <a:pt x="0" y="16764"/>
                  <a:pt x="4873" y="21600"/>
                  <a:pt x="10885"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0" name="Shape"/>
          <p:cNvSpPr>
            <a:spLocks noGrp="1"/>
          </p:cNvSpPr>
          <p:nvPr>
            <p:ph type="body" idx="4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5" y="0"/>
                </a:moveTo>
                <a:cubicBezTo>
                  <a:pt x="5357" y="0"/>
                  <a:pt x="908" y="3841"/>
                  <a:pt x="0" y="8895"/>
                </a:cubicBezTo>
                <a:lnTo>
                  <a:pt x="3718" y="8895"/>
                </a:lnTo>
                <a:cubicBezTo>
                  <a:pt x="4564" y="5849"/>
                  <a:pt x="7378" y="3604"/>
                  <a:pt x="10715" y="3604"/>
                </a:cubicBezTo>
                <a:cubicBezTo>
                  <a:pt x="14716" y="3604"/>
                  <a:pt x="17970" y="6832"/>
                  <a:pt x="17970" y="10802"/>
                </a:cubicBezTo>
                <a:cubicBezTo>
                  <a:pt x="17970" y="14770"/>
                  <a:pt x="14716" y="17999"/>
                  <a:pt x="10715" y="17999"/>
                </a:cubicBezTo>
                <a:cubicBezTo>
                  <a:pt x="7378" y="17999"/>
                  <a:pt x="4564" y="15754"/>
                  <a:pt x="3718" y="12707"/>
                </a:cubicBezTo>
                <a:lnTo>
                  <a:pt x="0" y="12707"/>
                </a:lnTo>
                <a:cubicBezTo>
                  <a:pt x="908" y="17762"/>
                  <a:pt x="5357" y="21600"/>
                  <a:pt x="10715" y="21600"/>
                </a:cubicBezTo>
                <a:cubicBezTo>
                  <a:pt x="16727" y="21600"/>
                  <a:pt x="21600" y="16764"/>
                  <a:pt x="21600" y="10802"/>
                </a:cubicBezTo>
                <a:cubicBezTo>
                  <a:pt x="21600" y="4836"/>
                  <a:pt x="16727" y="0"/>
                  <a:pt x="10715"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1" name="Shape"/>
          <p:cNvSpPr>
            <a:spLocks noGrp="1"/>
          </p:cNvSpPr>
          <p:nvPr>
            <p:ph type="body" idx="4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0885"/>
                </a:moveTo>
                <a:cubicBezTo>
                  <a:pt x="0" y="16242"/>
                  <a:pt x="3840" y="20693"/>
                  <a:pt x="8896" y="21600"/>
                </a:cubicBezTo>
                <a:lnTo>
                  <a:pt x="8896" y="17880"/>
                </a:lnTo>
                <a:cubicBezTo>
                  <a:pt x="5848" y="17038"/>
                  <a:pt x="3602" y="14222"/>
                  <a:pt x="3602" y="10885"/>
                </a:cubicBezTo>
                <a:cubicBezTo>
                  <a:pt x="3602" y="6885"/>
                  <a:pt x="6832" y="3630"/>
                  <a:pt x="10801" y="3630"/>
                </a:cubicBezTo>
                <a:cubicBezTo>
                  <a:pt x="14770" y="3630"/>
                  <a:pt x="17998" y="6885"/>
                  <a:pt x="17998" y="10887"/>
                </a:cubicBezTo>
                <a:cubicBezTo>
                  <a:pt x="17998" y="14222"/>
                  <a:pt x="15755" y="17038"/>
                  <a:pt x="12706" y="17880"/>
                </a:cubicBezTo>
                <a:lnTo>
                  <a:pt x="12706" y="21600"/>
                </a:lnTo>
                <a:cubicBezTo>
                  <a:pt x="17761" y="20693"/>
                  <a:pt x="21600" y="16242"/>
                  <a:pt x="21600" y="10887"/>
                </a:cubicBezTo>
                <a:cubicBezTo>
                  <a:pt x="21600" y="4873"/>
                  <a:pt x="16765" y="0"/>
                  <a:pt x="10801" y="0"/>
                </a:cubicBezTo>
                <a:cubicBezTo>
                  <a:pt x="4836" y="0"/>
                  <a:pt x="0" y="4873"/>
                  <a:pt x="0" y="10885"/>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2" name="Shape"/>
          <p:cNvSpPr>
            <a:spLocks noGrp="1"/>
          </p:cNvSpPr>
          <p:nvPr>
            <p:ph type="body" idx="4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715" y="21600"/>
                </a:moveTo>
                <a:cubicBezTo>
                  <a:pt x="5358" y="21600"/>
                  <a:pt x="909" y="17761"/>
                  <a:pt x="0" y="12705"/>
                </a:cubicBezTo>
                <a:lnTo>
                  <a:pt x="3720" y="12705"/>
                </a:lnTo>
                <a:cubicBezTo>
                  <a:pt x="4562" y="15753"/>
                  <a:pt x="7379" y="17997"/>
                  <a:pt x="10715" y="17997"/>
                </a:cubicBezTo>
                <a:cubicBezTo>
                  <a:pt x="14713" y="17997"/>
                  <a:pt x="17972" y="14770"/>
                  <a:pt x="17972" y="10800"/>
                </a:cubicBezTo>
                <a:cubicBezTo>
                  <a:pt x="17972" y="6830"/>
                  <a:pt x="14713" y="3601"/>
                  <a:pt x="10715" y="3601"/>
                </a:cubicBezTo>
                <a:cubicBezTo>
                  <a:pt x="7379" y="3601"/>
                  <a:pt x="4562" y="5849"/>
                  <a:pt x="3720" y="8893"/>
                </a:cubicBezTo>
                <a:lnTo>
                  <a:pt x="0" y="8893"/>
                </a:lnTo>
                <a:cubicBezTo>
                  <a:pt x="911" y="3839"/>
                  <a:pt x="5358" y="0"/>
                  <a:pt x="10715" y="0"/>
                </a:cubicBezTo>
                <a:cubicBezTo>
                  <a:pt x="16727" y="0"/>
                  <a:pt x="21600" y="4836"/>
                  <a:pt x="21600" y="10800"/>
                </a:cubicBezTo>
                <a:cubicBezTo>
                  <a:pt x="21600" y="16764"/>
                  <a:pt x="16727" y="21600"/>
                  <a:pt x="10715" y="2160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3" name="Shape"/>
          <p:cNvSpPr>
            <a:spLocks noGrp="1"/>
          </p:cNvSpPr>
          <p:nvPr>
            <p:ph type="body" idx="4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84"/>
                </a:moveTo>
                <a:cubicBezTo>
                  <a:pt x="21600" y="16243"/>
                  <a:pt x="17762" y="20692"/>
                  <a:pt x="12709" y="21600"/>
                </a:cubicBezTo>
                <a:lnTo>
                  <a:pt x="12709" y="17882"/>
                </a:lnTo>
                <a:cubicBezTo>
                  <a:pt x="15754" y="17037"/>
                  <a:pt x="17999" y="14222"/>
                  <a:pt x="17999" y="10884"/>
                </a:cubicBezTo>
                <a:cubicBezTo>
                  <a:pt x="17999" y="6884"/>
                  <a:pt x="14769" y="3629"/>
                  <a:pt x="10802" y="3629"/>
                </a:cubicBezTo>
                <a:cubicBezTo>
                  <a:pt x="6831" y="3629"/>
                  <a:pt x="3601" y="6884"/>
                  <a:pt x="3601" y="10884"/>
                </a:cubicBezTo>
                <a:cubicBezTo>
                  <a:pt x="3601" y="14222"/>
                  <a:pt x="5847" y="17037"/>
                  <a:pt x="8894" y="17882"/>
                </a:cubicBezTo>
                <a:lnTo>
                  <a:pt x="8894" y="21600"/>
                </a:lnTo>
                <a:cubicBezTo>
                  <a:pt x="3839" y="20692"/>
                  <a:pt x="0" y="16243"/>
                  <a:pt x="0" y="10884"/>
                </a:cubicBezTo>
                <a:cubicBezTo>
                  <a:pt x="0" y="4874"/>
                  <a:pt x="4837" y="0"/>
                  <a:pt x="10802" y="0"/>
                </a:cubicBezTo>
                <a:cubicBezTo>
                  <a:pt x="16767" y="0"/>
                  <a:pt x="21600" y="4874"/>
                  <a:pt x="21600" y="1088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4" name="Shape"/>
          <p:cNvSpPr>
            <a:spLocks noGrp="1"/>
          </p:cNvSpPr>
          <p:nvPr>
            <p:ph type="body" idx="4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405" y="0"/>
                </a:moveTo>
                <a:lnTo>
                  <a:pt x="21195" y="0"/>
                </a:lnTo>
                <a:cubicBezTo>
                  <a:pt x="21195" y="0"/>
                  <a:pt x="21195" y="0"/>
                  <a:pt x="21195" y="0"/>
                </a:cubicBezTo>
                <a:cubicBezTo>
                  <a:pt x="21419" y="0"/>
                  <a:pt x="21600" y="4835"/>
                  <a:pt x="21600" y="10800"/>
                </a:cubicBezTo>
                <a:cubicBezTo>
                  <a:pt x="21600" y="10800"/>
                  <a:pt x="21600" y="10800"/>
                  <a:pt x="21600" y="10800"/>
                </a:cubicBezTo>
                <a:cubicBezTo>
                  <a:pt x="21600" y="10800"/>
                  <a:pt x="21600" y="10800"/>
                  <a:pt x="21600" y="10800"/>
                </a:cubicBezTo>
                <a:cubicBezTo>
                  <a:pt x="21600" y="16765"/>
                  <a:pt x="21419" y="21600"/>
                  <a:pt x="21195" y="21600"/>
                </a:cubicBezTo>
                <a:cubicBezTo>
                  <a:pt x="21195" y="21600"/>
                  <a:pt x="21195" y="21600"/>
                  <a:pt x="21195" y="21600"/>
                </a:cubicBezTo>
                <a:lnTo>
                  <a:pt x="405" y="21600"/>
                </a:lnTo>
                <a:cubicBezTo>
                  <a:pt x="405" y="21600"/>
                  <a:pt x="405" y="21600"/>
                  <a:pt x="405" y="21600"/>
                </a:cubicBezTo>
                <a:cubicBezTo>
                  <a:pt x="181" y="21600"/>
                  <a:pt x="0" y="16765"/>
                  <a:pt x="0" y="10800"/>
                </a:cubicBezTo>
                <a:cubicBezTo>
                  <a:pt x="0" y="10800"/>
                  <a:pt x="0" y="10800"/>
                  <a:pt x="0" y="10800"/>
                </a:cubicBezTo>
                <a:cubicBezTo>
                  <a:pt x="0" y="10800"/>
                  <a:pt x="0" y="10800"/>
                  <a:pt x="0" y="10800"/>
                </a:cubicBezTo>
                <a:cubicBezTo>
                  <a:pt x="0" y="4835"/>
                  <a:pt x="181" y="0"/>
                  <a:pt x="405" y="0"/>
                </a:cubicBezTo>
                <a:cubicBezTo>
                  <a:pt x="405" y="0"/>
                  <a:pt x="405" y="0"/>
                  <a:pt x="405"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5" name="Shape"/>
          <p:cNvSpPr>
            <a:spLocks noGrp="1"/>
          </p:cNvSpPr>
          <p:nvPr>
            <p:ph type="body" idx="4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405" y="0"/>
                </a:moveTo>
                <a:lnTo>
                  <a:pt x="21195" y="0"/>
                </a:lnTo>
                <a:cubicBezTo>
                  <a:pt x="21195" y="0"/>
                  <a:pt x="21195" y="0"/>
                  <a:pt x="21195" y="0"/>
                </a:cubicBezTo>
                <a:cubicBezTo>
                  <a:pt x="21419" y="0"/>
                  <a:pt x="21600" y="4835"/>
                  <a:pt x="21600" y="10800"/>
                </a:cubicBezTo>
                <a:cubicBezTo>
                  <a:pt x="21600" y="10800"/>
                  <a:pt x="21600" y="10800"/>
                  <a:pt x="21600" y="10800"/>
                </a:cubicBezTo>
                <a:cubicBezTo>
                  <a:pt x="21600" y="10800"/>
                  <a:pt x="21600" y="10800"/>
                  <a:pt x="21600" y="10800"/>
                </a:cubicBezTo>
                <a:cubicBezTo>
                  <a:pt x="21600" y="16765"/>
                  <a:pt x="21419" y="21600"/>
                  <a:pt x="21195" y="21600"/>
                </a:cubicBezTo>
                <a:cubicBezTo>
                  <a:pt x="21195" y="21600"/>
                  <a:pt x="21195" y="21600"/>
                  <a:pt x="21195" y="21600"/>
                </a:cubicBezTo>
                <a:lnTo>
                  <a:pt x="405" y="21600"/>
                </a:lnTo>
                <a:cubicBezTo>
                  <a:pt x="405" y="21600"/>
                  <a:pt x="405" y="21600"/>
                  <a:pt x="405" y="21600"/>
                </a:cubicBezTo>
                <a:cubicBezTo>
                  <a:pt x="181" y="21600"/>
                  <a:pt x="0" y="16765"/>
                  <a:pt x="0" y="10800"/>
                </a:cubicBezTo>
                <a:cubicBezTo>
                  <a:pt x="0" y="10800"/>
                  <a:pt x="0" y="10800"/>
                  <a:pt x="0" y="10800"/>
                </a:cubicBezTo>
                <a:cubicBezTo>
                  <a:pt x="0" y="10800"/>
                  <a:pt x="0" y="10800"/>
                  <a:pt x="0" y="10800"/>
                </a:cubicBezTo>
                <a:cubicBezTo>
                  <a:pt x="0" y="4835"/>
                  <a:pt x="181" y="0"/>
                  <a:pt x="405" y="0"/>
                </a:cubicBezTo>
                <a:cubicBezTo>
                  <a:pt x="405" y="0"/>
                  <a:pt x="405" y="0"/>
                  <a:pt x="405"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46" name="Shape"/>
          <p:cNvSpPr>
            <a:spLocks noGrp="1"/>
          </p:cNvSpPr>
          <p:nvPr>
            <p:ph type="body" idx="48"/>
          </p:nvPr>
        </p:nvSpPr>
        <p:spPr>
          <a:custGeom>
            <a:avLst/>
            <a:gdLst/>
            <a:ahLst/>
            <a:cxnLst>
              <a:cxn ang="0">
                <a:pos x="wd2" y="hd2"/>
              </a:cxn>
              <a:cxn ang="5400000">
                <a:pos x="wd2" y="hd2"/>
              </a:cxn>
              <a:cxn ang="10800000">
                <a:pos x="wd2" y="hd2"/>
              </a:cxn>
              <a:cxn ang="16200000">
                <a:pos x="wd2" y="hd2"/>
              </a:cxn>
            </a:cxnLst>
            <a:rect l="0" t="0" r="r" b="b"/>
            <a:pathLst>
              <a:path w="21524" h="21524" extrusionOk="0">
                <a:moveTo>
                  <a:pt x="664" y="114"/>
                </a:moveTo>
                <a:lnTo>
                  <a:pt x="21410" y="20860"/>
                </a:lnTo>
                <a:cubicBezTo>
                  <a:pt x="21410" y="20860"/>
                  <a:pt x="21410" y="20860"/>
                  <a:pt x="21410" y="20860"/>
                </a:cubicBezTo>
                <a:cubicBezTo>
                  <a:pt x="21562" y="21012"/>
                  <a:pt x="21562" y="21258"/>
                  <a:pt x="21410" y="21410"/>
                </a:cubicBezTo>
                <a:cubicBezTo>
                  <a:pt x="21410" y="21410"/>
                  <a:pt x="21410" y="21410"/>
                  <a:pt x="21410" y="21410"/>
                </a:cubicBezTo>
                <a:cubicBezTo>
                  <a:pt x="21410" y="21410"/>
                  <a:pt x="21410" y="21410"/>
                  <a:pt x="21410" y="21410"/>
                </a:cubicBezTo>
                <a:cubicBezTo>
                  <a:pt x="21258" y="21562"/>
                  <a:pt x="21012" y="21562"/>
                  <a:pt x="20860" y="21410"/>
                </a:cubicBezTo>
                <a:cubicBezTo>
                  <a:pt x="20860" y="21410"/>
                  <a:pt x="20860" y="21410"/>
                  <a:pt x="20860" y="21410"/>
                </a:cubicBezTo>
                <a:lnTo>
                  <a:pt x="114" y="664"/>
                </a:lnTo>
                <a:cubicBezTo>
                  <a:pt x="114" y="664"/>
                  <a:pt x="114" y="664"/>
                  <a:pt x="114" y="664"/>
                </a:cubicBezTo>
                <a:cubicBezTo>
                  <a:pt x="-38" y="512"/>
                  <a:pt x="-38" y="266"/>
                  <a:pt x="114" y="114"/>
                </a:cubicBezTo>
                <a:cubicBezTo>
                  <a:pt x="114" y="114"/>
                  <a:pt x="114" y="114"/>
                  <a:pt x="114" y="114"/>
                </a:cubicBezTo>
                <a:cubicBezTo>
                  <a:pt x="114" y="114"/>
                  <a:pt x="114" y="114"/>
                  <a:pt x="114" y="114"/>
                </a:cubicBezTo>
                <a:cubicBezTo>
                  <a:pt x="266" y="-38"/>
                  <a:pt x="512" y="-38"/>
                  <a:pt x="664" y="114"/>
                </a:cubicBezTo>
                <a:cubicBezTo>
                  <a:pt x="664" y="114"/>
                  <a:pt x="664" y="114"/>
                  <a:pt x="664" y="11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 name="Supplement for Healthy Eyes"/>
          <p:cNvSpPr>
            <a:spLocks noGrp="1"/>
          </p:cNvSpPr>
          <p:nvPr>
            <p:ph type="title"/>
          </p:nvPr>
        </p:nvSpPr>
        <p:spPr>
          <a:prstGeom prst="rect">
            <a:avLst/>
          </a:prstGeom>
        </p:spPr>
        <p:txBody>
          <a:bodyPr/>
          <a:lstStyle/>
          <a:p>
            <a:pPr rtl="1"/>
            <a:r>
              <a:rPr lang="fa-IR" dirty="0">
                <a:cs typeface="B Nazanin" panose="00000700000000000000" pitchFamily="2" charset="-78"/>
              </a:rPr>
              <a:t>مکمل برای چشم های سالم</a:t>
            </a:r>
            <a:endParaRPr dirty="0">
              <a:cs typeface="B Nazanin" panose="00000700000000000000" pitchFamily="2" charset="-78"/>
            </a:endParaRPr>
          </a:p>
        </p:txBody>
      </p:sp>
      <p:sp>
        <p:nvSpPr>
          <p:cNvPr id="949"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17</a:t>
            </a:fld>
            <a:endParaRPr>
              <a:cs typeface="B Nazanin" panose="00000700000000000000" pitchFamily="2" charset="-78"/>
            </a:endParaRPr>
          </a:p>
        </p:txBody>
      </p:sp>
      <p:sp>
        <p:nvSpPr>
          <p:cNvPr id="950" name="Circle"/>
          <p:cNvSpPr>
            <a:spLocks noGrp="1"/>
          </p:cNvSpPr>
          <p:nvPr>
            <p:ph type="body" idx="1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1"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0886" h="20760" extrusionOk="0">
                <a:moveTo>
                  <a:pt x="6061" y="2925"/>
                </a:moveTo>
                <a:cubicBezTo>
                  <a:pt x="1923" y="3967"/>
                  <a:pt x="-714" y="8758"/>
                  <a:pt x="171" y="13628"/>
                </a:cubicBezTo>
                <a:cubicBezTo>
                  <a:pt x="1056" y="18497"/>
                  <a:pt x="5128" y="21600"/>
                  <a:pt x="9266" y="20558"/>
                </a:cubicBezTo>
                <a:lnTo>
                  <a:pt x="20886" y="17633"/>
                </a:lnTo>
                <a:lnTo>
                  <a:pt x="17681" y="0"/>
                </a:lnTo>
                <a:cubicBezTo>
                  <a:pt x="17681" y="0"/>
                  <a:pt x="6061" y="2925"/>
                  <a:pt x="6061" y="2925"/>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2"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555" h="19940" extrusionOk="0">
                <a:moveTo>
                  <a:pt x="8483" y="8237"/>
                </a:moveTo>
                <a:cubicBezTo>
                  <a:pt x="6788" y="9053"/>
                  <a:pt x="5104" y="8579"/>
                  <a:pt x="3633" y="7108"/>
                </a:cubicBezTo>
                <a:cubicBezTo>
                  <a:pt x="2161" y="5637"/>
                  <a:pt x="902" y="3169"/>
                  <a:pt x="57" y="0"/>
                </a:cubicBezTo>
                <a:cubicBezTo>
                  <a:pt x="-45" y="1903"/>
                  <a:pt x="-13" y="3875"/>
                  <a:pt x="175" y="5855"/>
                </a:cubicBezTo>
                <a:cubicBezTo>
                  <a:pt x="1088" y="15472"/>
                  <a:pt x="5288" y="21600"/>
                  <a:pt x="9556" y="19543"/>
                </a:cubicBezTo>
                <a:lnTo>
                  <a:pt x="21555" y="13755"/>
                </a:lnTo>
                <a:lnTo>
                  <a:pt x="20482" y="2449"/>
                </a:lnTo>
                <a:lnTo>
                  <a:pt x="8483" y="8237"/>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3"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0891" h="20760" extrusionOk="0">
                <a:moveTo>
                  <a:pt x="20720" y="13649"/>
                </a:moveTo>
                <a:cubicBezTo>
                  <a:pt x="21600" y="8791"/>
                  <a:pt x="18986" y="4009"/>
                  <a:pt x="14883" y="2968"/>
                </a:cubicBezTo>
                <a:lnTo>
                  <a:pt x="3186" y="0"/>
                </a:lnTo>
                <a:lnTo>
                  <a:pt x="0" y="17591"/>
                </a:lnTo>
                <a:lnTo>
                  <a:pt x="11697" y="20559"/>
                </a:lnTo>
                <a:cubicBezTo>
                  <a:pt x="15800" y="21600"/>
                  <a:pt x="19840" y="18506"/>
                  <a:pt x="20720" y="13649"/>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4"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555" h="19950" extrusionOk="0">
                <a:moveTo>
                  <a:pt x="13149" y="8261"/>
                </a:moveTo>
                <a:lnTo>
                  <a:pt x="1066" y="2472"/>
                </a:lnTo>
                <a:lnTo>
                  <a:pt x="0" y="13769"/>
                </a:lnTo>
                <a:lnTo>
                  <a:pt x="12084" y="19558"/>
                </a:lnTo>
                <a:cubicBezTo>
                  <a:pt x="16316" y="21600"/>
                  <a:pt x="20476" y="15467"/>
                  <a:pt x="21381" y="5851"/>
                </a:cubicBezTo>
                <a:cubicBezTo>
                  <a:pt x="21568" y="3872"/>
                  <a:pt x="21600" y="1902"/>
                  <a:pt x="21500" y="0"/>
                </a:cubicBezTo>
                <a:cubicBezTo>
                  <a:pt x="20664" y="3183"/>
                  <a:pt x="19415" y="5662"/>
                  <a:pt x="17954" y="7138"/>
                </a:cubicBezTo>
                <a:cubicBezTo>
                  <a:pt x="16496" y="8609"/>
                  <a:pt x="14828" y="9082"/>
                  <a:pt x="13149" y="826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5" name="Circle"/>
          <p:cNvSpPr>
            <a:spLocks noGrp="1"/>
          </p:cNvSpPr>
          <p:nvPr>
            <p:ph type="body" idx="18"/>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6" name="Circle"/>
          <p:cNvSpPr>
            <a:spLocks noGrp="1"/>
          </p:cNvSpPr>
          <p:nvPr>
            <p:ph type="body" idx="19"/>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7" name="Circle"/>
          <p:cNvSpPr>
            <a:spLocks noGrp="1"/>
          </p:cNvSpPr>
          <p:nvPr>
            <p:ph type="body" idx="20"/>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8" name="Circle"/>
          <p:cNvSpPr>
            <a:spLocks noGrp="1"/>
          </p:cNvSpPr>
          <p:nvPr>
            <p:ph type="body" idx="21"/>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59" name="Circle"/>
          <p:cNvSpPr>
            <a:spLocks noGrp="1"/>
          </p:cNvSpPr>
          <p:nvPr>
            <p:ph type="body" idx="22"/>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0" name="Supplement Title"/>
          <p:cNvSpPr txBox="1">
            <a:spLocks noGrp="1"/>
          </p:cNvSpPr>
          <p:nvPr>
            <p:ph type="body" idx="23"/>
          </p:nvPr>
        </p:nvSpPr>
        <p:spPr>
          <a:prstGeom prst="rect">
            <a:avLst/>
          </a:prstGeom>
        </p:spPr>
        <p:txBody>
          <a:bodyPr/>
          <a:lstStyle/>
          <a:p>
            <a:pPr rtl="1"/>
            <a:r>
              <a:rPr lang="fa-IR" dirty="0">
                <a:cs typeface="B Nazanin" panose="00000700000000000000" pitchFamily="2" charset="-78"/>
              </a:rPr>
              <a:t>عنوان مکمل</a:t>
            </a:r>
            <a:endParaRPr dirty="0">
              <a:cs typeface="B Nazanin" panose="00000700000000000000" pitchFamily="2" charset="-78"/>
            </a:endParaRPr>
          </a:p>
        </p:txBody>
      </p:sp>
      <p:sp>
        <p:nvSpPr>
          <p:cNvPr id="961" name="Circle"/>
          <p:cNvSpPr>
            <a:spLocks noGrp="1"/>
          </p:cNvSpPr>
          <p:nvPr>
            <p:ph type="body" idx="24"/>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2" name="Circle"/>
          <p:cNvSpPr>
            <a:spLocks noGrp="1"/>
          </p:cNvSpPr>
          <p:nvPr>
            <p:ph type="body" idx="25"/>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3" name="Circle"/>
          <p:cNvSpPr>
            <a:spLocks noGrp="1"/>
          </p:cNvSpPr>
          <p:nvPr>
            <p:ph type="body" idx="26"/>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4" name="Circle"/>
          <p:cNvSpPr>
            <a:spLocks noGrp="1"/>
          </p:cNvSpPr>
          <p:nvPr>
            <p:ph type="body" idx="27"/>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5" name="Circle"/>
          <p:cNvSpPr>
            <a:spLocks noGrp="1"/>
          </p:cNvSpPr>
          <p:nvPr>
            <p:ph type="body" idx="28"/>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6" name="Circle"/>
          <p:cNvSpPr>
            <a:spLocks noGrp="1"/>
          </p:cNvSpPr>
          <p:nvPr>
            <p:ph type="body" idx="29"/>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7" name="Circle"/>
          <p:cNvSpPr>
            <a:spLocks noGrp="1"/>
          </p:cNvSpPr>
          <p:nvPr>
            <p:ph type="body" idx="30"/>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8" name="Circle"/>
          <p:cNvSpPr>
            <a:spLocks noGrp="1"/>
          </p:cNvSpPr>
          <p:nvPr>
            <p:ph type="body" idx="31"/>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69" name="Line"/>
          <p:cNvSpPr>
            <a:spLocks noGrp="1"/>
          </p:cNvSpPr>
          <p:nvPr>
            <p:ph type="body" idx="3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12" y="0"/>
                </a:lnTo>
                <a:lnTo>
                  <a:pt x="21600" y="0"/>
                </a:lnTo>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70" name="Line"/>
          <p:cNvSpPr>
            <a:spLocks noGrp="1"/>
          </p:cNvSpPr>
          <p:nvPr>
            <p:ph type="body" idx="3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288" y="0"/>
                </a:lnTo>
                <a:lnTo>
                  <a:pt x="0" y="0"/>
                </a:lnTo>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71" name="65%"/>
          <p:cNvSpPr txBox="1">
            <a:spLocks noGrp="1"/>
          </p:cNvSpPr>
          <p:nvPr>
            <p:ph type="body" idx="34"/>
          </p:nvPr>
        </p:nvSpPr>
        <p:spPr>
          <a:prstGeom prst="rect">
            <a:avLst/>
          </a:prstGeom>
        </p:spPr>
        <p:txBody>
          <a:bodyPr/>
          <a:lstStyle/>
          <a:p>
            <a:pPr rtl="1"/>
            <a:r>
              <a:rPr>
                <a:cs typeface="B Nazanin" panose="00000700000000000000" pitchFamily="2" charset="-78"/>
              </a:rPr>
              <a:t>65%</a:t>
            </a:r>
          </a:p>
        </p:txBody>
      </p:sp>
      <p:sp>
        <p:nvSpPr>
          <p:cNvPr id="972" name="35%"/>
          <p:cNvSpPr txBox="1">
            <a:spLocks noGrp="1"/>
          </p:cNvSpPr>
          <p:nvPr>
            <p:ph type="body" idx="35"/>
          </p:nvPr>
        </p:nvSpPr>
        <p:spPr>
          <a:prstGeom prst="rect">
            <a:avLst/>
          </a:prstGeom>
        </p:spPr>
        <p:txBody>
          <a:bodyPr/>
          <a:lstStyle/>
          <a:p>
            <a:pPr rtl="1"/>
            <a:r>
              <a:rPr>
                <a:cs typeface="B Nazanin" panose="00000700000000000000" pitchFamily="2" charset="-78"/>
              </a:rPr>
              <a:t>35%</a:t>
            </a:r>
          </a:p>
        </p:txBody>
      </p:sp>
      <p:sp>
        <p:nvSpPr>
          <p:cNvPr id="973" name="Circle"/>
          <p:cNvSpPr>
            <a:spLocks noGrp="1"/>
          </p:cNvSpPr>
          <p:nvPr>
            <p:ph type="body" idx="36"/>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74" name="Porta Inceptos"/>
          <p:cNvSpPr>
            <a:spLocks noGrp="1"/>
          </p:cNvSpPr>
          <p:nvPr>
            <p:ph type="body" idx="37"/>
          </p:nvPr>
        </p:nvSpPr>
        <p:spPr>
          <a:prstGeom prst="rect">
            <a:avLst/>
          </a:prstGeom>
        </p:spPr>
        <p:txBody>
          <a:bodyPr/>
          <a:lstStyle/>
          <a:p>
            <a:pPr algn="r" rtl="1"/>
            <a:r>
              <a:rPr lang="fa-IR" dirty="0">
                <a:cs typeface="B Nazanin" panose="00000700000000000000" pitchFamily="2" charset="-78"/>
              </a:rPr>
              <a:t>پورتا اینسپتوس</a:t>
            </a:r>
            <a:endParaRPr dirty="0">
              <a:cs typeface="B Nazanin" panose="00000700000000000000" pitchFamily="2" charset="-78"/>
            </a:endParaRPr>
          </a:p>
        </p:txBody>
      </p:sp>
      <p:sp>
        <p:nvSpPr>
          <p:cNvPr id="975" name="Donec ullamcorper nulla non metus auctor fringilla. Aenean bibendum nulla sed consectetur."/>
          <p:cNvSpPr>
            <a:spLocks noGrp="1"/>
          </p:cNvSpPr>
          <p:nvPr>
            <p:ph type="body" idx="38"/>
          </p:nvPr>
        </p:nvSpPr>
        <p:spPr>
          <a:prstGeom prst="rect">
            <a:avLst/>
          </a:prstGeom>
        </p:spPr>
        <p:txBody>
          <a:bodyPr/>
          <a:lstStyle/>
          <a:p>
            <a:pPr algn="r" rtl="1">
              <a:lnSpc>
                <a:spcPct val="150000"/>
              </a:lnSpc>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6" name="Circle"/>
          <p:cNvSpPr>
            <a:spLocks noGrp="1"/>
          </p:cNvSpPr>
          <p:nvPr>
            <p:ph type="body" idx="39"/>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77" name="Justo Venenatis"/>
          <p:cNvSpPr>
            <a:spLocks noGrp="1"/>
          </p:cNvSpPr>
          <p:nvPr>
            <p:ph type="body" idx="40"/>
          </p:nvPr>
        </p:nvSpPr>
        <p:spPr>
          <a:prstGeom prst="rect">
            <a:avLst/>
          </a:prstGeom>
        </p:spPr>
        <p:txBody>
          <a:bodyPr/>
          <a:lstStyle/>
          <a:p>
            <a:pPr algn="r" rtl="1"/>
            <a:r>
              <a:rPr lang="fa-IR" dirty="0">
                <a:cs typeface="B Nazanin" panose="00000700000000000000" pitchFamily="2" charset="-78"/>
              </a:rPr>
              <a:t>جوستو ونناتیس</a:t>
            </a:r>
            <a:endParaRPr dirty="0">
              <a:cs typeface="B Nazanin" panose="00000700000000000000" pitchFamily="2" charset="-78"/>
            </a:endParaRPr>
          </a:p>
        </p:txBody>
      </p:sp>
      <p:sp>
        <p:nvSpPr>
          <p:cNvPr id="978" name="Lorem ipsum dolor sit, adipiscing elit leo risus, porta ac. Duis mollis, est non commodo luctus nisi erat."/>
          <p:cNvSpPr>
            <a:spLocks noGrp="1"/>
          </p:cNvSpPr>
          <p:nvPr>
            <p:ph type="body" idx="41"/>
          </p:nvPr>
        </p:nvSpPr>
        <p:spPr>
          <a:prstGeom prst="rect">
            <a:avLst/>
          </a:prstGeom>
        </p:spPr>
        <p:txBody>
          <a:bodyPr/>
          <a:lstStyle/>
          <a:p>
            <a:pPr algn="r" rtl="1">
              <a:lnSpc>
                <a:spcPct val="150000"/>
              </a:lnSpc>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 name="Eyeglasses vs. Contact Lenses?"/>
          <p:cNvSpPr>
            <a:spLocks noGrp="1"/>
          </p:cNvSpPr>
          <p:nvPr>
            <p:ph type="title"/>
          </p:nvPr>
        </p:nvSpPr>
        <p:spPr>
          <a:prstGeom prst="rect">
            <a:avLst/>
          </a:prstGeom>
        </p:spPr>
        <p:txBody>
          <a:bodyPr/>
          <a:lstStyle/>
          <a:p>
            <a:r>
              <a:rPr lang="fa-IR" dirty="0">
                <a:cs typeface="B Nazanin" panose="00000700000000000000" pitchFamily="2" charset="-78"/>
              </a:rPr>
              <a:t>عینک در مقابل لنز تماسی؟</a:t>
            </a:r>
            <a:endParaRPr dirty="0">
              <a:cs typeface="B Nazanin" panose="00000700000000000000" pitchFamily="2" charset="-78"/>
            </a:endParaRPr>
          </a:p>
        </p:txBody>
      </p:sp>
      <p:sp>
        <p:nvSpPr>
          <p:cNvPr id="981"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fld id="{86CB4B4D-7CA3-9044-876B-883B54F8677D}" type="slidenum">
              <a:rPr>
                <a:cs typeface="B Nazanin" panose="00000700000000000000" pitchFamily="2" charset="-78"/>
              </a:rPr>
              <a:t>18</a:t>
            </a:fld>
            <a:endParaRPr>
              <a:cs typeface="B Nazanin" panose="00000700000000000000" pitchFamily="2" charset="-78"/>
            </a:endParaRPr>
          </a:p>
        </p:txBody>
      </p:sp>
      <p:sp>
        <p:nvSpPr>
          <p:cNvPr id="982" name="Oval"/>
          <p:cNvSpPr>
            <a:spLocks noGrp="1"/>
          </p:cNvSpPr>
          <p:nvPr>
            <p:ph type="body" idx="13"/>
          </p:nvPr>
        </p:nvSpPr>
        <p:spPr>
          <a:prstGeom prst="ellipse">
            <a:avLst/>
          </a:prstGeom>
        </p:spPr>
        <p:txBody>
          <a:bodyPr/>
          <a:lstStyle/>
          <a:p>
            <a:pPr>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83"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86" y="1355"/>
                  <a:pt x="20446" y="2691"/>
                  <a:pt x="18453" y="3725"/>
                </a:cubicBezTo>
                <a:cubicBezTo>
                  <a:pt x="14226" y="5919"/>
                  <a:pt x="7374" y="5919"/>
                  <a:pt x="3147" y="3725"/>
                </a:cubicBezTo>
                <a:cubicBezTo>
                  <a:pt x="1162" y="2695"/>
                  <a:pt x="120" y="1365"/>
                  <a:pt x="0" y="15"/>
                </a:cubicBezTo>
                <a:cubicBezTo>
                  <a:pt x="204" y="5373"/>
                  <a:pt x="1243" y="10607"/>
                  <a:pt x="3132" y="14707"/>
                </a:cubicBezTo>
                <a:cubicBezTo>
                  <a:pt x="5249" y="19301"/>
                  <a:pt x="8024" y="21600"/>
                  <a:pt x="10799" y="21600"/>
                </a:cubicBezTo>
                <a:cubicBezTo>
                  <a:pt x="13574" y="21600"/>
                  <a:pt x="16349" y="19301"/>
                  <a:pt x="18466" y="14707"/>
                </a:cubicBezTo>
                <a:cubicBezTo>
                  <a:pt x="20356" y="10604"/>
                  <a:pt x="21398" y="5363"/>
                  <a:pt x="21600" y="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84" name="Oval"/>
          <p:cNvSpPr>
            <a:spLocks noGrp="1"/>
          </p:cNvSpPr>
          <p:nvPr>
            <p:ph type="body" idx="15"/>
          </p:nvPr>
        </p:nvSpPr>
        <p:spPr>
          <a:prstGeom prst="ellipse">
            <a:avLst/>
          </a:prstGeom>
        </p:spPr>
        <p:txBody>
          <a:bodyPr/>
          <a:lstStyle/>
          <a:p>
            <a:pPr>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85"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86" y="1355"/>
                  <a:pt x="20446" y="2691"/>
                  <a:pt x="18453" y="3725"/>
                </a:cubicBezTo>
                <a:cubicBezTo>
                  <a:pt x="14226" y="5919"/>
                  <a:pt x="7374" y="5919"/>
                  <a:pt x="3147" y="3725"/>
                </a:cubicBezTo>
                <a:cubicBezTo>
                  <a:pt x="1162" y="2695"/>
                  <a:pt x="120" y="1365"/>
                  <a:pt x="0" y="15"/>
                </a:cubicBezTo>
                <a:cubicBezTo>
                  <a:pt x="204" y="5373"/>
                  <a:pt x="1243" y="10607"/>
                  <a:pt x="3132" y="14707"/>
                </a:cubicBezTo>
                <a:cubicBezTo>
                  <a:pt x="5249" y="19301"/>
                  <a:pt x="8024" y="21600"/>
                  <a:pt x="10799" y="21600"/>
                </a:cubicBezTo>
                <a:cubicBezTo>
                  <a:pt x="13574" y="21600"/>
                  <a:pt x="16349" y="19301"/>
                  <a:pt x="18466" y="14707"/>
                </a:cubicBezTo>
                <a:cubicBezTo>
                  <a:pt x="20356" y="10604"/>
                  <a:pt x="21398" y="5363"/>
                  <a:pt x="21600" y="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86" name="Eyeglasses"/>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568" h="20483" extrusionOk="0">
                <a:moveTo>
                  <a:pt x="3828" y="34"/>
                </a:moveTo>
                <a:cubicBezTo>
                  <a:pt x="2795" y="120"/>
                  <a:pt x="1590" y="388"/>
                  <a:pt x="183" y="887"/>
                </a:cubicBezTo>
                <a:cubicBezTo>
                  <a:pt x="67" y="928"/>
                  <a:pt x="-16" y="1277"/>
                  <a:pt x="3" y="1647"/>
                </a:cubicBezTo>
                <a:lnTo>
                  <a:pt x="159" y="4726"/>
                </a:lnTo>
                <a:cubicBezTo>
                  <a:pt x="174" y="5021"/>
                  <a:pt x="226" y="5272"/>
                  <a:pt x="303" y="5437"/>
                </a:cubicBezTo>
                <a:cubicBezTo>
                  <a:pt x="459" y="5769"/>
                  <a:pt x="741" y="6637"/>
                  <a:pt x="986" y="8812"/>
                </a:cubicBezTo>
                <a:cubicBezTo>
                  <a:pt x="1371" y="12238"/>
                  <a:pt x="1495" y="20483"/>
                  <a:pt x="5195" y="20483"/>
                </a:cubicBezTo>
                <a:cubicBezTo>
                  <a:pt x="7953" y="20483"/>
                  <a:pt x="8845" y="16694"/>
                  <a:pt x="9261" y="13204"/>
                </a:cubicBezTo>
                <a:cubicBezTo>
                  <a:pt x="9261" y="13205"/>
                  <a:pt x="9806" y="8539"/>
                  <a:pt x="10081" y="7718"/>
                </a:cubicBezTo>
                <a:cubicBezTo>
                  <a:pt x="10393" y="6787"/>
                  <a:pt x="11238" y="6899"/>
                  <a:pt x="11516" y="7718"/>
                </a:cubicBezTo>
                <a:cubicBezTo>
                  <a:pt x="11739" y="8377"/>
                  <a:pt x="12114" y="11522"/>
                  <a:pt x="12253" y="12728"/>
                </a:cubicBezTo>
                <a:cubicBezTo>
                  <a:pt x="12268" y="12866"/>
                  <a:pt x="12284" y="13004"/>
                  <a:pt x="12300" y="13143"/>
                </a:cubicBezTo>
                <a:cubicBezTo>
                  <a:pt x="12304" y="13180"/>
                  <a:pt x="12307" y="13204"/>
                  <a:pt x="12307" y="13204"/>
                </a:cubicBezTo>
                <a:cubicBezTo>
                  <a:pt x="12724" y="16694"/>
                  <a:pt x="13615" y="20483"/>
                  <a:pt x="16373" y="20483"/>
                </a:cubicBezTo>
                <a:cubicBezTo>
                  <a:pt x="20073" y="20483"/>
                  <a:pt x="20197" y="12239"/>
                  <a:pt x="20582" y="8812"/>
                </a:cubicBezTo>
                <a:cubicBezTo>
                  <a:pt x="20826" y="6639"/>
                  <a:pt x="21107" y="5776"/>
                  <a:pt x="21263" y="5443"/>
                </a:cubicBezTo>
                <a:cubicBezTo>
                  <a:pt x="21340" y="5277"/>
                  <a:pt x="21396" y="5022"/>
                  <a:pt x="21411" y="4726"/>
                </a:cubicBezTo>
                <a:lnTo>
                  <a:pt x="21565" y="1647"/>
                </a:lnTo>
                <a:cubicBezTo>
                  <a:pt x="21584" y="1277"/>
                  <a:pt x="21501" y="928"/>
                  <a:pt x="21385" y="887"/>
                </a:cubicBezTo>
                <a:cubicBezTo>
                  <a:pt x="15728" y="-1117"/>
                  <a:pt x="13325" y="564"/>
                  <a:pt x="12368" y="3069"/>
                </a:cubicBezTo>
                <a:cubicBezTo>
                  <a:pt x="12211" y="3480"/>
                  <a:pt x="12007" y="3631"/>
                  <a:pt x="11809" y="3485"/>
                </a:cubicBezTo>
                <a:cubicBezTo>
                  <a:pt x="11477" y="3239"/>
                  <a:pt x="11114" y="3102"/>
                  <a:pt x="10733" y="3102"/>
                </a:cubicBezTo>
                <a:cubicBezTo>
                  <a:pt x="10376" y="3102"/>
                  <a:pt x="10035" y="3219"/>
                  <a:pt x="9719" y="3436"/>
                </a:cubicBezTo>
                <a:cubicBezTo>
                  <a:pt x="9531" y="3565"/>
                  <a:pt x="9337" y="3422"/>
                  <a:pt x="9186" y="3036"/>
                </a:cubicBezTo>
                <a:cubicBezTo>
                  <a:pt x="8461" y="1173"/>
                  <a:pt x="6926" y="-226"/>
                  <a:pt x="3828" y="34"/>
                </a:cubicBezTo>
                <a:close/>
                <a:moveTo>
                  <a:pt x="987" y="1849"/>
                </a:moveTo>
                <a:cubicBezTo>
                  <a:pt x="1091" y="1849"/>
                  <a:pt x="1176" y="2122"/>
                  <a:pt x="1176" y="2457"/>
                </a:cubicBezTo>
                <a:cubicBezTo>
                  <a:pt x="1176" y="2792"/>
                  <a:pt x="1091" y="3064"/>
                  <a:pt x="987" y="3064"/>
                </a:cubicBezTo>
                <a:cubicBezTo>
                  <a:pt x="883" y="3064"/>
                  <a:pt x="799" y="2792"/>
                  <a:pt x="799" y="2457"/>
                </a:cubicBezTo>
                <a:cubicBezTo>
                  <a:pt x="799" y="2122"/>
                  <a:pt x="883" y="1849"/>
                  <a:pt x="987" y="1849"/>
                </a:cubicBezTo>
                <a:close/>
                <a:moveTo>
                  <a:pt x="20580" y="1849"/>
                </a:moveTo>
                <a:cubicBezTo>
                  <a:pt x="20684" y="1849"/>
                  <a:pt x="20769" y="2122"/>
                  <a:pt x="20769" y="2457"/>
                </a:cubicBezTo>
                <a:cubicBezTo>
                  <a:pt x="20769" y="2792"/>
                  <a:pt x="20684" y="3064"/>
                  <a:pt x="20580" y="3064"/>
                </a:cubicBezTo>
                <a:cubicBezTo>
                  <a:pt x="20476" y="3064"/>
                  <a:pt x="20392" y="2792"/>
                  <a:pt x="20392" y="2457"/>
                </a:cubicBezTo>
                <a:cubicBezTo>
                  <a:pt x="20392" y="2122"/>
                  <a:pt x="20476" y="1849"/>
                  <a:pt x="20580" y="1849"/>
                </a:cubicBezTo>
                <a:close/>
                <a:moveTo>
                  <a:pt x="5370" y="2210"/>
                </a:moveTo>
                <a:cubicBezTo>
                  <a:pt x="8656" y="2210"/>
                  <a:pt x="9321" y="6283"/>
                  <a:pt x="8825" y="11470"/>
                </a:cubicBezTo>
                <a:cubicBezTo>
                  <a:pt x="8328" y="16656"/>
                  <a:pt x="7551" y="18689"/>
                  <a:pt x="5249" y="18689"/>
                </a:cubicBezTo>
                <a:cubicBezTo>
                  <a:pt x="4602" y="18689"/>
                  <a:pt x="2359" y="19127"/>
                  <a:pt x="1908" y="11032"/>
                </a:cubicBezTo>
                <a:cubicBezTo>
                  <a:pt x="1456" y="2938"/>
                  <a:pt x="2480" y="2210"/>
                  <a:pt x="5370" y="2210"/>
                </a:cubicBezTo>
                <a:close/>
                <a:moveTo>
                  <a:pt x="16198" y="2210"/>
                </a:moveTo>
                <a:cubicBezTo>
                  <a:pt x="19087" y="2211"/>
                  <a:pt x="20112" y="2938"/>
                  <a:pt x="19660" y="11032"/>
                </a:cubicBezTo>
                <a:cubicBezTo>
                  <a:pt x="19209" y="19127"/>
                  <a:pt x="16966" y="18689"/>
                  <a:pt x="16319" y="18689"/>
                </a:cubicBezTo>
                <a:cubicBezTo>
                  <a:pt x="14017" y="18689"/>
                  <a:pt x="13240" y="16656"/>
                  <a:pt x="12743" y="11470"/>
                </a:cubicBezTo>
                <a:cubicBezTo>
                  <a:pt x="12247" y="6283"/>
                  <a:pt x="12912" y="2210"/>
                  <a:pt x="16198" y="2210"/>
                </a:cubicBezTo>
                <a:close/>
                <a:moveTo>
                  <a:pt x="987" y="4081"/>
                </a:moveTo>
                <a:cubicBezTo>
                  <a:pt x="1091" y="4081"/>
                  <a:pt x="1176" y="4353"/>
                  <a:pt x="1176" y="4688"/>
                </a:cubicBezTo>
                <a:cubicBezTo>
                  <a:pt x="1176" y="5023"/>
                  <a:pt x="1091" y="5295"/>
                  <a:pt x="987" y="5295"/>
                </a:cubicBezTo>
                <a:cubicBezTo>
                  <a:pt x="883" y="5295"/>
                  <a:pt x="799" y="5023"/>
                  <a:pt x="799" y="4688"/>
                </a:cubicBezTo>
                <a:cubicBezTo>
                  <a:pt x="799" y="4353"/>
                  <a:pt x="883" y="4081"/>
                  <a:pt x="987" y="4081"/>
                </a:cubicBezTo>
                <a:close/>
                <a:moveTo>
                  <a:pt x="20580" y="4081"/>
                </a:moveTo>
                <a:cubicBezTo>
                  <a:pt x="20684" y="4081"/>
                  <a:pt x="20769" y="4353"/>
                  <a:pt x="20769" y="4688"/>
                </a:cubicBezTo>
                <a:cubicBezTo>
                  <a:pt x="20769" y="5023"/>
                  <a:pt x="20684" y="5295"/>
                  <a:pt x="20580" y="5295"/>
                </a:cubicBezTo>
                <a:cubicBezTo>
                  <a:pt x="20476" y="5295"/>
                  <a:pt x="20392" y="5023"/>
                  <a:pt x="20392" y="4688"/>
                </a:cubicBezTo>
                <a:cubicBezTo>
                  <a:pt x="20392" y="4353"/>
                  <a:pt x="20476" y="4081"/>
                  <a:pt x="20580" y="4081"/>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87"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0791" h="21088" extrusionOk="0">
                <a:moveTo>
                  <a:pt x="14475" y="0"/>
                </a:moveTo>
                <a:cubicBezTo>
                  <a:pt x="13792" y="141"/>
                  <a:pt x="13109" y="392"/>
                  <a:pt x="12433" y="779"/>
                </a:cubicBezTo>
                <a:cubicBezTo>
                  <a:pt x="12399" y="1361"/>
                  <a:pt x="12380" y="1948"/>
                  <a:pt x="12357" y="2534"/>
                </a:cubicBezTo>
                <a:cubicBezTo>
                  <a:pt x="12799" y="1491"/>
                  <a:pt x="13472" y="599"/>
                  <a:pt x="14475" y="0"/>
                </a:cubicBezTo>
                <a:close/>
                <a:moveTo>
                  <a:pt x="4126" y="1799"/>
                </a:moveTo>
                <a:cubicBezTo>
                  <a:pt x="781" y="1799"/>
                  <a:pt x="-404" y="2651"/>
                  <a:pt x="119" y="12125"/>
                </a:cubicBezTo>
                <a:cubicBezTo>
                  <a:pt x="641" y="21600"/>
                  <a:pt x="3239" y="21083"/>
                  <a:pt x="3988" y="21083"/>
                </a:cubicBezTo>
                <a:cubicBezTo>
                  <a:pt x="6653" y="21083"/>
                  <a:pt x="7553" y="18709"/>
                  <a:pt x="8128" y="12638"/>
                </a:cubicBezTo>
                <a:cubicBezTo>
                  <a:pt x="8703" y="6568"/>
                  <a:pt x="7931" y="1799"/>
                  <a:pt x="4126" y="1799"/>
                </a:cubicBezTo>
                <a:close/>
                <a:moveTo>
                  <a:pt x="16664" y="1799"/>
                </a:moveTo>
                <a:cubicBezTo>
                  <a:pt x="12859" y="1799"/>
                  <a:pt x="12089" y="6568"/>
                  <a:pt x="12664" y="12638"/>
                </a:cubicBezTo>
                <a:cubicBezTo>
                  <a:pt x="13239" y="18709"/>
                  <a:pt x="14139" y="21083"/>
                  <a:pt x="16804" y="21083"/>
                </a:cubicBezTo>
                <a:cubicBezTo>
                  <a:pt x="17553" y="21083"/>
                  <a:pt x="20151" y="21600"/>
                  <a:pt x="20673" y="12125"/>
                </a:cubicBezTo>
                <a:cubicBezTo>
                  <a:pt x="21196" y="2651"/>
                  <a:pt x="20009" y="1799"/>
                  <a:pt x="16664" y="1799"/>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88" name="Cum sociis natoque penatibus et magnis dis parturient."/>
          <p:cNvSpPr txBox="1">
            <a:spLocks noGrp="1"/>
          </p:cNvSpPr>
          <p:nvPr>
            <p:ph type="body" idx="19"/>
          </p:nvPr>
        </p:nvSpPr>
        <p:spPr>
          <a:prstGeom prst="rect">
            <a:avLst/>
          </a:prstGeom>
        </p:spPr>
        <p:txBody>
          <a:bodyPr/>
          <a:lstStyle/>
          <a:p>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989" name="Maecenas sed diam eget risus varius blandit sit amet non magna. Curabitur blandit tempus. Aenean eu leo quam. Pellentesque ornare sem lacinia quam venenatis. Lorem ipsum dolor sit, consectetur adipiscing elit."/>
          <p:cNvSpPr>
            <a:spLocks noGrp="1"/>
          </p:cNvSpPr>
          <p:nvPr>
            <p:ph type="body" idx="20"/>
          </p:nvPr>
        </p:nvSpPr>
        <p:spPr>
          <a:prstGeom prst="rect">
            <a:avLst/>
          </a:prstGeom>
        </p:spPr>
        <p:txBody>
          <a:bodyPr/>
          <a:lstStyle/>
          <a:p>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2400" dirty="0">
              <a:cs typeface="B Nazanin" panose="00000700000000000000" pitchFamily="2" charset="-78"/>
            </a:endParaRPr>
          </a:p>
        </p:txBody>
      </p:sp>
      <p:sp>
        <p:nvSpPr>
          <p:cNvPr id="990" name="Vestibulum id ligula porta felis euismod semper."/>
          <p:cNvSpPr txBox="1">
            <a:spLocks noGrp="1"/>
          </p:cNvSpPr>
          <p:nvPr>
            <p:ph type="body" idx="21"/>
          </p:nvPr>
        </p:nvSpPr>
        <p:spPr>
          <a:prstGeom prst="rect">
            <a:avLst/>
          </a:prstGeom>
        </p:spPr>
        <p:txBody>
          <a:bodyPr/>
          <a:lstStyle/>
          <a:p>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991" name="Nulla vitae elit libero, a pharetra augue. Vestibulum id ligula porta felis euismod semper. Donec sed odio dui. Nullam quis risus eget urna mollis ornare vel eu leo. Nulla vitae elit libero, a pharetra augue."/>
          <p:cNvSpPr>
            <a:spLocks noGrp="1"/>
          </p:cNvSpPr>
          <p:nvPr>
            <p:ph type="body" idx="22"/>
          </p:nvPr>
        </p:nvSpPr>
        <p:spPr>
          <a:prstGeom prst="rect">
            <a:avLst/>
          </a:prstGeom>
        </p:spPr>
        <p:txBody>
          <a:bodyPr/>
          <a:lstStyle/>
          <a:p>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24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 name="Human Portrait"/>
          <p:cNvSpPr>
            <a:spLocks noGrp="1"/>
          </p:cNvSpPr>
          <p:nvPr>
            <p:ph type="title"/>
          </p:nvPr>
        </p:nvSpPr>
        <p:spPr>
          <a:prstGeom prst="rect">
            <a:avLst/>
          </a:prstGeom>
        </p:spPr>
        <p:txBody>
          <a:bodyPr/>
          <a:lstStyle/>
          <a:p>
            <a:pPr rtl="1"/>
            <a:r>
              <a:rPr lang="fa-IR" dirty="0">
                <a:cs typeface="B Nazanin" panose="00000700000000000000" pitchFamily="2" charset="-78"/>
              </a:rPr>
              <a:t>پرتره انسان</a:t>
            </a:r>
            <a:endParaRPr dirty="0">
              <a:cs typeface="B Nazanin" panose="00000700000000000000" pitchFamily="2" charset="-78"/>
            </a:endParaRPr>
          </a:p>
        </p:txBody>
      </p:sp>
      <p:sp>
        <p:nvSpPr>
          <p:cNvPr id="994" name="Fusce dapibus, tellus ac cursus commodo, mauris condimentum nibh, ut fermentum massa justo sit amet risus. Vivamus sagittis lacus augue faucibus dolor auctor. Nullam quis risus eget urna eu. Duis mollis, est non commodo luctus, nisi erat porttitor ligula, eget lacinia odio sem nec elit."/>
          <p:cNvSpPr>
            <a:spLocks noGrp="1"/>
          </p:cNvSpPr>
          <p:nvPr>
            <p:ph type="body" sz="quarter" idx="1"/>
          </p:nvPr>
        </p:nvSpPr>
        <p:spPr>
          <a:xfrm>
            <a:off x="6273800" y="2977320"/>
            <a:ext cx="5715000" cy="2095501"/>
          </a:xfrm>
          <a:prstGeom prst="rect">
            <a:avLst/>
          </a:prstGeom>
        </p:spPr>
        <p:txBody>
          <a:bodyPr/>
          <a:lstStyle/>
          <a:p>
            <a:pPr algn="r" rtl="1">
              <a:lnSpc>
                <a:spcPct val="150000"/>
              </a:lnSpc>
            </a:pPr>
            <a:r>
              <a:rPr lang="fa-IR" sz="2400" dirty="0">
                <a:cs typeface="B Nazanin" panose="00000700000000000000" pitchFamily="2" charset="-78"/>
              </a:rPr>
              <a:t>این قالب بشامل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2400" dirty="0">
              <a:cs typeface="B Nazanin" panose="00000700000000000000" pitchFamily="2" charset="-78"/>
            </a:endParaRPr>
          </a:p>
        </p:txBody>
      </p:sp>
      <p:sp>
        <p:nvSpPr>
          <p:cNvPr id="995" name="Donec sed odio dui. Lorem ipsum dolor sit amet, consectetur adipiscing elit."/>
          <p:cNvSpPr txBox="1">
            <a:spLocks noGrp="1"/>
          </p:cNvSpPr>
          <p:nvPr>
            <p:ph type="body" idx="13"/>
          </p:nvPr>
        </p:nvSpPr>
        <p:spPr>
          <a:xfrm>
            <a:off x="6273800" y="2046118"/>
            <a:ext cx="5715000" cy="824953"/>
          </a:xfrm>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lang="en-US" dirty="0">
              <a:cs typeface="B Nazanin" panose="00000700000000000000" pitchFamily="2" charset="-78"/>
            </a:endParaRPr>
          </a:p>
        </p:txBody>
      </p:sp>
      <p:sp>
        <p:nvSpPr>
          <p:cNvPr id="996" name="Eyeglasses"/>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568" h="20483" extrusionOk="0">
                <a:moveTo>
                  <a:pt x="3828" y="34"/>
                </a:moveTo>
                <a:cubicBezTo>
                  <a:pt x="2795" y="120"/>
                  <a:pt x="1590" y="388"/>
                  <a:pt x="183" y="887"/>
                </a:cubicBezTo>
                <a:cubicBezTo>
                  <a:pt x="67" y="928"/>
                  <a:pt x="-16" y="1277"/>
                  <a:pt x="3" y="1647"/>
                </a:cubicBezTo>
                <a:lnTo>
                  <a:pt x="159" y="4726"/>
                </a:lnTo>
                <a:cubicBezTo>
                  <a:pt x="174" y="5021"/>
                  <a:pt x="226" y="5272"/>
                  <a:pt x="303" y="5437"/>
                </a:cubicBezTo>
                <a:cubicBezTo>
                  <a:pt x="459" y="5769"/>
                  <a:pt x="741" y="6637"/>
                  <a:pt x="986" y="8812"/>
                </a:cubicBezTo>
                <a:cubicBezTo>
                  <a:pt x="1371" y="12238"/>
                  <a:pt x="1495" y="20483"/>
                  <a:pt x="5195" y="20483"/>
                </a:cubicBezTo>
                <a:cubicBezTo>
                  <a:pt x="7953" y="20483"/>
                  <a:pt x="8845" y="16694"/>
                  <a:pt x="9261" y="13204"/>
                </a:cubicBezTo>
                <a:cubicBezTo>
                  <a:pt x="9261" y="13205"/>
                  <a:pt x="9806" y="8539"/>
                  <a:pt x="10081" y="7718"/>
                </a:cubicBezTo>
                <a:cubicBezTo>
                  <a:pt x="10393" y="6787"/>
                  <a:pt x="11238" y="6899"/>
                  <a:pt x="11516" y="7718"/>
                </a:cubicBezTo>
                <a:cubicBezTo>
                  <a:pt x="11739" y="8377"/>
                  <a:pt x="12114" y="11522"/>
                  <a:pt x="12253" y="12728"/>
                </a:cubicBezTo>
                <a:cubicBezTo>
                  <a:pt x="12268" y="12866"/>
                  <a:pt x="12284" y="13004"/>
                  <a:pt x="12300" y="13143"/>
                </a:cubicBezTo>
                <a:cubicBezTo>
                  <a:pt x="12304" y="13180"/>
                  <a:pt x="12307" y="13204"/>
                  <a:pt x="12307" y="13204"/>
                </a:cubicBezTo>
                <a:cubicBezTo>
                  <a:pt x="12724" y="16694"/>
                  <a:pt x="13615" y="20483"/>
                  <a:pt x="16373" y="20483"/>
                </a:cubicBezTo>
                <a:cubicBezTo>
                  <a:pt x="20073" y="20483"/>
                  <a:pt x="20197" y="12239"/>
                  <a:pt x="20582" y="8812"/>
                </a:cubicBezTo>
                <a:cubicBezTo>
                  <a:pt x="20826" y="6639"/>
                  <a:pt x="21107" y="5776"/>
                  <a:pt x="21263" y="5443"/>
                </a:cubicBezTo>
                <a:cubicBezTo>
                  <a:pt x="21340" y="5277"/>
                  <a:pt x="21396" y="5022"/>
                  <a:pt x="21411" y="4726"/>
                </a:cubicBezTo>
                <a:lnTo>
                  <a:pt x="21565" y="1647"/>
                </a:lnTo>
                <a:cubicBezTo>
                  <a:pt x="21584" y="1277"/>
                  <a:pt x="21501" y="928"/>
                  <a:pt x="21385" y="887"/>
                </a:cubicBezTo>
                <a:cubicBezTo>
                  <a:pt x="15728" y="-1117"/>
                  <a:pt x="13325" y="564"/>
                  <a:pt x="12368" y="3069"/>
                </a:cubicBezTo>
                <a:cubicBezTo>
                  <a:pt x="12211" y="3480"/>
                  <a:pt x="12007" y="3631"/>
                  <a:pt x="11809" y="3485"/>
                </a:cubicBezTo>
                <a:cubicBezTo>
                  <a:pt x="11477" y="3239"/>
                  <a:pt x="11114" y="3102"/>
                  <a:pt x="10733" y="3102"/>
                </a:cubicBezTo>
                <a:cubicBezTo>
                  <a:pt x="10376" y="3102"/>
                  <a:pt x="10035" y="3219"/>
                  <a:pt x="9719" y="3436"/>
                </a:cubicBezTo>
                <a:cubicBezTo>
                  <a:pt x="9531" y="3565"/>
                  <a:pt x="9337" y="3422"/>
                  <a:pt x="9186" y="3036"/>
                </a:cubicBezTo>
                <a:cubicBezTo>
                  <a:pt x="8461" y="1173"/>
                  <a:pt x="6926" y="-226"/>
                  <a:pt x="3828" y="34"/>
                </a:cubicBezTo>
                <a:close/>
                <a:moveTo>
                  <a:pt x="987" y="1849"/>
                </a:moveTo>
                <a:cubicBezTo>
                  <a:pt x="1091" y="1849"/>
                  <a:pt x="1176" y="2122"/>
                  <a:pt x="1176" y="2457"/>
                </a:cubicBezTo>
                <a:cubicBezTo>
                  <a:pt x="1176" y="2792"/>
                  <a:pt x="1091" y="3064"/>
                  <a:pt x="987" y="3064"/>
                </a:cubicBezTo>
                <a:cubicBezTo>
                  <a:pt x="883" y="3064"/>
                  <a:pt x="799" y="2792"/>
                  <a:pt x="799" y="2457"/>
                </a:cubicBezTo>
                <a:cubicBezTo>
                  <a:pt x="799" y="2122"/>
                  <a:pt x="883" y="1849"/>
                  <a:pt x="987" y="1849"/>
                </a:cubicBezTo>
                <a:close/>
                <a:moveTo>
                  <a:pt x="20580" y="1849"/>
                </a:moveTo>
                <a:cubicBezTo>
                  <a:pt x="20684" y="1849"/>
                  <a:pt x="20769" y="2122"/>
                  <a:pt x="20769" y="2457"/>
                </a:cubicBezTo>
                <a:cubicBezTo>
                  <a:pt x="20769" y="2792"/>
                  <a:pt x="20684" y="3064"/>
                  <a:pt x="20580" y="3064"/>
                </a:cubicBezTo>
                <a:cubicBezTo>
                  <a:pt x="20476" y="3064"/>
                  <a:pt x="20392" y="2792"/>
                  <a:pt x="20392" y="2457"/>
                </a:cubicBezTo>
                <a:cubicBezTo>
                  <a:pt x="20392" y="2122"/>
                  <a:pt x="20476" y="1849"/>
                  <a:pt x="20580" y="1849"/>
                </a:cubicBezTo>
                <a:close/>
                <a:moveTo>
                  <a:pt x="5370" y="2210"/>
                </a:moveTo>
                <a:cubicBezTo>
                  <a:pt x="8656" y="2210"/>
                  <a:pt x="9321" y="6283"/>
                  <a:pt x="8825" y="11470"/>
                </a:cubicBezTo>
                <a:cubicBezTo>
                  <a:pt x="8328" y="16656"/>
                  <a:pt x="7551" y="18689"/>
                  <a:pt x="5249" y="18689"/>
                </a:cubicBezTo>
                <a:cubicBezTo>
                  <a:pt x="4602" y="18689"/>
                  <a:pt x="2359" y="19127"/>
                  <a:pt x="1908" y="11032"/>
                </a:cubicBezTo>
                <a:cubicBezTo>
                  <a:pt x="1456" y="2938"/>
                  <a:pt x="2480" y="2210"/>
                  <a:pt x="5370" y="2210"/>
                </a:cubicBezTo>
                <a:close/>
                <a:moveTo>
                  <a:pt x="16198" y="2210"/>
                </a:moveTo>
                <a:cubicBezTo>
                  <a:pt x="19087" y="2211"/>
                  <a:pt x="20112" y="2938"/>
                  <a:pt x="19660" y="11032"/>
                </a:cubicBezTo>
                <a:cubicBezTo>
                  <a:pt x="19209" y="19127"/>
                  <a:pt x="16966" y="18689"/>
                  <a:pt x="16319" y="18689"/>
                </a:cubicBezTo>
                <a:cubicBezTo>
                  <a:pt x="14017" y="18689"/>
                  <a:pt x="13240" y="16656"/>
                  <a:pt x="12743" y="11470"/>
                </a:cubicBezTo>
                <a:cubicBezTo>
                  <a:pt x="12247" y="6283"/>
                  <a:pt x="12912" y="2210"/>
                  <a:pt x="16198" y="2210"/>
                </a:cubicBezTo>
                <a:close/>
                <a:moveTo>
                  <a:pt x="987" y="4081"/>
                </a:moveTo>
                <a:cubicBezTo>
                  <a:pt x="1091" y="4081"/>
                  <a:pt x="1176" y="4353"/>
                  <a:pt x="1176" y="4688"/>
                </a:cubicBezTo>
                <a:cubicBezTo>
                  <a:pt x="1176" y="5023"/>
                  <a:pt x="1091" y="5295"/>
                  <a:pt x="987" y="5295"/>
                </a:cubicBezTo>
                <a:cubicBezTo>
                  <a:pt x="883" y="5295"/>
                  <a:pt x="799" y="5023"/>
                  <a:pt x="799" y="4688"/>
                </a:cubicBezTo>
                <a:cubicBezTo>
                  <a:pt x="799" y="4353"/>
                  <a:pt x="883" y="4081"/>
                  <a:pt x="987" y="4081"/>
                </a:cubicBezTo>
                <a:close/>
                <a:moveTo>
                  <a:pt x="20580" y="4081"/>
                </a:moveTo>
                <a:cubicBezTo>
                  <a:pt x="20684" y="4081"/>
                  <a:pt x="20769" y="4353"/>
                  <a:pt x="20769" y="4688"/>
                </a:cubicBezTo>
                <a:cubicBezTo>
                  <a:pt x="20769" y="5023"/>
                  <a:pt x="20684" y="5295"/>
                  <a:pt x="20580" y="5295"/>
                </a:cubicBezTo>
                <a:cubicBezTo>
                  <a:pt x="20476" y="5295"/>
                  <a:pt x="20392" y="5023"/>
                  <a:pt x="20392" y="4688"/>
                </a:cubicBezTo>
                <a:cubicBezTo>
                  <a:pt x="20392" y="4353"/>
                  <a:pt x="20476" y="4081"/>
                  <a:pt x="20580" y="408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997" name="Sed posuere consectetur est at lobortis!"/>
          <p:cNvSpPr>
            <a:spLocks noGrp="1"/>
          </p:cNvSpPr>
          <p:nvPr>
            <p:ph type="body" idx="15"/>
          </p:nvPr>
        </p:nvSpPr>
        <p:spPr>
          <a:prstGeom prst="rect">
            <a:avLst/>
          </a:prstGeom>
        </p:spPr>
        <p:txBody>
          <a:bodyPr/>
          <a:lstStyle/>
          <a:p>
            <a:pP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pic>
        <p:nvPicPr>
          <p:cNvPr id="998" name="Image" descr="Image"/>
          <p:cNvPicPr>
            <a:picLocks noGrp="1" noChangeAspect="1"/>
          </p:cNvPicPr>
          <p:nvPr>
            <p:ph type="pic" idx="16"/>
          </p:nvPr>
        </p:nvPicPr>
        <p:blipFill>
          <a:blip r:embed="rId2"/>
          <a:srcRect b="17848"/>
          <a:stretch>
            <a:fillRect/>
          </a:stretch>
        </p:blipFill>
        <p:spPr>
          <a:xfrm>
            <a:off x="1016000" y="1910506"/>
            <a:ext cx="4697172" cy="7843094"/>
          </a:xfrm>
          <a:prstGeom prst="rect">
            <a:avLst/>
          </a:prstGeom>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 name="Image" descr="Image"/>
          <p:cNvPicPr>
            <a:picLocks noGrp="1" noChangeAspect="1"/>
          </p:cNvPicPr>
          <p:nvPr>
            <p:ph type="pic" idx="13"/>
          </p:nvPr>
        </p:nvPicPr>
        <p:blipFill>
          <a:blip r:embed="rId2"/>
          <a:srcRect l="185" t="391" r="185" b="227"/>
          <a:stretch>
            <a:fillRect/>
          </a:stretch>
        </p:blipFill>
        <p:spPr>
          <a:prstGeom prst="rect">
            <a:avLst/>
          </a:prstGeom>
        </p:spPr>
      </p:pic>
      <p:sp>
        <p:nvSpPr>
          <p:cNvPr id="573" name="01"/>
          <p:cNvSpPr>
            <a:spLocks noGrp="1"/>
          </p:cNvSpPr>
          <p:nvPr>
            <p:ph type="body" idx="14"/>
          </p:nvPr>
        </p:nvSpPr>
        <p:spPr>
          <a:prstGeom prst="ellipse">
            <a:avLst/>
          </a:prstGeom>
        </p:spPr>
        <p:txBody>
          <a:bodyPr/>
          <a:lstStyle/>
          <a:p>
            <a:pPr rtl="1"/>
            <a:r>
              <a:rPr>
                <a:cs typeface="B Nazanin" panose="00000700000000000000" pitchFamily="2" charset="-78"/>
              </a:rPr>
              <a:t>01</a:t>
            </a:r>
          </a:p>
        </p:txBody>
      </p:sp>
      <p:sp>
        <p:nvSpPr>
          <p:cNvPr id="574" name="Subtitle Text Here"/>
          <p:cNvSpPr>
            <a:spLocks noGrp="1"/>
          </p:cNvSpPr>
          <p:nvPr>
            <p:ph type="body" idx="15"/>
          </p:nvPr>
        </p:nvSpPr>
        <p:spPr>
          <a:prstGeom prst="rect">
            <a:avLst/>
          </a:prstGeom>
        </p:spPr>
        <p:txBody>
          <a:bodyPr/>
          <a:lstStyle/>
          <a:p>
            <a:pP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575" name="Fusce dapibus, tellus ac cursus commodo, tortor mauris condimentum nibh, ut fermentum massa. Aenean lacinia bibendum nulla sed consectetur."/>
          <p:cNvSpPr>
            <a:spLocks noGrp="1"/>
          </p:cNvSpPr>
          <p:nvPr>
            <p:ph type="body" idx="16"/>
          </p:nvPr>
        </p:nvSpPr>
        <p:spPr>
          <a:prstGeom prst="rect">
            <a:avLst/>
          </a:prstGeom>
        </p:spPr>
        <p:txBody>
          <a:bodyPr/>
          <a:lstStyle/>
          <a:p>
            <a:pPr rtl="1"/>
            <a:r>
              <a:rPr lang="fa-IR"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lang="en-US" dirty="0">
              <a:cs typeface="B Nazanin" panose="00000700000000000000" pitchFamily="2" charset="-78"/>
            </a:endParaRPr>
          </a:p>
        </p:txBody>
      </p:sp>
      <p:sp>
        <p:nvSpPr>
          <p:cNvPr id="576" name="02"/>
          <p:cNvSpPr>
            <a:spLocks noGrp="1"/>
          </p:cNvSpPr>
          <p:nvPr>
            <p:ph type="body" idx="17"/>
          </p:nvPr>
        </p:nvSpPr>
        <p:spPr>
          <a:prstGeom prst="ellipse">
            <a:avLst/>
          </a:prstGeom>
        </p:spPr>
        <p:txBody>
          <a:bodyPr/>
          <a:lstStyle/>
          <a:p>
            <a:pPr rtl="1"/>
            <a:r>
              <a:rPr>
                <a:cs typeface="B Nazanin" panose="00000700000000000000" pitchFamily="2" charset="-78"/>
              </a:rPr>
              <a:t>02</a:t>
            </a:r>
          </a:p>
        </p:txBody>
      </p:sp>
      <p:sp>
        <p:nvSpPr>
          <p:cNvPr id="577" name="Subtitle Goes Here"/>
          <p:cNvSpPr>
            <a:spLocks noGrp="1"/>
          </p:cNvSpPr>
          <p:nvPr>
            <p:ph type="body" idx="18"/>
          </p:nvPr>
        </p:nvSpPr>
        <p:spPr>
          <a:prstGeom prst="rect">
            <a:avLst/>
          </a:prstGeom>
        </p:spPr>
        <p:txBody>
          <a:bodyPr/>
          <a:lstStyle/>
          <a:p>
            <a:pP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578" name="Cras mattis consectetur purus sit amet fermentum. Nullam quis risus eget urna mollis ornare vel eu leo. Nulla vitae elit libero, a pharetra augue."/>
          <p:cNvSpPr>
            <a:spLocks noGrp="1"/>
          </p:cNvSpPr>
          <p:nvPr>
            <p:ph type="body" idx="19"/>
          </p:nvPr>
        </p:nvSpPr>
        <p:spPr>
          <a:prstGeom prst="rect">
            <a:avLst/>
          </a:prstGeom>
        </p:spPr>
        <p:txBody>
          <a:bodyPr/>
          <a:lstStyle/>
          <a:p>
            <a:pPr rtl="1"/>
            <a:r>
              <a:rPr lang="fa-IR"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dirty="0">
              <a:cs typeface="B Nazanin" panose="00000700000000000000" pitchFamily="2" charset="-78"/>
            </a:endParaRPr>
          </a:p>
        </p:txBody>
      </p:sp>
      <p:sp>
        <p:nvSpPr>
          <p:cNvPr id="579" name="03"/>
          <p:cNvSpPr>
            <a:spLocks noGrp="1"/>
          </p:cNvSpPr>
          <p:nvPr>
            <p:ph type="body" idx="20"/>
          </p:nvPr>
        </p:nvSpPr>
        <p:spPr>
          <a:prstGeom prst="ellipse">
            <a:avLst/>
          </a:prstGeom>
        </p:spPr>
        <p:txBody>
          <a:bodyPr/>
          <a:lstStyle/>
          <a:p>
            <a:pPr rtl="1"/>
            <a:r>
              <a:rPr>
                <a:cs typeface="B Nazanin" panose="00000700000000000000" pitchFamily="2" charset="-78"/>
              </a:rPr>
              <a:t>03</a:t>
            </a:r>
          </a:p>
        </p:txBody>
      </p:sp>
      <p:sp>
        <p:nvSpPr>
          <p:cNvPr id="580" name="Your Subtitle Here"/>
          <p:cNvSpPr>
            <a:spLocks noGrp="1"/>
          </p:cNvSpPr>
          <p:nvPr>
            <p:ph type="body" idx="21"/>
          </p:nvPr>
        </p:nvSpPr>
        <p:spPr>
          <a:prstGeom prst="rect">
            <a:avLst/>
          </a:prstGeom>
        </p:spPr>
        <p:txBody>
          <a:bodyPr/>
          <a:lstStyle/>
          <a:p>
            <a:pP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581" name="Donec id elit non mi porta gravida at eget metus. Nulla vitae elit libero, a pharetra augue. Lorem ipsum dolor, consectetur adipiscing elit."/>
          <p:cNvSpPr>
            <a:spLocks noGrp="1"/>
          </p:cNvSpPr>
          <p:nvPr>
            <p:ph type="body" idx="22"/>
          </p:nvPr>
        </p:nvSpPr>
        <p:spPr>
          <a:prstGeom prst="rect">
            <a:avLst/>
          </a:prstGeom>
        </p:spPr>
        <p:txBody>
          <a:bodyPr/>
          <a:lstStyle/>
          <a:p>
            <a:pPr rtl="1"/>
            <a:r>
              <a:rPr lang="fa-IR"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dirty="0">
              <a:cs typeface="B Nazanin" panose="00000700000000000000" pitchFamily="2" charset="-78"/>
            </a:endParaRPr>
          </a:p>
        </p:txBody>
      </p:sp>
      <p:sp>
        <p:nvSpPr>
          <p:cNvPr id="582" name="Your Favorite Subtitle Goes Here"/>
          <p:cNvSpPr>
            <a:spLocks noGrp="1"/>
          </p:cNvSpPr>
          <p:nvPr>
            <p:ph type="title"/>
          </p:nvPr>
        </p:nvSpPr>
        <p:spPr>
          <a:xfrm>
            <a:off x="7926964" y="1358934"/>
            <a:ext cx="4373563" cy="1669473"/>
          </a:xfrm>
          <a:prstGeom prst="rect">
            <a:avLst/>
          </a:prstGeom>
        </p:spPr>
        <p:txBody>
          <a:bodyPr/>
          <a:lstStyle/>
          <a:p>
            <a:pPr algn="r" rtl="1">
              <a:lnSpc>
                <a:spcPct val="150000"/>
              </a:lnSpc>
            </a:pPr>
            <a:r>
              <a:rPr lang="fa-IR" b="1" dirty="0">
                <a:cs typeface="B Nazanin" panose="00000700000000000000" pitchFamily="2" charset="-78"/>
              </a:rPr>
              <a:t>زیرنویس مورد علاقه شما اینجاست</a:t>
            </a:r>
            <a:endParaRPr b="1" dirty="0">
              <a:cs typeface="B Nazanin" panose="00000700000000000000" pitchFamily="2" charset="-78"/>
            </a:endParaRPr>
          </a:p>
        </p:txBody>
      </p:sp>
      <p:sp>
        <p:nvSpPr>
          <p:cNvPr id="583"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2</a:t>
            </a:fld>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0" name="Image" descr="Image"/>
          <p:cNvPicPr>
            <a:picLocks noGrp="1" noChangeAspect="1"/>
          </p:cNvPicPr>
          <p:nvPr>
            <p:ph type="pic" idx="13"/>
          </p:nvPr>
        </p:nvPicPr>
        <p:blipFill>
          <a:blip r:embed="rId2"/>
          <a:srcRect t="124" b="124"/>
          <a:stretch>
            <a:fillRect/>
          </a:stretch>
        </p:blipFill>
        <p:spPr>
          <a:prstGeom prst="rect">
            <a:avLst/>
          </a:prstGeom>
        </p:spPr>
      </p:pic>
      <p:sp>
        <p:nvSpPr>
          <p:cNvPr id="1001" name="Rectangle"/>
          <p:cNvSpPr>
            <a:spLocks noGrp="1"/>
          </p:cNvSpPr>
          <p:nvPr>
            <p:ph type="body" idx="14"/>
          </p:nvPr>
        </p:nvSpPr>
        <p:spPr>
          <a:prstGeom prst="rect">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1002" name="Company Name"/>
          <p:cNvSpPr>
            <a:spLocks noGrp="1"/>
          </p:cNvSpPr>
          <p:nvPr>
            <p:ph type="body" idx="15"/>
          </p:nvPr>
        </p:nvSpPr>
        <p:spPr>
          <a:prstGeom prst="rect">
            <a:avLst/>
          </a:prstGeom>
        </p:spPr>
        <p:txBody>
          <a:bodyPr/>
          <a:lstStyle/>
          <a:p>
            <a:pPr algn="r" rtl="1"/>
            <a:r>
              <a:rPr lang="fa-IR" dirty="0">
                <a:cs typeface="B Nazanin" panose="00000700000000000000" pitchFamily="2" charset="-78"/>
              </a:rPr>
              <a:t>نام شرکت</a:t>
            </a:r>
            <a:endParaRPr dirty="0">
              <a:cs typeface="B Nazanin" panose="00000700000000000000" pitchFamily="2" charset="-78"/>
            </a:endParaRPr>
          </a:p>
        </p:txBody>
      </p:sp>
      <p:sp>
        <p:nvSpPr>
          <p:cNvPr id="1003"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5715" y="6826"/>
                </a:moveTo>
                <a:cubicBezTo>
                  <a:pt x="15209" y="5025"/>
                  <a:pt x="14280" y="3450"/>
                  <a:pt x="14280" y="3450"/>
                </a:cubicBezTo>
                <a:lnTo>
                  <a:pt x="13407" y="5295"/>
                </a:lnTo>
                <a:cubicBezTo>
                  <a:pt x="12703" y="4239"/>
                  <a:pt x="11794" y="3600"/>
                  <a:pt x="10800" y="3600"/>
                </a:cubicBezTo>
                <a:cubicBezTo>
                  <a:pt x="8563" y="3600"/>
                  <a:pt x="6750" y="6824"/>
                  <a:pt x="6750" y="10801"/>
                </a:cubicBezTo>
                <a:cubicBezTo>
                  <a:pt x="6750" y="14777"/>
                  <a:pt x="8563" y="18001"/>
                  <a:pt x="10800" y="18001"/>
                </a:cubicBezTo>
                <a:cubicBezTo>
                  <a:pt x="13037" y="18001"/>
                  <a:pt x="14850" y="14777"/>
                  <a:pt x="14850" y="10801"/>
                </a:cubicBezTo>
                <a:lnTo>
                  <a:pt x="16200" y="10801"/>
                </a:lnTo>
                <a:cubicBezTo>
                  <a:pt x="16200" y="10801"/>
                  <a:pt x="16221" y="8626"/>
                  <a:pt x="15715" y="6826"/>
                </a:cubicBezTo>
                <a:close/>
                <a:moveTo>
                  <a:pt x="21600" y="10801"/>
                </a:moveTo>
                <a:cubicBezTo>
                  <a:pt x="21600" y="11401"/>
                  <a:pt x="20925" y="12000"/>
                  <a:pt x="20925" y="12000"/>
                </a:cubicBezTo>
                <a:cubicBezTo>
                  <a:pt x="20925" y="12000"/>
                  <a:pt x="16181" y="21600"/>
                  <a:pt x="10771" y="21600"/>
                </a:cubicBezTo>
                <a:cubicBezTo>
                  <a:pt x="5381" y="21600"/>
                  <a:pt x="675" y="12000"/>
                  <a:pt x="675" y="12000"/>
                </a:cubicBezTo>
                <a:cubicBezTo>
                  <a:pt x="675" y="12000"/>
                  <a:pt x="0" y="11449"/>
                  <a:pt x="0" y="10875"/>
                </a:cubicBezTo>
                <a:cubicBezTo>
                  <a:pt x="0" y="10251"/>
                  <a:pt x="675" y="9601"/>
                  <a:pt x="675" y="9601"/>
                </a:cubicBezTo>
                <a:cubicBezTo>
                  <a:pt x="675" y="9601"/>
                  <a:pt x="5344" y="0"/>
                  <a:pt x="10771" y="0"/>
                </a:cubicBezTo>
                <a:cubicBezTo>
                  <a:pt x="16143" y="0"/>
                  <a:pt x="20925" y="9601"/>
                  <a:pt x="20925" y="9601"/>
                </a:cubicBezTo>
                <a:cubicBezTo>
                  <a:pt x="20925" y="9601"/>
                  <a:pt x="21600" y="10200"/>
                  <a:pt x="21600" y="10801"/>
                </a:cubicBezTo>
                <a:close/>
                <a:moveTo>
                  <a:pt x="10800" y="10801"/>
                </a:moveTo>
                <a:lnTo>
                  <a:pt x="13500" y="10801"/>
                </a:lnTo>
                <a:cubicBezTo>
                  <a:pt x="13500" y="13451"/>
                  <a:pt x="12291" y="15601"/>
                  <a:pt x="10800" y="15601"/>
                </a:cubicBezTo>
                <a:cubicBezTo>
                  <a:pt x="9309" y="15601"/>
                  <a:pt x="8100" y="13451"/>
                  <a:pt x="8100" y="10801"/>
                </a:cubicBezTo>
                <a:cubicBezTo>
                  <a:pt x="8100" y="8149"/>
                  <a:pt x="9309" y="6000"/>
                  <a:pt x="10800" y="6000"/>
                </a:cubicBezTo>
                <a:cubicBezTo>
                  <a:pt x="11462" y="6000"/>
                  <a:pt x="12068" y="6426"/>
                  <a:pt x="12538" y="7130"/>
                </a:cubicBezTo>
                <a:cubicBezTo>
                  <a:pt x="12538" y="7130"/>
                  <a:pt x="10800" y="10801"/>
                  <a:pt x="10800" y="1080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1004" name="Slide Number"/>
          <p:cNvSpPr>
            <a:spLocks noGrp="1"/>
          </p:cNvSpPr>
          <p:nvPr>
            <p:ph type="sldNum" sz="quarter" idx="2"/>
          </p:nvPr>
        </p:nvSpPr>
        <p:spPr>
          <a:xfrm>
            <a:off x="11554206"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20</a:t>
            </a:fld>
            <a:endParaRPr>
              <a:cs typeface="B Nazanin" panose="00000700000000000000" pitchFamily="2" charset="-78"/>
            </a:endParaRPr>
          </a:p>
        </p:txBody>
      </p:sp>
      <p:sp>
        <p:nvSpPr>
          <p:cNvPr id="1005"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19678" h="20594" extrusionOk="0">
                <a:moveTo>
                  <a:pt x="9845" y="0"/>
                </a:moveTo>
                <a:cubicBezTo>
                  <a:pt x="7327" y="0"/>
                  <a:pt x="4804" y="1002"/>
                  <a:pt x="2882" y="3013"/>
                </a:cubicBezTo>
                <a:cubicBezTo>
                  <a:pt x="-961" y="7036"/>
                  <a:pt x="-961" y="13554"/>
                  <a:pt x="2882" y="17577"/>
                </a:cubicBezTo>
                <a:cubicBezTo>
                  <a:pt x="6726" y="21600"/>
                  <a:pt x="12952" y="21600"/>
                  <a:pt x="16796" y="17577"/>
                </a:cubicBezTo>
                <a:cubicBezTo>
                  <a:pt x="20639" y="13554"/>
                  <a:pt x="20639" y="7036"/>
                  <a:pt x="16796" y="3013"/>
                </a:cubicBezTo>
                <a:cubicBezTo>
                  <a:pt x="14874" y="1002"/>
                  <a:pt x="12364" y="0"/>
                  <a:pt x="9845" y="0"/>
                </a:cubicBezTo>
                <a:close/>
                <a:moveTo>
                  <a:pt x="7569" y="3940"/>
                </a:moveTo>
                <a:lnTo>
                  <a:pt x="12121" y="3940"/>
                </a:lnTo>
                <a:cubicBezTo>
                  <a:pt x="12330" y="3940"/>
                  <a:pt x="12510" y="4025"/>
                  <a:pt x="12650" y="4172"/>
                </a:cubicBezTo>
                <a:cubicBezTo>
                  <a:pt x="12787" y="4316"/>
                  <a:pt x="12871" y="4519"/>
                  <a:pt x="12871" y="4739"/>
                </a:cubicBezTo>
                <a:lnTo>
                  <a:pt x="12871" y="15851"/>
                </a:lnTo>
                <a:cubicBezTo>
                  <a:pt x="12871" y="16071"/>
                  <a:pt x="12787" y="16274"/>
                  <a:pt x="12650" y="16418"/>
                </a:cubicBezTo>
                <a:cubicBezTo>
                  <a:pt x="12510" y="16565"/>
                  <a:pt x="12330" y="16650"/>
                  <a:pt x="12121" y="16650"/>
                </a:cubicBezTo>
                <a:lnTo>
                  <a:pt x="7569" y="16650"/>
                </a:lnTo>
                <a:cubicBezTo>
                  <a:pt x="7360" y="16650"/>
                  <a:pt x="7165" y="16562"/>
                  <a:pt x="7028" y="16418"/>
                </a:cubicBezTo>
                <a:cubicBezTo>
                  <a:pt x="6891" y="16274"/>
                  <a:pt x="6807" y="16071"/>
                  <a:pt x="6807" y="15851"/>
                </a:cubicBezTo>
                <a:lnTo>
                  <a:pt x="6807" y="4739"/>
                </a:lnTo>
                <a:cubicBezTo>
                  <a:pt x="6807" y="4519"/>
                  <a:pt x="6891" y="4316"/>
                  <a:pt x="7028" y="4172"/>
                </a:cubicBezTo>
                <a:cubicBezTo>
                  <a:pt x="7165" y="4028"/>
                  <a:pt x="7360" y="3940"/>
                  <a:pt x="7569" y="3940"/>
                </a:cubicBezTo>
                <a:close/>
                <a:moveTo>
                  <a:pt x="8898" y="5138"/>
                </a:moveTo>
                <a:cubicBezTo>
                  <a:pt x="8792" y="5134"/>
                  <a:pt x="8703" y="5221"/>
                  <a:pt x="8701" y="5331"/>
                </a:cubicBezTo>
                <a:cubicBezTo>
                  <a:pt x="8699" y="5441"/>
                  <a:pt x="8793" y="5537"/>
                  <a:pt x="8898" y="5537"/>
                </a:cubicBezTo>
                <a:lnTo>
                  <a:pt x="10792" y="5537"/>
                </a:lnTo>
                <a:cubicBezTo>
                  <a:pt x="10898" y="5533"/>
                  <a:pt x="10980" y="5441"/>
                  <a:pt x="10977" y="5331"/>
                </a:cubicBezTo>
                <a:cubicBezTo>
                  <a:pt x="10974" y="5226"/>
                  <a:pt x="10893" y="5141"/>
                  <a:pt x="10792" y="5138"/>
                </a:cubicBezTo>
                <a:lnTo>
                  <a:pt x="8898" y="5138"/>
                </a:lnTo>
                <a:close/>
                <a:moveTo>
                  <a:pt x="7371" y="6323"/>
                </a:moveTo>
                <a:lnTo>
                  <a:pt x="7371" y="14268"/>
                </a:lnTo>
                <a:lnTo>
                  <a:pt x="12381" y="14268"/>
                </a:lnTo>
                <a:lnTo>
                  <a:pt x="12381" y="6323"/>
                </a:lnTo>
                <a:lnTo>
                  <a:pt x="7371" y="6323"/>
                </a:lnTo>
                <a:close/>
                <a:moveTo>
                  <a:pt x="10030" y="14667"/>
                </a:moveTo>
                <a:cubicBezTo>
                  <a:pt x="9717" y="14667"/>
                  <a:pt x="9464" y="14932"/>
                  <a:pt x="9464" y="15259"/>
                </a:cubicBezTo>
                <a:cubicBezTo>
                  <a:pt x="9464" y="15586"/>
                  <a:pt x="9717" y="15851"/>
                  <a:pt x="10030" y="15851"/>
                </a:cubicBezTo>
                <a:cubicBezTo>
                  <a:pt x="10342" y="15851"/>
                  <a:pt x="10596" y="15586"/>
                  <a:pt x="10596" y="15259"/>
                </a:cubicBezTo>
                <a:cubicBezTo>
                  <a:pt x="10596" y="14932"/>
                  <a:pt x="10342" y="14667"/>
                  <a:pt x="10030" y="14667"/>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1006"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19678" h="20594" extrusionOk="0">
                <a:moveTo>
                  <a:pt x="9845" y="0"/>
                </a:moveTo>
                <a:cubicBezTo>
                  <a:pt x="7327" y="0"/>
                  <a:pt x="4804" y="1002"/>
                  <a:pt x="2882" y="3013"/>
                </a:cubicBezTo>
                <a:cubicBezTo>
                  <a:pt x="-961" y="7036"/>
                  <a:pt x="-961" y="13554"/>
                  <a:pt x="2882" y="17577"/>
                </a:cubicBezTo>
                <a:cubicBezTo>
                  <a:pt x="6726" y="21600"/>
                  <a:pt x="12952" y="21600"/>
                  <a:pt x="16796" y="17577"/>
                </a:cubicBezTo>
                <a:cubicBezTo>
                  <a:pt x="20639" y="13554"/>
                  <a:pt x="20639" y="7036"/>
                  <a:pt x="16796" y="3013"/>
                </a:cubicBezTo>
                <a:cubicBezTo>
                  <a:pt x="14874" y="1002"/>
                  <a:pt x="12364" y="0"/>
                  <a:pt x="9845" y="0"/>
                </a:cubicBezTo>
                <a:close/>
                <a:moveTo>
                  <a:pt x="9845" y="4533"/>
                </a:moveTo>
                <a:cubicBezTo>
                  <a:pt x="12743" y="4533"/>
                  <a:pt x="15113" y="6874"/>
                  <a:pt x="15332" y="9851"/>
                </a:cubicBezTo>
                <a:cubicBezTo>
                  <a:pt x="15332" y="9851"/>
                  <a:pt x="15344" y="9851"/>
                  <a:pt x="15344" y="9851"/>
                </a:cubicBezTo>
                <a:lnTo>
                  <a:pt x="15344" y="10739"/>
                </a:lnTo>
                <a:lnTo>
                  <a:pt x="15332" y="10739"/>
                </a:lnTo>
                <a:cubicBezTo>
                  <a:pt x="15116" y="13719"/>
                  <a:pt x="12745" y="16070"/>
                  <a:pt x="9845" y="16070"/>
                </a:cubicBezTo>
                <a:cubicBezTo>
                  <a:pt x="6945" y="16070"/>
                  <a:pt x="4562" y="13719"/>
                  <a:pt x="4346" y="10739"/>
                </a:cubicBezTo>
                <a:lnTo>
                  <a:pt x="4334" y="10739"/>
                </a:lnTo>
                <a:lnTo>
                  <a:pt x="4334" y="9851"/>
                </a:lnTo>
                <a:lnTo>
                  <a:pt x="4346" y="9851"/>
                </a:lnTo>
                <a:cubicBezTo>
                  <a:pt x="4564" y="6874"/>
                  <a:pt x="6947" y="4533"/>
                  <a:pt x="9845" y="4533"/>
                </a:cubicBezTo>
                <a:close/>
                <a:moveTo>
                  <a:pt x="9845" y="5421"/>
                </a:moveTo>
                <a:cubicBezTo>
                  <a:pt x="9698" y="5421"/>
                  <a:pt x="9546" y="5422"/>
                  <a:pt x="9402" y="5434"/>
                </a:cubicBezTo>
                <a:cubicBezTo>
                  <a:pt x="9339" y="5557"/>
                  <a:pt x="9000" y="6229"/>
                  <a:pt x="8689" y="7185"/>
                </a:cubicBezTo>
                <a:lnTo>
                  <a:pt x="10989" y="7185"/>
                </a:lnTo>
                <a:cubicBezTo>
                  <a:pt x="10678" y="6229"/>
                  <a:pt x="10340" y="5557"/>
                  <a:pt x="10276" y="5434"/>
                </a:cubicBezTo>
                <a:cubicBezTo>
                  <a:pt x="10133" y="5422"/>
                  <a:pt x="9992" y="5421"/>
                  <a:pt x="9845" y="5421"/>
                </a:cubicBezTo>
                <a:close/>
                <a:moveTo>
                  <a:pt x="8455" y="5627"/>
                </a:moveTo>
                <a:cubicBezTo>
                  <a:pt x="7579" y="5912"/>
                  <a:pt x="6823" y="6462"/>
                  <a:pt x="6253" y="7185"/>
                </a:cubicBezTo>
                <a:lnTo>
                  <a:pt x="7840" y="7185"/>
                </a:lnTo>
                <a:cubicBezTo>
                  <a:pt x="8072" y="6472"/>
                  <a:pt x="8318" y="5917"/>
                  <a:pt x="8455" y="5627"/>
                </a:cubicBezTo>
                <a:close/>
                <a:moveTo>
                  <a:pt x="11223" y="5627"/>
                </a:moveTo>
                <a:cubicBezTo>
                  <a:pt x="11361" y="5917"/>
                  <a:pt x="11606" y="6472"/>
                  <a:pt x="11838" y="7185"/>
                </a:cubicBezTo>
                <a:lnTo>
                  <a:pt x="13437" y="7185"/>
                </a:lnTo>
                <a:cubicBezTo>
                  <a:pt x="12867" y="6462"/>
                  <a:pt x="12100" y="5912"/>
                  <a:pt x="11223" y="5627"/>
                </a:cubicBezTo>
                <a:close/>
                <a:moveTo>
                  <a:pt x="5687" y="8074"/>
                </a:moveTo>
                <a:cubicBezTo>
                  <a:pt x="5424" y="8616"/>
                  <a:pt x="5261" y="9216"/>
                  <a:pt x="5207" y="9851"/>
                </a:cubicBezTo>
                <a:lnTo>
                  <a:pt x="7311" y="9851"/>
                </a:lnTo>
                <a:cubicBezTo>
                  <a:pt x="7346" y="9230"/>
                  <a:pt x="7458" y="8626"/>
                  <a:pt x="7594" y="8074"/>
                </a:cubicBezTo>
                <a:lnTo>
                  <a:pt x="5687" y="8074"/>
                </a:lnTo>
                <a:close/>
                <a:moveTo>
                  <a:pt x="8430" y="8074"/>
                </a:moveTo>
                <a:cubicBezTo>
                  <a:pt x="8296" y="8626"/>
                  <a:pt x="8194" y="9230"/>
                  <a:pt x="8160" y="9851"/>
                </a:cubicBezTo>
                <a:cubicBezTo>
                  <a:pt x="8160" y="9851"/>
                  <a:pt x="11518" y="9851"/>
                  <a:pt x="11518" y="9851"/>
                </a:cubicBezTo>
                <a:cubicBezTo>
                  <a:pt x="11483" y="9230"/>
                  <a:pt x="11383" y="8626"/>
                  <a:pt x="11248" y="8074"/>
                </a:cubicBezTo>
                <a:lnTo>
                  <a:pt x="8430" y="8074"/>
                </a:lnTo>
                <a:close/>
                <a:moveTo>
                  <a:pt x="12096" y="8074"/>
                </a:moveTo>
                <a:cubicBezTo>
                  <a:pt x="12232" y="8626"/>
                  <a:pt x="12332" y="9230"/>
                  <a:pt x="12367" y="9851"/>
                </a:cubicBezTo>
                <a:lnTo>
                  <a:pt x="14483" y="9851"/>
                </a:lnTo>
                <a:cubicBezTo>
                  <a:pt x="14429" y="9216"/>
                  <a:pt x="14256" y="8616"/>
                  <a:pt x="13991" y="8074"/>
                </a:cubicBezTo>
                <a:lnTo>
                  <a:pt x="12096" y="8074"/>
                </a:lnTo>
                <a:close/>
                <a:moveTo>
                  <a:pt x="5207" y="10739"/>
                </a:moveTo>
                <a:cubicBezTo>
                  <a:pt x="5261" y="11374"/>
                  <a:pt x="5424" y="11964"/>
                  <a:pt x="5687" y="12503"/>
                </a:cubicBezTo>
                <a:lnTo>
                  <a:pt x="7557" y="12503"/>
                </a:lnTo>
                <a:cubicBezTo>
                  <a:pt x="7434" y="11969"/>
                  <a:pt x="7343" y="11382"/>
                  <a:pt x="7311" y="10739"/>
                </a:cubicBezTo>
                <a:cubicBezTo>
                  <a:pt x="7311" y="10739"/>
                  <a:pt x="5207" y="10739"/>
                  <a:pt x="5207" y="10739"/>
                </a:cubicBezTo>
                <a:close/>
                <a:moveTo>
                  <a:pt x="8160" y="10739"/>
                </a:moveTo>
                <a:cubicBezTo>
                  <a:pt x="8190" y="11382"/>
                  <a:pt x="8283" y="11969"/>
                  <a:pt x="8406" y="12503"/>
                </a:cubicBezTo>
                <a:lnTo>
                  <a:pt x="11272" y="12503"/>
                </a:lnTo>
                <a:cubicBezTo>
                  <a:pt x="11395" y="11969"/>
                  <a:pt x="11487" y="11382"/>
                  <a:pt x="11518" y="10739"/>
                </a:cubicBezTo>
                <a:cubicBezTo>
                  <a:pt x="11518" y="10739"/>
                  <a:pt x="8160" y="10739"/>
                  <a:pt x="8160" y="10739"/>
                </a:cubicBezTo>
                <a:close/>
                <a:moveTo>
                  <a:pt x="12367" y="10739"/>
                </a:moveTo>
                <a:cubicBezTo>
                  <a:pt x="12335" y="11382"/>
                  <a:pt x="12244" y="11969"/>
                  <a:pt x="12121" y="12503"/>
                </a:cubicBezTo>
                <a:lnTo>
                  <a:pt x="13991" y="12503"/>
                </a:lnTo>
                <a:cubicBezTo>
                  <a:pt x="14256" y="11964"/>
                  <a:pt x="14429" y="11374"/>
                  <a:pt x="14483" y="10739"/>
                </a:cubicBezTo>
                <a:lnTo>
                  <a:pt x="12367" y="10739"/>
                </a:lnTo>
                <a:close/>
                <a:moveTo>
                  <a:pt x="6253" y="13392"/>
                </a:moveTo>
                <a:cubicBezTo>
                  <a:pt x="6820" y="14113"/>
                  <a:pt x="7571" y="14663"/>
                  <a:pt x="8443" y="14950"/>
                </a:cubicBezTo>
                <a:cubicBezTo>
                  <a:pt x="8295" y="14666"/>
                  <a:pt x="8038" y="14120"/>
                  <a:pt x="7803" y="13392"/>
                </a:cubicBezTo>
                <a:lnTo>
                  <a:pt x="6253" y="13392"/>
                </a:lnTo>
                <a:close/>
                <a:moveTo>
                  <a:pt x="8652" y="13392"/>
                </a:moveTo>
                <a:cubicBezTo>
                  <a:pt x="8970" y="14378"/>
                  <a:pt x="9333" y="15023"/>
                  <a:pt x="9402" y="15143"/>
                </a:cubicBezTo>
                <a:cubicBezTo>
                  <a:pt x="9546" y="15158"/>
                  <a:pt x="9698" y="15169"/>
                  <a:pt x="9845" y="15169"/>
                </a:cubicBezTo>
                <a:cubicBezTo>
                  <a:pt x="9993" y="15169"/>
                  <a:pt x="10133" y="15158"/>
                  <a:pt x="10276" y="15143"/>
                </a:cubicBezTo>
                <a:cubicBezTo>
                  <a:pt x="10346" y="15023"/>
                  <a:pt x="10708" y="14378"/>
                  <a:pt x="11026" y="13392"/>
                </a:cubicBezTo>
                <a:lnTo>
                  <a:pt x="8652" y="13392"/>
                </a:lnTo>
                <a:close/>
                <a:moveTo>
                  <a:pt x="11875" y="13392"/>
                </a:moveTo>
                <a:cubicBezTo>
                  <a:pt x="11641" y="14120"/>
                  <a:pt x="11384" y="14666"/>
                  <a:pt x="11235" y="14950"/>
                </a:cubicBezTo>
                <a:cubicBezTo>
                  <a:pt x="12107" y="14663"/>
                  <a:pt x="12870" y="14113"/>
                  <a:pt x="13437" y="13392"/>
                </a:cubicBezTo>
                <a:lnTo>
                  <a:pt x="11875" y="13392"/>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1007" name="www.companyname.com"/>
          <p:cNvSpPr>
            <a:spLocks noGrp="1"/>
          </p:cNvSpPr>
          <p:nvPr>
            <p:ph type="body" idx="19"/>
          </p:nvPr>
        </p:nvSpPr>
        <p:spPr>
          <a:prstGeom prst="rect">
            <a:avLst/>
          </a:prstGeom>
        </p:spPr>
        <p:txBody>
          <a:bodyPr/>
          <a:lstStyle/>
          <a:p>
            <a:pPr algn="l"/>
            <a:r>
              <a:rPr lang="en-US" sz="2800" dirty="0">
                <a:cs typeface="B Nazanin" panose="00000700000000000000" pitchFamily="2" charset="-78"/>
              </a:rPr>
              <a:t>20begir.com</a:t>
            </a:r>
            <a:endParaRPr sz="2800" dirty="0">
              <a:cs typeface="B Nazanin" panose="00000700000000000000" pitchFamily="2" charset="-78"/>
            </a:endParaRPr>
          </a:p>
        </p:txBody>
      </p:sp>
      <p:sp>
        <p:nvSpPr>
          <p:cNvPr id="1008" name="+789 456 123 00"/>
          <p:cNvSpPr>
            <a:spLocks noGrp="1"/>
          </p:cNvSpPr>
          <p:nvPr>
            <p:ph type="body" idx="20"/>
          </p:nvPr>
        </p:nvSpPr>
        <p:spPr>
          <a:xfrm>
            <a:off x="1538535" y="8431866"/>
            <a:ext cx="2540001" cy="380382"/>
          </a:xfrm>
          <a:prstGeom prst="rect">
            <a:avLst/>
          </a:prstGeom>
        </p:spPr>
        <p:txBody>
          <a:bodyPr/>
          <a:lstStyle/>
          <a:p>
            <a:pPr algn="l"/>
            <a:r>
              <a:rPr dirty="0">
                <a:cs typeface="B Nazanin" panose="00000700000000000000" pitchFamily="2" charset="-78"/>
              </a:rPr>
              <a:t>+789 456 123 00</a:t>
            </a:r>
          </a:p>
        </p:txBody>
      </p:sp>
      <p:sp>
        <p:nvSpPr>
          <p:cNvPr id="1009" name="Thank You"/>
          <p:cNvSpPr>
            <a:spLocks noGrp="1"/>
          </p:cNvSpPr>
          <p:nvPr>
            <p:ph type="title"/>
          </p:nvPr>
        </p:nvSpPr>
        <p:spPr>
          <a:prstGeom prst="rect">
            <a:avLst/>
          </a:prstGeom>
        </p:spPr>
        <p:txBody>
          <a:bodyPr/>
          <a:lstStyle/>
          <a:p>
            <a:pPr algn="r" rtl="1"/>
            <a:r>
              <a:rPr lang="fa-IR" dirty="0">
                <a:cs typeface="B Nazanin" panose="00000700000000000000" pitchFamily="2" charset="-78"/>
              </a:rPr>
              <a:t>متشکرم</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1019413" y="2908800"/>
            <a:ext cx="10966187" cy="1098667"/>
          </a:xfrm>
          <a:prstGeom prst="rect">
            <a:avLst/>
          </a:prstGeom>
          <a:solidFill>
            <a:srgbClr val="FFFFFF"/>
          </a:solidFill>
          <a:ln>
            <a:noFill/>
          </a:ln>
        </p:spPr>
        <p:txBody>
          <a:bodyPr spcFirstLastPara="1" wrap="square" lIns="130027" tIns="130027" rIns="130027" bIns="130027" anchor="t" anchorCtr="0">
            <a:noAutofit/>
          </a:bodyPr>
          <a:lstStyle/>
          <a:p>
            <a:pPr algn="r" rtl="1"/>
            <a:r>
              <a:rPr lang="fa-IR" sz="1991"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7278422" y="5607803"/>
            <a:ext cx="674551" cy="784058"/>
            <a:chOff x="4727025" y="1332775"/>
            <a:chExt cx="59900" cy="69625"/>
          </a:xfrm>
          <a:solidFill>
            <a:srgbClr val="FFFFFF"/>
          </a:solidFill>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01" name="Google Shape;1201;p70"/>
          <p:cNvGrpSpPr/>
          <p:nvPr/>
        </p:nvGrpSpPr>
        <p:grpSpPr>
          <a:xfrm>
            <a:off x="8151177" y="4510706"/>
            <a:ext cx="790262" cy="792222"/>
            <a:chOff x="4820425" y="1329900"/>
            <a:chExt cx="70175" cy="70350"/>
          </a:xfrm>
          <a:solidFill>
            <a:srgbClr val="FFFFFF"/>
          </a:solidFill>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06" name="Google Shape;1206;p70"/>
          <p:cNvGrpSpPr/>
          <p:nvPr/>
        </p:nvGrpSpPr>
        <p:grpSpPr>
          <a:xfrm>
            <a:off x="9042011" y="4517114"/>
            <a:ext cx="828550" cy="759283"/>
            <a:chOff x="4903200" y="1331525"/>
            <a:chExt cx="73575" cy="67425"/>
          </a:xfrm>
          <a:solidFill>
            <a:srgbClr val="FFFFFF"/>
          </a:solidFill>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09" name="Google Shape;1209;p70"/>
          <p:cNvGrpSpPr/>
          <p:nvPr/>
        </p:nvGrpSpPr>
        <p:grpSpPr>
          <a:xfrm>
            <a:off x="8131046" y="5597809"/>
            <a:ext cx="830521" cy="804046"/>
            <a:chOff x="4815575" y="1416800"/>
            <a:chExt cx="73750" cy="71400"/>
          </a:xfrm>
          <a:solidFill>
            <a:srgbClr val="FFFFFF"/>
          </a:solidFill>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13" name="Google Shape;1213;p70"/>
          <p:cNvGrpSpPr/>
          <p:nvPr/>
        </p:nvGrpSpPr>
        <p:grpSpPr>
          <a:xfrm>
            <a:off x="9033847" y="5640741"/>
            <a:ext cx="838966" cy="718180"/>
            <a:chOff x="4902475" y="1418875"/>
            <a:chExt cx="74500" cy="63775"/>
          </a:xfrm>
          <a:solidFill>
            <a:srgbClr val="FFFFFF"/>
          </a:solidFill>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16" name="Google Shape;1216;p70"/>
          <p:cNvGrpSpPr/>
          <p:nvPr/>
        </p:nvGrpSpPr>
        <p:grpSpPr>
          <a:xfrm>
            <a:off x="8145265" y="6660623"/>
            <a:ext cx="802086" cy="806581"/>
            <a:chOff x="4818100" y="1507675"/>
            <a:chExt cx="71225" cy="71625"/>
          </a:xfrm>
          <a:solidFill>
            <a:srgbClr val="FFFFFF"/>
          </a:solidFill>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21" name="Google Shape;1221;p70"/>
          <p:cNvGrpSpPr/>
          <p:nvPr/>
        </p:nvGrpSpPr>
        <p:grpSpPr>
          <a:xfrm>
            <a:off x="7168905" y="6665545"/>
            <a:ext cx="893584" cy="836985"/>
            <a:chOff x="4721450" y="1509475"/>
            <a:chExt cx="79350" cy="74325"/>
          </a:xfrm>
          <a:solidFill>
            <a:srgbClr val="FFFFFF"/>
          </a:solidFill>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26" name="Google Shape;1226;p70"/>
          <p:cNvGrpSpPr/>
          <p:nvPr/>
        </p:nvGrpSpPr>
        <p:grpSpPr>
          <a:xfrm>
            <a:off x="9082553" y="6643594"/>
            <a:ext cx="792232" cy="800387"/>
            <a:chOff x="4906800" y="1507500"/>
            <a:chExt cx="70350" cy="71075"/>
          </a:xfrm>
          <a:solidFill>
            <a:srgbClr val="FFFFFF"/>
          </a:solidFill>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grp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32" name="Google Shape;1232;p70"/>
          <p:cNvGrpSpPr/>
          <p:nvPr/>
        </p:nvGrpSpPr>
        <p:grpSpPr>
          <a:xfrm>
            <a:off x="6291596" y="4548570"/>
            <a:ext cx="736617" cy="736617"/>
            <a:chOff x="3736598" y="2170606"/>
            <a:chExt cx="404889" cy="404889"/>
          </a:xfrm>
          <a:solidFill>
            <a:srgbClr val="FFFFFF"/>
          </a:solidFill>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grpFill/>
            <a:ln w="9525" cap="flat" cmpd="sng">
              <a:solidFill>
                <a:srgbClr val="F8FAFB"/>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grp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37" name="Google Shape;1237;p70"/>
          <p:cNvGrpSpPr/>
          <p:nvPr/>
        </p:nvGrpSpPr>
        <p:grpSpPr>
          <a:xfrm>
            <a:off x="5249193" y="4548709"/>
            <a:ext cx="834825" cy="736341"/>
            <a:chOff x="3161917" y="2170682"/>
            <a:chExt cx="458870" cy="404737"/>
          </a:xfrm>
          <a:solidFill>
            <a:srgbClr val="FFFFFF"/>
          </a:solidFill>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grpFill/>
            <a:ln w="9525" cap="flat" cmpd="sng">
              <a:solidFill>
                <a:srgbClr val="F8FAFB"/>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41" name="Google Shape;1241;p70"/>
          <p:cNvGrpSpPr/>
          <p:nvPr/>
        </p:nvGrpSpPr>
        <p:grpSpPr>
          <a:xfrm>
            <a:off x="5281935" y="5631503"/>
            <a:ext cx="769341" cy="736658"/>
            <a:chOff x="3179914" y="2889488"/>
            <a:chExt cx="422876" cy="404911"/>
          </a:xfrm>
          <a:solidFill>
            <a:srgbClr val="FFFFFF"/>
          </a:solidFill>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grpFill/>
            <a:ln w="9525" cap="flat" cmpd="sng">
              <a:solidFill>
                <a:srgbClr val="F8FAFB"/>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48" name="Google Shape;1248;p70"/>
          <p:cNvGrpSpPr/>
          <p:nvPr/>
        </p:nvGrpSpPr>
        <p:grpSpPr>
          <a:xfrm>
            <a:off x="6278619" y="5631443"/>
            <a:ext cx="762567" cy="736778"/>
            <a:chOff x="3729467" y="2889422"/>
            <a:chExt cx="419153" cy="404977"/>
          </a:xfrm>
          <a:solidFill>
            <a:srgbClr val="FFFFFF"/>
          </a:solidFill>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grpFill/>
            <a:ln w="9525" cap="flat" cmpd="sng">
              <a:solidFill>
                <a:srgbClr val="F8FAFB"/>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grp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56" name="Google Shape;1256;p70"/>
          <p:cNvGrpSpPr/>
          <p:nvPr/>
        </p:nvGrpSpPr>
        <p:grpSpPr>
          <a:xfrm>
            <a:off x="2775735" y="6119875"/>
            <a:ext cx="1372944" cy="191447"/>
            <a:chOff x="4411970" y="2962952"/>
            <a:chExt cx="706544" cy="104212"/>
          </a:xfrm>
          <a:solidFill>
            <a:srgbClr val="FFFFFF"/>
          </a:solidFill>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61" name="Google Shape;1261;p70"/>
          <p:cNvGrpSpPr/>
          <p:nvPr/>
        </p:nvGrpSpPr>
        <p:grpSpPr>
          <a:xfrm>
            <a:off x="2775734" y="5544287"/>
            <a:ext cx="1365558" cy="411267"/>
            <a:chOff x="4411970" y="2726085"/>
            <a:chExt cx="643107" cy="193659"/>
          </a:xfrm>
          <a:solidFill>
            <a:srgbClr val="FFFFFF"/>
          </a:solidFill>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grp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65" name="Google Shape;1265;p70"/>
          <p:cNvGrpSpPr/>
          <p:nvPr/>
        </p:nvGrpSpPr>
        <p:grpSpPr>
          <a:xfrm>
            <a:off x="1365597" y="5905991"/>
            <a:ext cx="1154138" cy="359231"/>
            <a:chOff x="4411970" y="4340222"/>
            <a:chExt cx="779467" cy="242683"/>
          </a:xfrm>
          <a:solidFill>
            <a:srgbClr val="FFFFFF"/>
          </a:solidFill>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grp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grp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grp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69" name="Google Shape;1269;p70"/>
          <p:cNvGrpSpPr/>
          <p:nvPr/>
        </p:nvGrpSpPr>
        <p:grpSpPr>
          <a:xfrm>
            <a:off x="2775734" y="5072438"/>
            <a:ext cx="1372672" cy="307527"/>
            <a:chOff x="4411970" y="2468674"/>
            <a:chExt cx="747317" cy="167425"/>
          </a:xfrm>
          <a:solidFill>
            <a:srgbClr val="FFFFFF"/>
          </a:solidFill>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grp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sp>
        <p:nvSpPr>
          <p:cNvPr id="1272" name="Google Shape;1272;p70"/>
          <p:cNvSpPr/>
          <p:nvPr/>
        </p:nvSpPr>
        <p:spPr>
          <a:xfrm>
            <a:off x="1363108" y="5505905"/>
            <a:ext cx="1152879" cy="274465"/>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FFFFFF"/>
          </a:solid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nvGrpSpPr>
          <p:cNvPr id="1273" name="Google Shape;1273;p70"/>
          <p:cNvGrpSpPr/>
          <p:nvPr/>
        </p:nvGrpSpPr>
        <p:grpSpPr>
          <a:xfrm>
            <a:off x="1364273" y="4539644"/>
            <a:ext cx="2786192" cy="296937"/>
            <a:chOff x="6336019" y="3733725"/>
            <a:chExt cx="2566206" cy="351310"/>
          </a:xfrm>
          <a:solidFill>
            <a:srgbClr val="FFFFFF"/>
          </a:solidFill>
        </p:grpSpPr>
        <p:sp>
          <p:nvSpPr>
            <p:cNvPr id="1274" name="Google Shape;1274;p70"/>
            <p:cNvSpPr/>
            <p:nvPr/>
          </p:nvSpPr>
          <p:spPr>
            <a:xfrm>
              <a:off x="6336019" y="3733735"/>
              <a:ext cx="1881300" cy="351300"/>
            </a:xfrm>
            <a:prstGeom prst="homePlate">
              <a:avLst>
                <a:gd name="adj" fmla="val 50000"/>
              </a:avLst>
            </a:pr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78" name="Google Shape;1278;p70"/>
          <p:cNvGrpSpPr/>
          <p:nvPr/>
        </p:nvGrpSpPr>
        <p:grpSpPr>
          <a:xfrm>
            <a:off x="2775735" y="6837834"/>
            <a:ext cx="1346206" cy="217884"/>
            <a:chOff x="4404545" y="3301592"/>
            <a:chExt cx="782403" cy="129272"/>
          </a:xfrm>
          <a:solidFill>
            <a:srgbClr val="FFFFFF"/>
          </a:solidFill>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81" name="Google Shape;1281;p70"/>
          <p:cNvGrpSpPr/>
          <p:nvPr/>
        </p:nvGrpSpPr>
        <p:grpSpPr>
          <a:xfrm>
            <a:off x="2775735" y="6475644"/>
            <a:ext cx="1368543" cy="197870"/>
            <a:chOff x="4411970" y="3131459"/>
            <a:chExt cx="710520" cy="117397"/>
          </a:xfrm>
          <a:solidFill>
            <a:srgbClr val="FFFFFF"/>
          </a:solidFill>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grp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sp>
        <p:nvSpPr>
          <p:cNvPr id="1284" name="Google Shape;1284;p70" descr="Timeline background shape"/>
          <p:cNvSpPr/>
          <p:nvPr/>
        </p:nvSpPr>
        <p:spPr>
          <a:xfrm>
            <a:off x="2775734" y="7220041"/>
            <a:ext cx="1365760" cy="217600"/>
          </a:xfrm>
          <a:prstGeom prst="homePlate">
            <a:avLst>
              <a:gd name="adj" fmla="val 50000"/>
            </a:avLst>
          </a:prstGeom>
          <a:solidFill>
            <a:srgbClr val="FFFFFF"/>
          </a:solid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nvGrpSpPr>
          <p:cNvPr id="1285" name="Google Shape;1285;p70"/>
          <p:cNvGrpSpPr/>
          <p:nvPr/>
        </p:nvGrpSpPr>
        <p:grpSpPr>
          <a:xfrm>
            <a:off x="1353718" y="6369924"/>
            <a:ext cx="1171681" cy="652783"/>
            <a:chOff x="4411970" y="1801825"/>
            <a:chExt cx="734586" cy="409262"/>
          </a:xfrm>
          <a:solidFill>
            <a:srgbClr val="FFFFFF"/>
          </a:solidFill>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w="9525" cap="flat" cmpd="sng">
              <a:solidFill>
                <a:srgbClr val="B3C3CE"/>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88" name="Google Shape;1288;p70"/>
          <p:cNvGrpSpPr/>
          <p:nvPr/>
        </p:nvGrpSpPr>
        <p:grpSpPr>
          <a:xfrm>
            <a:off x="4347454" y="4546024"/>
            <a:ext cx="741709" cy="741709"/>
            <a:chOff x="5681300" y="2527788"/>
            <a:chExt cx="805800" cy="805800"/>
          </a:xfrm>
          <a:solidFill>
            <a:srgbClr val="FFFFFF"/>
          </a:solidFill>
        </p:grpSpPr>
        <p:sp>
          <p:nvSpPr>
            <p:cNvPr id="1289" name="Google Shape;1289;p70"/>
            <p:cNvSpPr/>
            <p:nvPr/>
          </p:nvSpPr>
          <p:spPr>
            <a:xfrm>
              <a:off x="5681300" y="2527788"/>
              <a:ext cx="805800" cy="805800"/>
            </a:xfrm>
            <a:prstGeom prst="ellipse">
              <a:avLst/>
            </a:prstGeom>
            <a:grp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91" name="Google Shape;1291;p70"/>
          <p:cNvGrpSpPr/>
          <p:nvPr/>
        </p:nvGrpSpPr>
        <p:grpSpPr>
          <a:xfrm>
            <a:off x="4339263" y="5620787"/>
            <a:ext cx="758091" cy="758091"/>
            <a:chOff x="4049800" y="640400"/>
            <a:chExt cx="858900" cy="858900"/>
          </a:xfrm>
          <a:solidFill>
            <a:srgbClr val="FFFFFF"/>
          </a:solidFill>
        </p:grpSpPr>
        <p:sp>
          <p:nvSpPr>
            <p:cNvPr id="1292" name="Google Shape;1292;p70"/>
            <p:cNvSpPr/>
            <p:nvPr/>
          </p:nvSpPr>
          <p:spPr>
            <a:xfrm>
              <a:off x="4049800" y="640400"/>
              <a:ext cx="858900" cy="858900"/>
            </a:xfrm>
            <a:prstGeom prst="donut">
              <a:avLst>
                <a:gd name="adj" fmla="val 25000"/>
              </a:avLst>
            </a:pr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294" name="Google Shape;1294;p70"/>
          <p:cNvGrpSpPr/>
          <p:nvPr/>
        </p:nvGrpSpPr>
        <p:grpSpPr>
          <a:xfrm>
            <a:off x="4233283" y="6584595"/>
            <a:ext cx="970052" cy="970052"/>
            <a:chOff x="5080188" y="927900"/>
            <a:chExt cx="961200" cy="961200"/>
          </a:xfrm>
          <a:solidFill>
            <a:srgbClr val="FFFFFF"/>
          </a:solidFill>
        </p:grpSpPr>
        <p:sp>
          <p:nvSpPr>
            <p:cNvPr id="1295" name="Google Shape;1295;p70"/>
            <p:cNvSpPr/>
            <p:nvPr/>
          </p:nvSpPr>
          <p:spPr>
            <a:xfrm>
              <a:off x="5201900" y="1050116"/>
              <a:ext cx="716700" cy="716700"/>
            </a:xfrm>
            <a:prstGeom prst="donut">
              <a:avLst>
                <a:gd name="adj" fmla="val 4716"/>
              </a:avLst>
            </a:pr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03" name="Google Shape;1303;p70"/>
          <p:cNvGrpSpPr/>
          <p:nvPr/>
        </p:nvGrpSpPr>
        <p:grpSpPr>
          <a:xfrm>
            <a:off x="6314703" y="6722110"/>
            <a:ext cx="719147" cy="716809"/>
            <a:chOff x="6039282" y="1042577"/>
            <a:chExt cx="734315" cy="731929"/>
          </a:xfrm>
          <a:solidFill>
            <a:srgbClr val="FFFFFF"/>
          </a:solidFill>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grp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25" name="Google Shape;1325;p70"/>
          <p:cNvGrpSpPr/>
          <p:nvPr/>
        </p:nvGrpSpPr>
        <p:grpSpPr>
          <a:xfrm>
            <a:off x="7185960" y="4488693"/>
            <a:ext cx="807458" cy="856371"/>
            <a:chOff x="1825800" y="1651625"/>
            <a:chExt cx="539989" cy="571775"/>
          </a:xfrm>
          <a:solidFill>
            <a:srgbClr val="FFFFFF"/>
          </a:solidFill>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grp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grp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30" name="Google Shape;1330;p70"/>
          <p:cNvGrpSpPr/>
          <p:nvPr/>
        </p:nvGrpSpPr>
        <p:grpSpPr>
          <a:xfrm>
            <a:off x="5301415" y="6702691"/>
            <a:ext cx="722664" cy="722425"/>
            <a:chOff x="1897577" y="2802432"/>
            <a:chExt cx="492176" cy="492014"/>
          </a:xfrm>
          <a:solidFill>
            <a:srgbClr val="FFFFFF"/>
          </a:solidFill>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rnd"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43" name="Google Shape;1343;p70"/>
          <p:cNvGrpSpPr/>
          <p:nvPr/>
        </p:nvGrpSpPr>
        <p:grpSpPr>
          <a:xfrm>
            <a:off x="1364035" y="7148619"/>
            <a:ext cx="1150901" cy="285642"/>
            <a:chOff x="2013045" y="4813233"/>
            <a:chExt cx="921986" cy="228854"/>
          </a:xfrm>
          <a:solidFill>
            <a:srgbClr val="FFFFFF"/>
          </a:solidFill>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grp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46" name="Google Shape;1346;p70"/>
          <p:cNvGrpSpPr/>
          <p:nvPr/>
        </p:nvGrpSpPr>
        <p:grpSpPr>
          <a:xfrm>
            <a:off x="1376067" y="4996629"/>
            <a:ext cx="1126999" cy="383916"/>
            <a:chOff x="1046767" y="4756633"/>
            <a:chExt cx="859646" cy="292841"/>
          </a:xfrm>
          <a:solidFill>
            <a:srgbClr val="FFFFFF"/>
          </a:solidFill>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grp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grp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grpFill/>
            <a:ln w="9525" cap="flat" cmpd="sng">
              <a:solidFill>
                <a:srgbClr val="A5B7C5"/>
              </a:solidFill>
              <a:prstDash val="solid"/>
              <a:miter lim="12348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sp>
        <p:nvSpPr>
          <p:cNvPr id="1350" name="Google Shape;1350;p70"/>
          <p:cNvSpPr/>
          <p:nvPr/>
        </p:nvSpPr>
        <p:spPr>
          <a:xfrm>
            <a:off x="10526293" y="4562378"/>
            <a:ext cx="263694" cy="133697"/>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51" name="Google Shape;1351;p70"/>
          <p:cNvSpPr/>
          <p:nvPr/>
        </p:nvSpPr>
        <p:spPr>
          <a:xfrm>
            <a:off x="10098851" y="4537351"/>
            <a:ext cx="244297" cy="18374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52" name="Google Shape;1352;p70"/>
          <p:cNvSpPr/>
          <p:nvPr/>
        </p:nvSpPr>
        <p:spPr>
          <a:xfrm>
            <a:off x="10983884" y="4546531"/>
            <a:ext cx="238667" cy="1660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53" name="Google Shape;1353;p70"/>
          <p:cNvSpPr/>
          <p:nvPr/>
        </p:nvSpPr>
        <p:spPr>
          <a:xfrm>
            <a:off x="11403020" y="4537351"/>
            <a:ext cx="233038" cy="18374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nvGrpSpPr>
          <p:cNvPr id="1354" name="Google Shape;1354;p70"/>
          <p:cNvGrpSpPr/>
          <p:nvPr/>
        </p:nvGrpSpPr>
        <p:grpSpPr>
          <a:xfrm>
            <a:off x="10102618" y="4846667"/>
            <a:ext cx="236762" cy="201240"/>
            <a:chOff x="4660325" y="1866850"/>
            <a:chExt cx="68350" cy="58100"/>
          </a:xfrm>
          <a:solidFill>
            <a:srgbClr val="FFFFFF"/>
          </a:solidFill>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57" name="Google Shape;1357;p70"/>
          <p:cNvGrpSpPr/>
          <p:nvPr/>
        </p:nvGrpSpPr>
        <p:grpSpPr>
          <a:xfrm>
            <a:off x="10542574" y="4883252"/>
            <a:ext cx="231132" cy="128070"/>
            <a:chOff x="4791775" y="1877500"/>
            <a:chExt cx="66725" cy="36975"/>
          </a:xfrm>
          <a:solidFill>
            <a:srgbClr val="FFFFFF"/>
          </a:solidFill>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60" name="Google Shape;1360;p70"/>
          <p:cNvGrpSpPr/>
          <p:nvPr/>
        </p:nvGrpSpPr>
        <p:grpSpPr>
          <a:xfrm>
            <a:off x="11000122" y="4883252"/>
            <a:ext cx="206192" cy="128070"/>
            <a:chOff x="4923925" y="1877500"/>
            <a:chExt cx="59525" cy="36975"/>
          </a:xfrm>
          <a:solidFill>
            <a:srgbClr val="FFFFFF"/>
          </a:solidFill>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63" name="Google Shape;1363;p70"/>
          <p:cNvGrpSpPr/>
          <p:nvPr/>
        </p:nvGrpSpPr>
        <p:grpSpPr>
          <a:xfrm>
            <a:off x="11418955" y="4857924"/>
            <a:ext cx="201169" cy="178726"/>
            <a:chOff x="5058450" y="1870100"/>
            <a:chExt cx="58075" cy="51600"/>
          </a:xfrm>
          <a:solidFill>
            <a:srgbClr val="FFFFFF"/>
          </a:solidFill>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66" name="Google Shape;1366;p70"/>
          <p:cNvGrpSpPr/>
          <p:nvPr/>
        </p:nvGrpSpPr>
        <p:grpSpPr>
          <a:xfrm>
            <a:off x="10586263" y="5458682"/>
            <a:ext cx="143754" cy="153095"/>
            <a:chOff x="4811425" y="2065025"/>
            <a:chExt cx="41500" cy="44200"/>
          </a:xfrm>
          <a:solidFill>
            <a:srgbClr val="FFFFFF"/>
          </a:solidFill>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69" name="Google Shape;1369;p70"/>
          <p:cNvGrpSpPr/>
          <p:nvPr/>
        </p:nvGrpSpPr>
        <p:grpSpPr>
          <a:xfrm>
            <a:off x="11002175" y="5458984"/>
            <a:ext cx="171900" cy="152488"/>
            <a:chOff x="4929875" y="2065025"/>
            <a:chExt cx="49625" cy="44025"/>
          </a:xfrm>
          <a:solidFill>
            <a:srgbClr val="FFFFFF"/>
          </a:solidFill>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72" name="Google Shape;1372;p70"/>
          <p:cNvGrpSpPr/>
          <p:nvPr/>
        </p:nvGrpSpPr>
        <p:grpSpPr>
          <a:xfrm>
            <a:off x="11469613" y="5463271"/>
            <a:ext cx="99849" cy="143916"/>
            <a:chOff x="5083925" y="2066350"/>
            <a:chExt cx="28825" cy="41550"/>
          </a:xfrm>
          <a:solidFill>
            <a:srgbClr val="FFFFFF"/>
          </a:solidFill>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75" name="Google Shape;1375;p70"/>
          <p:cNvGrpSpPr/>
          <p:nvPr/>
        </p:nvGrpSpPr>
        <p:grpSpPr>
          <a:xfrm>
            <a:off x="10092268" y="5485524"/>
            <a:ext cx="257459" cy="99408"/>
            <a:chOff x="4659775" y="2072775"/>
            <a:chExt cx="74325" cy="28700"/>
          </a:xfrm>
          <a:solidFill>
            <a:srgbClr val="FFFFFF"/>
          </a:solidFill>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79" name="Google Shape;1379;p70"/>
          <p:cNvGrpSpPr/>
          <p:nvPr/>
        </p:nvGrpSpPr>
        <p:grpSpPr>
          <a:xfrm>
            <a:off x="11400508" y="5187661"/>
            <a:ext cx="238062" cy="126858"/>
            <a:chOff x="4662475" y="1976500"/>
            <a:chExt cx="68725" cy="36625"/>
          </a:xfrm>
          <a:solidFill>
            <a:srgbClr val="FFFFFF"/>
          </a:solidFill>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83" name="Google Shape;1383;p70"/>
          <p:cNvGrpSpPr/>
          <p:nvPr/>
        </p:nvGrpSpPr>
        <p:grpSpPr>
          <a:xfrm>
            <a:off x="10969440" y="5192554"/>
            <a:ext cx="237367" cy="117073"/>
            <a:chOff x="4920150" y="1977875"/>
            <a:chExt cx="68525" cy="33800"/>
          </a:xfrm>
          <a:solidFill>
            <a:srgbClr val="FFFFFF"/>
          </a:solidFill>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87" name="Google Shape;1387;p70"/>
          <p:cNvGrpSpPr/>
          <p:nvPr/>
        </p:nvGrpSpPr>
        <p:grpSpPr>
          <a:xfrm>
            <a:off x="10131974" y="5767015"/>
            <a:ext cx="178048" cy="181844"/>
            <a:chOff x="4676550" y="2160575"/>
            <a:chExt cx="51400" cy="52500"/>
          </a:xfrm>
          <a:solidFill>
            <a:srgbClr val="FFFFFF"/>
          </a:solidFill>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391" name="Google Shape;1391;p70"/>
          <p:cNvGrpSpPr/>
          <p:nvPr/>
        </p:nvGrpSpPr>
        <p:grpSpPr>
          <a:xfrm>
            <a:off x="10554741" y="5777016"/>
            <a:ext cx="206798" cy="161840"/>
            <a:chOff x="4768325" y="2163475"/>
            <a:chExt cx="59700" cy="46725"/>
          </a:xfrm>
          <a:solidFill>
            <a:srgbClr val="FFFFFF"/>
          </a:solidFill>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sp>
        <p:nvSpPr>
          <p:cNvPr id="1394" name="Google Shape;1394;p70"/>
          <p:cNvSpPr/>
          <p:nvPr/>
        </p:nvSpPr>
        <p:spPr>
          <a:xfrm>
            <a:off x="11026855" y="5764937"/>
            <a:ext cx="122537" cy="186000"/>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5" name="Google Shape;1395;p70"/>
          <p:cNvSpPr/>
          <p:nvPr/>
        </p:nvSpPr>
        <p:spPr>
          <a:xfrm>
            <a:off x="11414234" y="7197236"/>
            <a:ext cx="210608" cy="231807"/>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6" name="Google Shape;1396;p70"/>
          <p:cNvSpPr/>
          <p:nvPr/>
        </p:nvSpPr>
        <p:spPr>
          <a:xfrm>
            <a:off x="10136305" y="6099595"/>
            <a:ext cx="169388" cy="232412"/>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7" name="Google Shape;1397;p70"/>
          <p:cNvSpPr/>
          <p:nvPr/>
        </p:nvSpPr>
        <p:spPr>
          <a:xfrm>
            <a:off x="10090754" y="7219750"/>
            <a:ext cx="260490" cy="18677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8" name="Google Shape;1398;p70"/>
          <p:cNvSpPr/>
          <p:nvPr/>
        </p:nvSpPr>
        <p:spPr>
          <a:xfrm>
            <a:off x="10115391" y="6482532"/>
            <a:ext cx="211216" cy="160021"/>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399" name="Google Shape;1399;p70"/>
          <p:cNvSpPr/>
          <p:nvPr/>
        </p:nvSpPr>
        <p:spPr>
          <a:xfrm>
            <a:off x="11016723" y="6456814"/>
            <a:ext cx="142802" cy="211457"/>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nvGrpSpPr>
          <p:cNvPr id="1400" name="Google Shape;1400;p70"/>
          <p:cNvGrpSpPr/>
          <p:nvPr/>
        </p:nvGrpSpPr>
        <p:grpSpPr>
          <a:xfrm>
            <a:off x="10577950" y="6139816"/>
            <a:ext cx="160381" cy="151969"/>
            <a:chOff x="4768575" y="2253950"/>
            <a:chExt cx="46300" cy="43875"/>
          </a:xfrm>
          <a:solidFill>
            <a:srgbClr val="FFFFFF"/>
          </a:solidFill>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403" name="Google Shape;1403;p70"/>
          <p:cNvGrpSpPr/>
          <p:nvPr/>
        </p:nvGrpSpPr>
        <p:grpSpPr>
          <a:xfrm>
            <a:off x="11004080" y="6835320"/>
            <a:ext cx="168088" cy="207994"/>
            <a:chOff x="4960900" y="2433225"/>
            <a:chExt cx="48525" cy="60050"/>
          </a:xfrm>
          <a:solidFill>
            <a:srgbClr val="FFFFFF"/>
          </a:solidFill>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406" name="Google Shape;1406;p70"/>
          <p:cNvGrpSpPr/>
          <p:nvPr/>
        </p:nvGrpSpPr>
        <p:grpSpPr>
          <a:xfrm>
            <a:off x="10561149" y="7210873"/>
            <a:ext cx="193983" cy="204530"/>
            <a:chOff x="4854075" y="2527625"/>
            <a:chExt cx="56000" cy="59050"/>
          </a:xfrm>
          <a:solidFill>
            <a:srgbClr val="FFFFFF"/>
          </a:solidFill>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sp>
        <p:nvSpPr>
          <p:cNvPr id="1409" name="Google Shape;1409;p70"/>
          <p:cNvSpPr/>
          <p:nvPr/>
        </p:nvSpPr>
        <p:spPr>
          <a:xfrm>
            <a:off x="10582842" y="6844975"/>
            <a:ext cx="150596" cy="188683"/>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0" name="Google Shape;1410;p70"/>
          <p:cNvSpPr/>
          <p:nvPr/>
        </p:nvSpPr>
        <p:spPr>
          <a:xfrm>
            <a:off x="11405835" y="5763594"/>
            <a:ext cx="227409" cy="188683"/>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1" name="Google Shape;1411;p70"/>
          <p:cNvSpPr/>
          <p:nvPr/>
        </p:nvSpPr>
        <p:spPr>
          <a:xfrm>
            <a:off x="10124787" y="6844975"/>
            <a:ext cx="192424" cy="188683"/>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nvGrpSpPr>
          <p:cNvPr id="1412" name="Google Shape;1412;p70"/>
          <p:cNvGrpSpPr/>
          <p:nvPr/>
        </p:nvGrpSpPr>
        <p:grpSpPr>
          <a:xfrm>
            <a:off x="11448917" y="6448198"/>
            <a:ext cx="141244" cy="228689"/>
            <a:chOff x="5059700" y="2334775"/>
            <a:chExt cx="40775" cy="66025"/>
          </a:xfrm>
          <a:solidFill>
            <a:srgbClr val="FFFFFF"/>
          </a:solidFill>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422" name="Google Shape;1422;p70"/>
          <p:cNvGrpSpPr/>
          <p:nvPr/>
        </p:nvGrpSpPr>
        <p:grpSpPr>
          <a:xfrm>
            <a:off x="11387995" y="6825275"/>
            <a:ext cx="263088" cy="228083"/>
            <a:chOff x="5037700" y="2430325"/>
            <a:chExt cx="75950" cy="65850"/>
          </a:xfrm>
          <a:solidFill>
            <a:srgbClr val="FFFFFF"/>
          </a:solidFill>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grp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425" name="Google Shape;1425;p70"/>
          <p:cNvGrpSpPr/>
          <p:nvPr/>
        </p:nvGrpSpPr>
        <p:grpSpPr>
          <a:xfrm>
            <a:off x="10562402" y="6493118"/>
            <a:ext cx="246064" cy="138850"/>
            <a:chOff x="4756975" y="2341800"/>
            <a:chExt cx="91975" cy="51925"/>
          </a:xfrm>
          <a:solidFill>
            <a:srgbClr val="FFFFFF"/>
          </a:solidFill>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grpSp>
        <p:nvGrpSpPr>
          <p:cNvPr id="1446" name="Google Shape;1446;p70"/>
          <p:cNvGrpSpPr/>
          <p:nvPr/>
        </p:nvGrpSpPr>
        <p:grpSpPr>
          <a:xfrm>
            <a:off x="10942047" y="7188154"/>
            <a:ext cx="302218" cy="249971"/>
            <a:chOff x="4943575" y="2516350"/>
            <a:chExt cx="98675" cy="81700"/>
          </a:xfrm>
          <a:solidFill>
            <a:srgbClr val="FFFFFF"/>
          </a:solidFill>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grpSp>
      <p:sp>
        <p:nvSpPr>
          <p:cNvPr id="1525" name="Google Shape;1525;p70"/>
          <p:cNvSpPr/>
          <p:nvPr/>
        </p:nvSpPr>
        <p:spPr>
          <a:xfrm>
            <a:off x="10964152" y="6091828"/>
            <a:ext cx="247946" cy="247946"/>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6" name="Google Shape;1526;p70"/>
          <p:cNvSpPr/>
          <p:nvPr/>
        </p:nvSpPr>
        <p:spPr>
          <a:xfrm>
            <a:off x="11413939" y="6132814"/>
            <a:ext cx="211200" cy="165973"/>
          </a:xfrm>
          <a:prstGeom prst="stripedRightArrow">
            <a:avLst>
              <a:gd name="adj1" fmla="val 50000"/>
              <a:gd name="adj2" fmla="val 50000"/>
            </a:avLst>
          </a:pr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7" name="Google Shape;1527;p70"/>
          <p:cNvSpPr/>
          <p:nvPr/>
        </p:nvSpPr>
        <p:spPr>
          <a:xfrm>
            <a:off x="10136944" y="5167036"/>
            <a:ext cx="168107" cy="168107"/>
          </a:xfrm>
          <a:prstGeom prst="curvedRightArrow">
            <a:avLst>
              <a:gd name="adj1" fmla="val 25000"/>
              <a:gd name="adj2" fmla="val 50000"/>
              <a:gd name="adj3" fmla="val 25000"/>
            </a:avLst>
          </a:pr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8" name="Google Shape;1528;p70"/>
          <p:cNvSpPr/>
          <p:nvPr/>
        </p:nvSpPr>
        <p:spPr>
          <a:xfrm flipH="1">
            <a:off x="10574087" y="5167036"/>
            <a:ext cx="168107" cy="168107"/>
          </a:xfrm>
          <a:prstGeom prst="curvedRightArrow">
            <a:avLst>
              <a:gd name="adj1" fmla="val 25000"/>
              <a:gd name="adj2" fmla="val 50000"/>
              <a:gd name="adj3" fmla="val 25000"/>
            </a:avLst>
          </a:prstGeom>
          <a:solidFill>
            <a:srgbClr val="FFFFFF"/>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1019413" y="1945813"/>
            <a:ext cx="10966187" cy="686080"/>
          </a:xfrm>
          <a:prstGeom prst="rect">
            <a:avLst/>
          </a:prstGeom>
          <a:solidFill>
            <a:srgbClr val="FFFFFF"/>
          </a:solidFill>
        </p:spPr>
        <p:txBody>
          <a:bodyPr spcFirstLastPara="1" wrap="square" lIns="130027" tIns="130027" rIns="130027" bIns="130027" anchor="t" anchorCtr="0">
            <a:noAutofit/>
          </a:bodyPr>
          <a:lstStyle/>
          <a:p>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9502248" y="6317150"/>
            <a:ext cx="797349" cy="734574"/>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51" name="Google Shape;1551;p71"/>
          <p:cNvGrpSpPr/>
          <p:nvPr/>
        </p:nvGrpSpPr>
        <p:grpSpPr>
          <a:xfrm>
            <a:off x="10922636" y="5578423"/>
            <a:ext cx="148240" cy="455595"/>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54" name="Google Shape;1554;p71"/>
          <p:cNvGrpSpPr/>
          <p:nvPr/>
        </p:nvGrpSpPr>
        <p:grpSpPr>
          <a:xfrm>
            <a:off x="10495241" y="5570034"/>
            <a:ext cx="269495" cy="472366"/>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57" name="Google Shape;1557;p71"/>
          <p:cNvGrpSpPr/>
          <p:nvPr/>
        </p:nvGrpSpPr>
        <p:grpSpPr>
          <a:xfrm>
            <a:off x="11524061" y="6154755"/>
            <a:ext cx="440077" cy="379733"/>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60" name="Google Shape;1560;p71"/>
          <p:cNvGrpSpPr/>
          <p:nvPr/>
        </p:nvGrpSpPr>
        <p:grpSpPr>
          <a:xfrm>
            <a:off x="10868443" y="6654023"/>
            <a:ext cx="256622" cy="400509"/>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63" name="Google Shape;1563;p71"/>
          <p:cNvGrpSpPr/>
          <p:nvPr/>
        </p:nvGrpSpPr>
        <p:grpSpPr>
          <a:xfrm>
            <a:off x="11218196" y="6146608"/>
            <a:ext cx="231674" cy="396388"/>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566" name="Google Shape;1566;p71"/>
          <p:cNvSpPr/>
          <p:nvPr/>
        </p:nvSpPr>
        <p:spPr>
          <a:xfrm>
            <a:off x="11169878" y="5595293"/>
            <a:ext cx="328311" cy="421796"/>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1567" name="Google Shape;1567;p71"/>
          <p:cNvGrpSpPr/>
          <p:nvPr/>
        </p:nvGrpSpPr>
        <p:grpSpPr>
          <a:xfrm>
            <a:off x="10492358" y="6148230"/>
            <a:ext cx="275261" cy="392519"/>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71" name="Google Shape;1571;p71"/>
          <p:cNvGrpSpPr/>
          <p:nvPr/>
        </p:nvGrpSpPr>
        <p:grpSpPr>
          <a:xfrm>
            <a:off x="10879903" y="6148230"/>
            <a:ext cx="253855" cy="392519"/>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575" name="Google Shape;1575;p71"/>
          <p:cNvSpPr/>
          <p:nvPr/>
        </p:nvSpPr>
        <p:spPr>
          <a:xfrm>
            <a:off x="11585951" y="5564952"/>
            <a:ext cx="316298" cy="410587"/>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1576" name="Google Shape;1576;p71"/>
          <p:cNvGrpSpPr/>
          <p:nvPr/>
        </p:nvGrpSpPr>
        <p:grpSpPr>
          <a:xfrm>
            <a:off x="11200659" y="6720904"/>
            <a:ext cx="266748" cy="266748"/>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579" name="Google Shape;1579;p71"/>
          <p:cNvSpPr/>
          <p:nvPr/>
        </p:nvSpPr>
        <p:spPr>
          <a:xfrm>
            <a:off x="11606371" y="6715100"/>
            <a:ext cx="275460" cy="278352"/>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0" name="Google Shape;1580;p71"/>
          <p:cNvSpPr/>
          <p:nvPr/>
        </p:nvSpPr>
        <p:spPr>
          <a:xfrm flipH="1">
            <a:off x="10502992" y="6667394"/>
            <a:ext cx="253993" cy="37376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1581" name="Google Shape;1581;p71"/>
          <p:cNvGrpSpPr/>
          <p:nvPr/>
        </p:nvGrpSpPr>
        <p:grpSpPr>
          <a:xfrm>
            <a:off x="8575908" y="5401828"/>
            <a:ext cx="836075" cy="736329"/>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592" name="Google Shape;1592;p71"/>
          <p:cNvGrpSpPr/>
          <p:nvPr/>
        </p:nvGrpSpPr>
        <p:grpSpPr>
          <a:xfrm>
            <a:off x="8596964" y="6317256"/>
            <a:ext cx="793124" cy="73441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605" name="Google Shape;1605;p71"/>
          <p:cNvGrpSpPr/>
          <p:nvPr/>
        </p:nvGrpSpPr>
        <p:grpSpPr>
          <a:xfrm>
            <a:off x="9491231" y="5406196"/>
            <a:ext cx="819630" cy="727994"/>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1618" name="Google Shape;1618;p71"/>
          <p:cNvGrpSpPr/>
          <p:nvPr/>
        </p:nvGrpSpPr>
        <p:grpSpPr>
          <a:xfrm>
            <a:off x="1070643" y="5300935"/>
            <a:ext cx="3730313" cy="189659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3191" name="Google Shape;3191;p71"/>
          <p:cNvGrpSpPr/>
          <p:nvPr/>
        </p:nvGrpSpPr>
        <p:grpSpPr>
          <a:xfrm>
            <a:off x="8445949" y="2688856"/>
            <a:ext cx="3464476" cy="1845653"/>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3243" name="Google Shape;3243;p71"/>
          <p:cNvGrpSpPr/>
          <p:nvPr/>
        </p:nvGrpSpPr>
        <p:grpSpPr>
          <a:xfrm>
            <a:off x="1040662" y="2634369"/>
            <a:ext cx="3790326" cy="1873266"/>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211" name="Google Shape;7211;p71"/>
          <p:cNvGrpSpPr/>
          <p:nvPr/>
        </p:nvGrpSpPr>
        <p:grpSpPr>
          <a:xfrm>
            <a:off x="4907357" y="2527205"/>
            <a:ext cx="3285875" cy="2117530"/>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329" name="Google Shape;7329;p71"/>
          <p:cNvGrpSpPr/>
          <p:nvPr/>
        </p:nvGrpSpPr>
        <p:grpSpPr>
          <a:xfrm>
            <a:off x="5046618" y="5271947"/>
            <a:ext cx="3285734" cy="1954449"/>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5241698" y="1601810"/>
            <a:ext cx="6502400" cy="486287"/>
          </a:xfrm>
          <a:prstGeom prst="rect">
            <a:avLst/>
          </a:prstGeom>
          <a:noFill/>
        </p:spPr>
        <p:txBody>
          <a:bodyPr wrap="square">
            <a:spAutoFit/>
          </a:bodyPr>
          <a:lstStyle/>
          <a:p>
            <a:pPr algn="r" rtl="1"/>
            <a:r>
              <a:rPr lang="fa-IR" sz="2560" dirty="0">
                <a:solidFill>
                  <a:schemeClr val="bg2">
                    <a:lumMod val="10000"/>
                  </a:schemeClr>
                </a:solidFill>
                <a:cs typeface="B Nazanin" panose="00000700000000000000" pitchFamily="2" charset="-78"/>
              </a:rPr>
              <a:t>نقشه های قاره:</a:t>
            </a:r>
            <a:endParaRPr lang="en-US" sz="2560" dirty="0">
              <a:solidFill>
                <a:schemeClr val="bg2">
                  <a:lumMod val="10000"/>
                </a:schemeClr>
              </a:solidFill>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139428" y="4897305"/>
            <a:ext cx="2436533" cy="760855"/>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0" name="Google Shape;12250;p21"/>
          <p:cNvSpPr/>
          <p:nvPr/>
        </p:nvSpPr>
        <p:spPr>
          <a:xfrm>
            <a:off x="3774325" y="4750336"/>
            <a:ext cx="978402" cy="1054780"/>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1" name="Google Shape;12251;p21"/>
          <p:cNvSpPr/>
          <p:nvPr/>
        </p:nvSpPr>
        <p:spPr>
          <a:xfrm>
            <a:off x="1963071" y="4750336"/>
            <a:ext cx="977849" cy="1054780"/>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2" name="Google Shape;12252;p21"/>
          <p:cNvSpPr/>
          <p:nvPr/>
        </p:nvSpPr>
        <p:spPr>
          <a:xfrm>
            <a:off x="2842642" y="6282082"/>
            <a:ext cx="1029965" cy="836282"/>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3" name="Google Shape;12253;p21"/>
          <p:cNvSpPr/>
          <p:nvPr/>
        </p:nvSpPr>
        <p:spPr>
          <a:xfrm>
            <a:off x="4194152" y="6282082"/>
            <a:ext cx="1030539" cy="836282"/>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4" name="Google Shape;12254;p21"/>
          <p:cNvSpPr/>
          <p:nvPr/>
        </p:nvSpPr>
        <p:spPr>
          <a:xfrm>
            <a:off x="1491133" y="6282082"/>
            <a:ext cx="1029965" cy="836282"/>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5" name="Google Shape;12255;p21"/>
          <p:cNvSpPr/>
          <p:nvPr/>
        </p:nvSpPr>
        <p:spPr>
          <a:xfrm>
            <a:off x="2842642" y="3437120"/>
            <a:ext cx="1029965" cy="836261"/>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6" name="Google Shape;12256;p21"/>
          <p:cNvSpPr/>
          <p:nvPr/>
        </p:nvSpPr>
        <p:spPr>
          <a:xfrm>
            <a:off x="4194152" y="3437120"/>
            <a:ext cx="1030539" cy="836261"/>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7" name="Google Shape;12257;p21"/>
          <p:cNvSpPr/>
          <p:nvPr/>
        </p:nvSpPr>
        <p:spPr>
          <a:xfrm>
            <a:off x="1491133" y="3437120"/>
            <a:ext cx="1029965" cy="836261"/>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8" name="Google Shape;12258;p21"/>
          <p:cNvSpPr/>
          <p:nvPr/>
        </p:nvSpPr>
        <p:spPr>
          <a:xfrm>
            <a:off x="1678577" y="3852496"/>
            <a:ext cx="644507" cy="5554"/>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59" name="Google Shape;12259;p21"/>
          <p:cNvSpPr/>
          <p:nvPr/>
        </p:nvSpPr>
        <p:spPr>
          <a:xfrm>
            <a:off x="3032298" y="3852496"/>
            <a:ext cx="644507" cy="5554"/>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0" name="Google Shape;12260;p21"/>
          <p:cNvSpPr/>
          <p:nvPr/>
        </p:nvSpPr>
        <p:spPr>
          <a:xfrm>
            <a:off x="4390468" y="3852496"/>
            <a:ext cx="644507" cy="5554"/>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1" name="Google Shape;12261;p21"/>
          <p:cNvSpPr/>
          <p:nvPr/>
        </p:nvSpPr>
        <p:spPr>
          <a:xfrm>
            <a:off x="4390468" y="6697455"/>
            <a:ext cx="644507" cy="5575"/>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2" name="Google Shape;12262;p21"/>
          <p:cNvSpPr/>
          <p:nvPr/>
        </p:nvSpPr>
        <p:spPr>
          <a:xfrm>
            <a:off x="3032298" y="6697455"/>
            <a:ext cx="644507" cy="5575"/>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3" name="Google Shape;12263;p21"/>
          <p:cNvSpPr/>
          <p:nvPr/>
        </p:nvSpPr>
        <p:spPr>
          <a:xfrm>
            <a:off x="1680237" y="6697455"/>
            <a:ext cx="644507" cy="5575"/>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4" name="Google Shape;12264;p21"/>
          <p:cNvSpPr txBox="1"/>
          <p:nvPr/>
        </p:nvSpPr>
        <p:spPr>
          <a:xfrm>
            <a:off x="2338578" y="5083715"/>
            <a:ext cx="2031787" cy="388267"/>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422">
                <a:solidFill>
                  <a:schemeClr val="bg2">
                    <a:lumMod val="10000"/>
                  </a:schemeClr>
                </a:solidFill>
                <a:latin typeface="Arial"/>
                <a:cs typeface="Arial"/>
                <a:sym typeface="Arial"/>
              </a:rPr>
              <a:t>Add the title here</a:t>
            </a:r>
            <a:endParaRPr sz="1422">
              <a:solidFill>
                <a:schemeClr val="bg2">
                  <a:lumMod val="10000"/>
                </a:schemeClr>
              </a:solidFill>
              <a:latin typeface="Arial"/>
              <a:cs typeface="Arial"/>
              <a:sym typeface="Arial"/>
            </a:endParaRPr>
          </a:p>
        </p:txBody>
      </p:sp>
      <p:grpSp>
        <p:nvGrpSpPr>
          <p:cNvPr id="12265" name="Google Shape;12265;p21"/>
          <p:cNvGrpSpPr/>
          <p:nvPr/>
        </p:nvGrpSpPr>
        <p:grpSpPr>
          <a:xfrm>
            <a:off x="1865456" y="3524098"/>
            <a:ext cx="281234" cy="281234"/>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2269" name="Google Shape;12269;p21"/>
          <p:cNvGrpSpPr/>
          <p:nvPr/>
        </p:nvGrpSpPr>
        <p:grpSpPr>
          <a:xfrm>
            <a:off x="3212261" y="3514107"/>
            <a:ext cx="290694" cy="281234"/>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2273" name="Google Shape;12273;p21"/>
          <p:cNvGrpSpPr/>
          <p:nvPr/>
        </p:nvGrpSpPr>
        <p:grpSpPr>
          <a:xfrm>
            <a:off x="4568482" y="3524135"/>
            <a:ext cx="281279" cy="281234"/>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277" name="Google Shape;12277;p21"/>
          <p:cNvSpPr/>
          <p:nvPr/>
        </p:nvSpPr>
        <p:spPr>
          <a:xfrm>
            <a:off x="4568438" y="6361856"/>
            <a:ext cx="281293" cy="281234"/>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78" name="Google Shape;12278;p21"/>
          <p:cNvSpPr/>
          <p:nvPr/>
        </p:nvSpPr>
        <p:spPr>
          <a:xfrm>
            <a:off x="1862709" y="6361848"/>
            <a:ext cx="284014" cy="281249"/>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2279" name="Google Shape;12279;p21"/>
          <p:cNvGrpSpPr/>
          <p:nvPr/>
        </p:nvGrpSpPr>
        <p:grpSpPr>
          <a:xfrm>
            <a:off x="3212242" y="6364484"/>
            <a:ext cx="290738" cy="275995"/>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283" name="Google Shape;12283;p21"/>
          <p:cNvSpPr txBox="1"/>
          <p:nvPr/>
        </p:nvSpPr>
        <p:spPr>
          <a:xfrm>
            <a:off x="1491133" y="3936767"/>
            <a:ext cx="1029973" cy="3366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dirty="0">
                <a:solidFill>
                  <a:schemeClr val="bg2">
                    <a:lumMod val="10000"/>
                  </a:schemeClr>
                </a:solidFill>
                <a:latin typeface="Arial"/>
                <a:cs typeface="Arial"/>
                <a:sym typeface="Arial"/>
              </a:rPr>
              <a:t>Text 1</a:t>
            </a:r>
            <a:endParaRPr sz="1280" dirty="0">
              <a:solidFill>
                <a:schemeClr val="bg2">
                  <a:lumMod val="10000"/>
                </a:schemeClr>
              </a:solidFill>
              <a:latin typeface="Arial"/>
              <a:cs typeface="Arial"/>
              <a:sym typeface="Arial"/>
            </a:endParaRPr>
          </a:p>
        </p:txBody>
      </p:sp>
      <p:sp>
        <p:nvSpPr>
          <p:cNvPr id="12284" name="Google Shape;12284;p21"/>
          <p:cNvSpPr txBox="1"/>
          <p:nvPr/>
        </p:nvSpPr>
        <p:spPr>
          <a:xfrm>
            <a:off x="2842647" y="3935410"/>
            <a:ext cx="1029973" cy="3366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a:solidFill>
                  <a:schemeClr val="bg2">
                    <a:lumMod val="10000"/>
                  </a:schemeClr>
                </a:solidFill>
                <a:latin typeface="Arial"/>
                <a:cs typeface="Arial"/>
                <a:sym typeface="Arial"/>
              </a:rPr>
              <a:t>Text 2</a:t>
            </a:r>
            <a:endParaRPr sz="1280">
              <a:solidFill>
                <a:schemeClr val="bg2">
                  <a:lumMod val="10000"/>
                </a:schemeClr>
              </a:solidFill>
              <a:latin typeface="Arial"/>
              <a:cs typeface="Arial"/>
              <a:sym typeface="Arial"/>
            </a:endParaRPr>
          </a:p>
        </p:txBody>
      </p:sp>
      <p:sp>
        <p:nvSpPr>
          <p:cNvPr id="12285" name="Google Shape;12285;p21"/>
          <p:cNvSpPr txBox="1"/>
          <p:nvPr/>
        </p:nvSpPr>
        <p:spPr>
          <a:xfrm>
            <a:off x="4194161" y="3935410"/>
            <a:ext cx="1029973" cy="3366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a:solidFill>
                  <a:schemeClr val="bg2">
                    <a:lumMod val="10000"/>
                  </a:schemeClr>
                </a:solidFill>
                <a:latin typeface="Arial"/>
                <a:cs typeface="Arial"/>
                <a:sym typeface="Arial"/>
              </a:rPr>
              <a:t>Text 3</a:t>
            </a:r>
            <a:endParaRPr sz="1280">
              <a:solidFill>
                <a:schemeClr val="bg2">
                  <a:lumMod val="10000"/>
                </a:schemeClr>
              </a:solidFill>
              <a:latin typeface="Arial"/>
              <a:cs typeface="Arial"/>
              <a:sym typeface="Arial"/>
            </a:endParaRPr>
          </a:p>
        </p:txBody>
      </p:sp>
      <p:sp>
        <p:nvSpPr>
          <p:cNvPr id="12286" name="Google Shape;12286;p21"/>
          <p:cNvSpPr txBox="1"/>
          <p:nvPr/>
        </p:nvSpPr>
        <p:spPr>
          <a:xfrm>
            <a:off x="1490987" y="6798802"/>
            <a:ext cx="1029973" cy="3366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a:solidFill>
                  <a:schemeClr val="bg2">
                    <a:lumMod val="10000"/>
                  </a:schemeClr>
                </a:solidFill>
                <a:latin typeface="Arial"/>
                <a:cs typeface="Arial"/>
                <a:sym typeface="Arial"/>
              </a:rPr>
              <a:t>Text 4</a:t>
            </a:r>
            <a:endParaRPr sz="1280">
              <a:solidFill>
                <a:schemeClr val="bg2">
                  <a:lumMod val="10000"/>
                </a:schemeClr>
              </a:solidFill>
              <a:latin typeface="Arial"/>
              <a:cs typeface="Arial"/>
              <a:sym typeface="Arial"/>
            </a:endParaRPr>
          </a:p>
        </p:txBody>
      </p:sp>
      <p:sp>
        <p:nvSpPr>
          <p:cNvPr id="12287" name="Google Shape;12287;p21"/>
          <p:cNvSpPr txBox="1"/>
          <p:nvPr/>
        </p:nvSpPr>
        <p:spPr>
          <a:xfrm>
            <a:off x="2842573" y="6798802"/>
            <a:ext cx="1029973" cy="3366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a:solidFill>
                  <a:schemeClr val="bg2">
                    <a:lumMod val="10000"/>
                  </a:schemeClr>
                </a:solidFill>
                <a:latin typeface="Arial"/>
                <a:cs typeface="Arial"/>
                <a:sym typeface="Arial"/>
              </a:rPr>
              <a:t>Text 5</a:t>
            </a:r>
            <a:endParaRPr sz="1280">
              <a:solidFill>
                <a:schemeClr val="bg2">
                  <a:lumMod val="10000"/>
                </a:schemeClr>
              </a:solidFill>
              <a:latin typeface="Arial"/>
              <a:cs typeface="Arial"/>
              <a:sym typeface="Arial"/>
            </a:endParaRPr>
          </a:p>
        </p:txBody>
      </p:sp>
      <p:sp>
        <p:nvSpPr>
          <p:cNvPr id="12288" name="Google Shape;12288;p21"/>
          <p:cNvSpPr txBox="1"/>
          <p:nvPr/>
        </p:nvSpPr>
        <p:spPr>
          <a:xfrm>
            <a:off x="4194161" y="6798802"/>
            <a:ext cx="1029973" cy="3366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a:solidFill>
                  <a:schemeClr val="bg2">
                    <a:lumMod val="10000"/>
                  </a:schemeClr>
                </a:solidFill>
                <a:latin typeface="Arial"/>
                <a:cs typeface="Arial"/>
                <a:sym typeface="Arial"/>
              </a:rPr>
              <a:t>Text 6</a:t>
            </a:r>
            <a:endParaRPr sz="1280">
              <a:solidFill>
                <a:schemeClr val="bg2">
                  <a:lumMod val="10000"/>
                </a:schemeClr>
              </a:solidFill>
              <a:latin typeface="Arial"/>
              <a:cs typeface="Arial"/>
              <a:sym typeface="Arial"/>
            </a:endParaRPr>
          </a:p>
        </p:txBody>
      </p:sp>
      <p:sp>
        <p:nvSpPr>
          <p:cNvPr id="12289" name="Google Shape;12289;p21"/>
          <p:cNvSpPr/>
          <p:nvPr/>
        </p:nvSpPr>
        <p:spPr>
          <a:xfrm>
            <a:off x="1955253" y="4337317"/>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0" name="Google Shape;12290;p21"/>
          <p:cNvSpPr/>
          <p:nvPr/>
        </p:nvSpPr>
        <p:spPr>
          <a:xfrm>
            <a:off x="3308985" y="4337317"/>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1" name="Google Shape;12291;p21"/>
          <p:cNvSpPr/>
          <p:nvPr/>
        </p:nvSpPr>
        <p:spPr>
          <a:xfrm>
            <a:off x="4662734" y="4337317"/>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2" name="Google Shape;12292;p21"/>
          <p:cNvSpPr/>
          <p:nvPr/>
        </p:nvSpPr>
        <p:spPr>
          <a:xfrm>
            <a:off x="1955234" y="6132316"/>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3" name="Google Shape;12293;p21"/>
          <p:cNvSpPr/>
          <p:nvPr/>
        </p:nvSpPr>
        <p:spPr>
          <a:xfrm>
            <a:off x="3308966" y="6132316"/>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4" name="Google Shape;12294;p21"/>
          <p:cNvSpPr/>
          <p:nvPr/>
        </p:nvSpPr>
        <p:spPr>
          <a:xfrm>
            <a:off x="4662716" y="6132316"/>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5" name="Google Shape;12295;p21"/>
          <p:cNvSpPr/>
          <p:nvPr/>
        </p:nvSpPr>
        <p:spPr>
          <a:xfrm>
            <a:off x="3129926" y="4715314"/>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6" name="Google Shape;12296;p21"/>
          <p:cNvSpPr/>
          <p:nvPr/>
        </p:nvSpPr>
        <p:spPr>
          <a:xfrm>
            <a:off x="3312046" y="4715314"/>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7" name="Google Shape;12297;p21"/>
          <p:cNvSpPr/>
          <p:nvPr/>
        </p:nvSpPr>
        <p:spPr>
          <a:xfrm>
            <a:off x="3494167" y="4715314"/>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8" name="Google Shape;12298;p21"/>
          <p:cNvSpPr/>
          <p:nvPr/>
        </p:nvSpPr>
        <p:spPr>
          <a:xfrm>
            <a:off x="3129926" y="5751706"/>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299" name="Google Shape;12299;p21"/>
          <p:cNvSpPr/>
          <p:nvPr/>
        </p:nvSpPr>
        <p:spPr>
          <a:xfrm>
            <a:off x="3312046" y="5751706"/>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00" name="Google Shape;12300;p21"/>
          <p:cNvSpPr/>
          <p:nvPr/>
        </p:nvSpPr>
        <p:spPr>
          <a:xfrm>
            <a:off x="3494167" y="5751706"/>
            <a:ext cx="90880" cy="9088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cxnSp>
        <p:nvCxnSpPr>
          <p:cNvPr id="12301" name="Google Shape;12301;p21"/>
          <p:cNvCxnSpPr>
            <a:stCxn id="12289" idx="4"/>
            <a:endCxn id="12295" idx="0"/>
          </p:cNvCxnSpPr>
          <p:nvPr/>
        </p:nvCxnSpPr>
        <p:spPr>
          <a:xfrm rot="-5400000" flipH="1">
            <a:off x="2444426" y="3984464"/>
            <a:ext cx="287147" cy="1174613"/>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980281" y="3987450"/>
            <a:ext cx="287147" cy="116864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212345" y="4570277"/>
            <a:ext cx="287147" cy="2987"/>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443127" y="5400157"/>
            <a:ext cx="289707" cy="1174613"/>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978982" y="5403143"/>
            <a:ext cx="289707" cy="116864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211046" y="5985970"/>
            <a:ext cx="289707" cy="2987"/>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6029829" y="5071031"/>
            <a:ext cx="1108105" cy="358733"/>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08" name="Google Shape;12308;p21"/>
          <p:cNvSpPr/>
          <p:nvPr/>
        </p:nvSpPr>
        <p:spPr>
          <a:xfrm>
            <a:off x="7137910" y="5071031"/>
            <a:ext cx="1108080" cy="358733"/>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09" name="Google Shape;12309;p21"/>
          <p:cNvSpPr/>
          <p:nvPr/>
        </p:nvSpPr>
        <p:spPr>
          <a:xfrm>
            <a:off x="8245963" y="5071031"/>
            <a:ext cx="1107530" cy="358733"/>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0" name="Google Shape;12310;p21"/>
          <p:cNvSpPr/>
          <p:nvPr/>
        </p:nvSpPr>
        <p:spPr>
          <a:xfrm>
            <a:off x="9353469" y="5071031"/>
            <a:ext cx="1108105" cy="358733"/>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1" name="Google Shape;12311;p21"/>
          <p:cNvSpPr/>
          <p:nvPr/>
        </p:nvSpPr>
        <p:spPr>
          <a:xfrm>
            <a:off x="10461549" y="5071031"/>
            <a:ext cx="1108080" cy="358733"/>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2" name="Google Shape;12312;p21"/>
          <p:cNvSpPr/>
          <p:nvPr/>
        </p:nvSpPr>
        <p:spPr>
          <a:xfrm>
            <a:off x="6299592" y="3583432"/>
            <a:ext cx="487605" cy="54976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3" name="Google Shape;12313;p21"/>
          <p:cNvSpPr/>
          <p:nvPr/>
        </p:nvSpPr>
        <p:spPr>
          <a:xfrm>
            <a:off x="7458415" y="6422164"/>
            <a:ext cx="487605" cy="549942"/>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4" name="Google Shape;12314;p21"/>
          <p:cNvSpPr/>
          <p:nvPr/>
        </p:nvSpPr>
        <p:spPr>
          <a:xfrm>
            <a:off x="8543659" y="3583432"/>
            <a:ext cx="487630" cy="54976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5" name="Google Shape;12315;p21"/>
          <p:cNvSpPr/>
          <p:nvPr/>
        </p:nvSpPr>
        <p:spPr>
          <a:xfrm>
            <a:off x="9665430" y="6422314"/>
            <a:ext cx="488179" cy="54991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6" name="Google Shape;12316;p21"/>
          <p:cNvSpPr/>
          <p:nvPr/>
        </p:nvSpPr>
        <p:spPr>
          <a:xfrm>
            <a:off x="10787751" y="3583432"/>
            <a:ext cx="487605" cy="54976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7" name="Google Shape;12317;p21"/>
          <p:cNvSpPr/>
          <p:nvPr/>
        </p:nvSpPr>
        <p:spPr>
          <a:xfrm>
            <a:off x="6499218" y="4887654"/>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8" name="Google Shape;12318;p21"/>
          <p:cNvSpPr/>
          <p:nvPr/>
        </p:nvSpPr>
        <p:spPr>
          <a:xfrm>
            <a:off x="8743289" y="4887654"/>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19" name="Google Shape;12319;p21"/>
          <p:cNvSpPr/>
          <p:nvPr/>
        </p:nvSpPr>
        <p:spPr>
          <a:xfrm>
            <a:off x="10987342" y="4887654"/>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0" name="Google Shape;12320;p21"/>
          <p:cNvSpPr/>
          <p:nvPr/>
        </p:nvSpPr>
        <p:spPr>
          <a:xfrm>
            <a:off x="7658045" y="5485468"/>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1" name="Google Shape;12321;p21"/>
          <p:cNvSpPr/>
          <p:nvPr/>
        </p:nvSpPr>
        <p:spPr>
          <a:xfrm>
            <a:off x="9865334" y="5485540"/>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2" name="Google Shape;12322;p21"/>
          <p:cNvSpPr txBox="1"/>
          <p:nvPr/>
        </p:nvSpPr>
        <p:spPr>
          <a:xfrm>
            <a:off x="6160245" y="5087515"/>
            <a:ext cx="766293" cy="32640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b="1">
                <a:solidFill>
                  <a:schemeClr val="bg2">
                    <a:lumMod val="10000"/>
                  </a:schemeClr>
                </a:solidFill>
                <a:latin typeface="Arial"/>
                <a:cs typeface="Arial"/>
                <a:sym typeface="Arial"/>
              </a:rPr>
              <a:t>2016</a:t>
            </a:r>
            <a:endParaRPr sz="1280" b="1">
              <a:solidFill>
                <a:schemeClr val="bg2">
                  <a:lumMod val="10000"/>
                </a:schemeClr>
              </a:solidFill>
              <a:latin typeface="Arial"/>
              <a:cs typeface="Arial"/>
              <a:sym typeface="Arial"/>
            </a:endParaRPr>
          </a:p>
        </p:txBody>
      </p:sp>
      <p:sp>
        <p:nvSpPr>
          <p:cNvPr id="12323" name="Google Shape;12323;p21"/>
          <p:cNvSpPr/>
          <p:nvPr/>
        </p:nvSpPr>
        <p:spPr>
          <a:xfrm>
            <a:off x="6499218" y="4170677"/>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4" name="Google Shape;12324;p21"/>
          <p:cNvSpPr/>
          <p:nvPr/>
        </p:nvSpPr>
        <p:spPr>
          <a:xfrm>
            <a:off x="8751004" y="4170677"/>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5" name="Google Shape;12325;p21"/>
          <p:cNvSpPr/>
          <p:nvPr/>
        </p:nvSpPr>
        <p:spPr>
          <a:xfrm>
            <a:off x="10987342" y="4170677"/>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6" name="Google Shape;12326;p21"/>
          <p:cNvSpPr/>
          <p:nvPr/>
        </p:nvSpPr>
        <p:spPr>
          <a:xfrm>
            <a:off x="7657481" y="6295960"/>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27" name="Google Shape;12327;p21"/>
          <p:cNvSpPr/>
          <p:nvPr/>
        </p:nvSpPr>
        <p:spPr>
          <a:xfrm>
            <a:off x="9865338" y="6295960"/>
            <a:ext cx="88320" cy="8832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cxnSp>
        <p:nvCxnSpPr>
          <p:cNvPr id="12328" name="Google Shape;12328;p21"/>
          <p:cNvCxnSpPr>
            <a:stCxn id="12317" idx="0"/>
            <a:endCxn id="12323" idx="4"/>
          </p:cNvCxnSpPr>
          <p:nvPr/>
        </p:nvCxnSpPr>
        <p:spPr>
          <a:xfrm rot="10800000">
            <a:off x="6543378" y="4259174"/>
            <a:ext cx="0" cy="62848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787449" y="4259174"/>
            <a:ext cx="7680" cy="62848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1031502" y="4259174"/>
            <a:ext cx="0" cy="62848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701778" y="5573788"/>
            <a:ext cx="427" cy="722347"/>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909494" y="5573860"/>
            <a:ext cx="0" cy="72192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7308796" y="5087515"/>
            <a:ext cx="766293" cy="32640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b="1">
                <a:solidFill>
                  <a:schemeClr val="bg2">
                    <a:lumMod val="10000"/>
                  </a:schemeClr>
                </a:solidFill>
                <a:latin typeface="Arial"/>
                <a:cs typeface="Arial"/>
                <a:sym typeface="Arial"/>
              </a:rPr>
              <a:t>2017</a:t>
            </a:r>
            <a:endParaRPr sz="1280" b="1">
              <a:solidFill>
                <a:schemeClr val="bg2">
                  <a:lumMod val="10000"/>
                </a:schemeClr>
              </a:solidFill>
              <a:latin typeface="Arial"/>
              <a:cs typeface="Arial"/>
              <a:sym typeface="Arial"/>
            </a:endParaRPr>
          </a:p>
        </p:txBody>
      </p:sp>
      <p:sp>
        <p:nvSpPr>
          <p:cNvPr id="12334" name="Google Shape;12334;p21"/>
          <p:cNvSpPr txBox="1"/>
          <p:nvPr/>
        </p:nvSpPr>
        <p:spPr>
          <a:xfrm>
            <a:off x="8397756" y="5087515"/>
            <a:ext cx="766293" cy="32640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b="1">
                <a:solidFill>
                  <a:schemeClr val="bg2">
                    <a:lumMod val="10000"/>
                  </a:schemeClr>
                </a:solidFill>
                <a:latin typeface="Arial"/>
                <a:cs typeface="Arial"/>
                <a:sym typeface="Arial"/>
              </a:rPr>
              <a:t>2018</a:t>
            </a:r>
            <a:endParaRPr sz="1280" b="1">
              <a:solidFill>
                <a:schemeClr val="bg2">
                  <a:lumMod val="10000"/>
                </a:schemeClr>
              </a:solidFill>
              <a:latin typeface="Arial"/>
              <a:cs typeface="Arial"/>
              <a:sym typeface="Arial"/>
            </a:endParaRPr>
          </a:p>
        </p:txBody>
      </p:sp>
      <p:sp>
        <p:nvSpPr>
          <p:cNvPr id="12335" name="Google Shape;12335;p21"/>
          <p:cNvSpPr txBox="1"/>
          <p:nvPr/>
        </p:nvSpPr>
        <p:spPr>
          <a:xfrm>
            <a:off x="9524369" y="5087515"/>
            <a:ext cx="766293" cy="32640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b="1">
                <a:solidFill>
                  <a:schemeClr val="bg2">
                    <a:lumMod val="10000"/>
                  </a:schemeClr>
                </a:solidFill>
                <a:latin typeface="Arial"/>
                <a:cs typeface="Arial"/>
                <a:sym typeface="Arial"/>
              </a:rPr>
              <a:t>2019</a:t>
            </a:r>
            <a:endParaRPr sz="1280" b="1">
              <a:solidFill>
                <a:schemeClr val="bg2">
                  <a:lumMod val="10000"/>
                </a:schemeClr>
              </a:solidFill>
              <a:latin typeface="Arial"/>
              <a:cs typeface="Arial"/>
              <a:sym typeface="Arial"/>
            </a:endParaRPr>
          </a:p>
        </p:txBody>
      </p:sp>
      <p:sp>
        <p:nvSpPr>
          <p:cNvPr id="12336" name="Google Shape;12336;p21"/>
          <p:cNvSpPr txBox="1"/>
          <p:nvPr/>
        </p:nvSpPr>
        <p:spPr>
          <a:xfrm>
            <a:off x="10650983" y="5087515"/>
            <a:ext cx="766293" cy="32640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280" b="1">
                <a:solidFill>
                  <a:schemeClr val="bg2">
                    <a:lumMod val="10000"/>
                  </a:schemeClr>
                </a:solidFill>
                <a:latin typeface="Arial"/>
                <a:cs typeface="Arial"/>
                <a:sym typeface="Arial"/>
              </a:rPr>
              <a:t>2020</a:t>
            </a:r>
            <a:endParaRPr sz="1280" b="1">
              <a:solidFill>
                <a:schemeClr val="bg2">
                  <a:lumMod val="10000"/>
                </a:schemeClr>
              </a:solidFill>
              <a:latin typeface="Arial"/>
              <a:cs typeface="Arial"/>
              <a:sym typeface="Arial"/>
            </a:endParaRPr>
          </a:p>
        </p:txBody>
      </p:sp>
      <p:sp>
        <p:nvSpPr>
          <p:cNvPr id="12337" name="Google Shape;12337;p21"/>
          <p:cNvSpPr/>
          <p:nvPr/>
        </p:nvSpPr>
        <p:spPr>
          <a:xfrm>
            <a:off x="9764945" y="6523268"/>
            <a:ext cx="290827" cy="291591"/>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2338" name="Google Shape;12338;p21"/>
          <p:cNvGrpSpPr/>
          <p:nvPr/>
        </p:nvGrpSpPr>
        <p:grpSpPr>
          <a:xfrm>
            <a:off x="7548241" y="6550357"/>
            <a:ext cx="293141" cy="293141"/>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2341" name="Google Shape;12341;p21"/>
          <p:cNvGrpSpPr/>
          <p:nvPr/>
        </p:nvGrpSpPr>
        <p:grpSpPr>
          <a:xfrm>
            <a:off x="10884692" y="3720678"/>
            <a:ext cx="292378" cy="290606"/>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2344" name="Google Shape;12344;p21"/>
          <p:cNvGrpSpPr/>
          <p:nvPr/>
        </p:nvGrpSpPr>
        <p:grpSpPr>
          <a:xfrm>
            <a:off x="8641654" y="3728770"/>
            <a:ext cx="291615" cy="290852"/>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2348" name="Google Shape;12348;p21"/>
          <p:cNvGrpSpPr/>
          <p:nvPr/>
        </p:nvGrpSpPr>
        <p:grpSpPr>
          <a:xfrm>
            <a:off x="6379234" y="3755461"/>
            <a:ext cx="292403" cy="221043"/>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353" name="Google Shape;12353;p21"/>
          <p:cNvSpPr txBox="1"/>
          <p:nvPr/>
        </p:nvSpPr>
        <p:spPr>
          <a:xfrm>
            <a:off x="9109708" y="4192084"/>
            <a:ext cx="1607253" cy="62848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a:solidFill>
                  <a:schemeClr val="bg2">
                    <a:lumMod val="10000"/>
                  </a:schemeClr>
                </a:solidFill>
                <a:latin typeface="Arial"/>
                <a:cs typeface="Arial"/>
                <a:sym typeface="Arial"/>
              </a:rPr>
              <a:t>“Despite being red, Mars is actually a very cold place”</a:t>
            </a:r>
            <a:endParaRPr sz="1138">
              <a:solidFill>
                <a:schemeClr val="bg2">
                  <a:lumMod val="10000"/>
                </a:schemeClr>
              </a:solidFill>
              <a:latin typeface="Arial"/>
              <a:cs typeface="Arial"/>
              <a:sym typeface="Arial"/>
            </a:endParaRPr>
          </a:p>
        </p:txBody>
      </p:sp>
      <p:sp>
        <p:nvSpPr>
          <p:cNvPr id="12354" name="Google Shape;12354;p21"/>
          <p:cNvSpPr txBox="1"/>
          <p:nvPr/>
        </p:nvSpPr>
        <p:spPr>
          <a:xfrm>
            <a:off x="6865651" y="4192084"/>
            <a:ext cx="1607253" cy="62848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a:solidFill>
                  <a:schemeClr val="bg2">
                    <a:lumMod val="10000"/>
                  </a:schemeClr>
                </a:solidFill>
                <a:latin typeface="Arial"/>
                <a:cs typeface="Arial"/>
                <a:sym typeface="Arial"/>
              </a:rPr>
              <a:t>“Mercury is closest planet to the Sun and the smallest”</a:t>
            </a:r>
            <a:endParaRPr sz="1138">
              <a:solidFill>
                <a:schemeClr val="bg2">
                  <a:lumMod val="10000"/>
                </a:schemeClr>
              </a:solidFill>
              <a:latin typeface="Arial"/>
              <a:cs typeface="Arial"/>
              <a:sym typeface="Arial"/>
            </a:endParaRPr>
          </a:p>
        </p:txBody>
      </p:sp>
      <p:sp>
        <p:nvSpPr>
          <p:cNvPr id="12355" name="Google Shape;12355;p21"/>
          <p:cNvSpPr txBox="1"/>
          <p:nvPr/>
        </p:nvSpPr>
        <p:spPr>
          <a:xfrm>
            <a:off x="8001959" y="5698839"/>
            <a:ext cx="1607253" cy="62848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a:solidFill>
                  <a:schemeClr val="bg2">
                    <a:lumMod val="10000"/>
                  </a:schemeClr>
                </a:solidFill>
                <a:latin typeface="Arial"/>
                <a:cs typeface="Arial"/>
                <a:sym typeface="Arial"/>
              </a:rPr>
              <a:t>“Neptune is the farthest-known planet from the Sun”</a:t>
            </a:r>
            <a:endParaRPr sz="1138">
              <a:solidFill>
                <a:schemeClr val="bg2">
                  <a:lumMod val="10000"/>
                </a:schemeClr>
              </a:solidFill>
              <a:latin typeface="Arial"/>
              <a:cs typeface="Arial"/>
              <a:sym typeface="Arial"/>
            </a:endParaRPr>
          </a:p>
        </p:txBody>
      </p:sp>
      <p:sp>
        <p:nvSpPr>
          <p:cNvPr id="12356" name="Google Shape;12356;p21"/>
          <p:cNvSpPr txBox="1"/>
          <p:nvPr/>
        </p:nvSpPr>
        <p:spPr>
          <a:xfrm>
            <a:off x="10209816" y="5680243"/>
            <a:ext cx="1607253" cy="62848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a:solidFill>
                  <a:schemeClr val="bg2">
                    <a:lumMod val="10000"/>
                  </a:schemeClr>
                </a:solidFill>
                <a:latin typeface="Arial"/>
                <a:cs typeface="Arial"/>
                <a:sym typeface="Arial"/>
              </a:rPr>
              <a:t>“Saturn is a gas giant and has several rings”</a:t>
            </a:r>
            <a:endParaRPr sz="1138">
              <a:solidFill>
                <a:schemeClr val="bg2">
                  <a:lumMod val="10000"/>
                </a:schemeClr>
              </a:solidFill>
              <a:latin typeface="Arial"/>
              <a:cs typeface="Arial"/>
              <a:sym typeface="Arial"/>
            </a:endParaRPr>
          </a:p>
        </p:txBody>
      </p:sp>
      <p:sp>
        <p:nvSpPr>
          <p:cNvPr id="12357" name="Google Shape;12357;p21"/>
          <p:cNvSpPr txBox="1"/>
          <p:nvPr/>
        </p:nvSpPr>
        <p:spPr>
          <a:xfrm>
            <a:off x="5742047" y="5680243"/>
            <a:ext cx="1607253" cy="62848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a:solidFill>
                  <a:schemeClr val="bg2">
                    <a:lumMod val="10000"/>
                  </a:schemeClr>
                </a:solidFill>
                <a:latin typeface="Arial"/>
                <a:cs typeface="Arial"/>
                <a:sym typeface="Arial"/>
              </a:rPr>
              <a:t>“Venus is the second planet from the Sun and is terribly hot”</a:t>
            </a:r>
            <a:endParaRPr sz="1138">
              <a:solidFill>
                <a:schemeClr val="bg2">
                  <a:lumMod val="10000"/>
                </a:schemeClr>
              </a:solidFill>
              <a:latin typeface="Arial"/>
              <a:cs typeface="Arial"/>
              <a:sym typeface="Arial"/>
            </a:endParaRPr>
          </a:p>
        </p:txBody>
      </p:sp>
      <p:sp>
        <p:nvSpPr>
          <p:cNvPr id="12358" name="Google Shape;12358;p21"/>
          <p:cNvSpPr txBox="1">
            <a:spLocks noGrp="1"/>
          </p:cNvSpPr>
          <p:nvPr>
            <p:ph type="title"/>
          </p:nvPr>
        </p:nvSpPr>
        <p:spPr>
          <a:xfrm>
            <a:off x="1490987" y="1679787"/>
            <a:ext cx="10022827" cy="686080"/>
          </a:xfrm>
          <a:prstGeom prst="rect">
            <a:avLst/>
          </a:prstGeom>
        </p:spPr>
        <p:txBody>
          <a:bodyPr spcFirstLastPara="1" wrap="square" lIns="130027" tIns="130027" rIns="130027" bIns="130027" anchor="t" anchorCtr="0">
            <a:noAutofit/>
          </a:bodyPr>
          <a:lstStyle/>
          <a:p>
            <a:r>
              <a:rPr lang="es">
                <a:solidFill>
                  <a:schemeClr val="bg2">
                    <a:lumMod val="10000"/>
                  </a:schemeClr>
                </a:solidFill>
              </a:rPr>
              <a:t>Premium infographics</a:t>
            </a:r>
            <a:endParaRPr>
              <a:solidFill>
                <a:schemeClr val="bg2">
                  <a:lumMod val="10000"/>
                </a:schemeClr>
              </a:solidFill>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490987" y="6911141"/>
            <a:ext cx="2354773" cy="104960"/>
          </a:xfrm>
          <a:prstGeom prst="rect">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2364" name="Google Shape;12364;p22"/>
          <p:cNvGrpSpPr/>
          <p:nvPr/>
        </p:nvGrpSpPr>
        <p:grpSpPr>
          <a:xfrm>
            <a:off x="2125643" y="3474175"/>
            <a:ext cx="1085467" cy="1085467"/>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367" name="Google Shape;12367;p22"/>
          <p:cNvSpPr/>
          <p:nvPr/>
        </p:nvSpPr>
        <p:spPr>
          <a:xfrm>
            <a:off x="1721034" y="4873763"/>
            <a:ext cx="1894400" cy="1609387"/>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68" name="Google Shape;12368;p22"/>
          <p:cNvSpPr/>
          <p:nvPr/>
        </p:nvSpPr>
        <p:spPr>
          <a:xfrm>
            <a:off x="2501810" y="6797073"/>
            <a:ext cx="333227" cy="333227"/>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cxnSp>
        <p:nvCxnSpPr>
          <p:cNvPr id="12369" name="Google Shape;12369;p22"/>
          <p:cNvCxnSpPr>
            <a:stCxn id="12365" idx="4"/>
            <a:endCxn id="12367" idx="0"/>
          </p:cNvCxnSpPr>
          <p:nvPr/>
        </p:nvCxnSpPr>
        <p:spPr>
          <a:xfrm>
            <a:off x="2668375" y="4559641"/>
            <a:ext cx="0" cy="314027"/>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2668343" y="6482937"/>
            <a:ext cx="0" cy="314027"/>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845188" y="5653239"/>
            <a:ext cx="1646507" cy="64384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dirty="0">
                <a:solidFill>
                  <a:schemeClr val="bg2">
                    <a:lumMod val="10000"/>
                  </a:schemeClr>
                </a:solidFill>
                <a:latin typeface="Arial"/>
                <a:cs typeface="Arial"/>
                <a:sym typeface="Arial"/>
              </a:rPr>
              <a:t>“Mercury is closest planet to the Sun and the smallest”</a:t>
            </a:r>
            <a:endParaRPr sz="1138" dirty="0">
              <a:solidFill>
                <a:schemeClr val="bg2">
                  <a:lumMod val="10000"/>
                </a:schemeClr>
              </a:solidFill>
              <a:latin typeface="Arial"/>
              <a:cs typeface="Arial"/>
              <a:sym typeface="Arial"/>
            </a:endParaRPr>
          </a:p>
        </p:txBody>
      </p:sp>
      <p:cxnSp>
        <p:nvCxnSpPr>
          <p:cNvPr id="12372" name="Google Shape;12372;p22"/>
          <p:cNvCxnSpPr/>
          <p:nvPr/>
        </p:nvCxnSpPr>
        <p:spPr>
          <a:xfrm>
            <a:off x="2306470" y="5467265"/>
            <a:ext cx="723627"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2068105" y="5106440"/>
            <a:ext cx="1200640" cy="314027"/>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138" b="1">
                <a:solidFill>
                  <a:schemeClr val="bg2">
                    <a:lumMod val="10000"/>
                  </a:schemeClr>
                </a:solidFill>
                <a:latin typeface="Arial"/>
                <a:cs typeface="Arial"/>
                <a:sym typeface="Arial"/>
              </a:rPr>
              <a:t>TITLE 1</a:t>
            </a:r>
            <a:endParaRPr sz="1138" b="1">
              <a:solidFill>
                <a:schemeClr val="bg2">
                  <a:lumMod val="10000"/>
                </a:schemeClr>
              </a:solidFill>
              <a:latin typeface="Arial"/>
              <a:cs typeface="Arial"/>
              <a:sym typeface="Arial"/>
            </a:endParaRPr>
          </a:p>
        </p:txBody>
      </p:sp>
      <p:sp>
        <p:nvSpPr>
          <p:cNvPr id="12374" name="Google Shape;12374;p22"/>
          <p:cNvSpPr txBox="1"/>
          <p:nvPr/>
        </p:nvSpPr>
        <p:spPr>
          <a:xfrm>
            <a:off x="2255593" y="3757094"/>
            <a:ext cx="825600" cy="519680"/>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1849" b="1">
                <a:solidFill>
                  <a:schemeClr val="bg2">
                    <a:lumMod val="10000"/>
                  </a:schemeClr>
                </a:solidFill>
                <a:latin typeface="Arial"/>
                <a:cs typeface="Arial"/>
                <a:sym typeface="Arial"/>
              </a:rPr>
              <a:t>75%</a:t>
            </a:r>
            <a:endParaRPr sz="1849" b="1">
              <a:solidFill>
                <a:schemeClr val="bg2">
                  <a:lumMod val="10000"/>
                </a:schemeClr>
              </a:solidFill>
              <a:latin typeface="Arial"/>
              <a:cs typeface="Arial"/>
              <a:sym typeface="Arial"/>
            </a:endParaRPr>
          </a:p>
        </p:txBody>
      </p:sp>
      <p:sp>
        <p:nvSpPr>
          <p:cNvPr id="12375" name="Google Shape;12375;p22"/>
          <p:cNvSpPr/>
          <p:nvPr/>
        </p:nvSpPr>
        <p:spPr>
          <a:xfrm>
            <a:off x="4891527" y="4056747"/>
            <a:ext cx="2543360" cy="254336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76" name="Google Shape;12376;p22"/>
          <p:cNvSpPr/>
          <p:nvPr/>
        </p:nvSpPr>
        <p:spPr>
          <a:xfrm>
            <a:off x="9314708" y="3702684"/>
            <a:ext cx="2193493" cy="9984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2377" name="Google Shape;12377;p22"/>
          <p:cNvGrpSpPr/>
          <p:nvPr/>
        </p:nvGrpSpPr>
        <p:grpSpPr>
          <a:xfrm>
            <a:off x="5086558" y="4302743"/>
            <a:ext cx="2053450" cy="2053450"/>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2380" name="Google Shape;12380;p22"/>
          <p:cNvGrpSpPr/>
          <p:nvPr/>
        </p:nvGrpSpPr>
        <p:grpSpPr>
          <a:xfrm>
            <a:off x="8875928" y="3756285"/>
            <a:ext cx="891150" cy="89115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383" name="Google Shape;12383;p22"/>
          <p:cNvSpPr txBox="1"/>
          <p:nvPr/>
        </p:nvSpPr>
        <p:spPr>
          <a:xfrm>
            <a:off x="9945764" y="3887639"/>
            <a:ext cx="1607253" cy="628480"/>
          </a:xfrm>
          <a:prstGeom prst="rect">
            <a:avLst/>
          </a:prstGeom>
          <a:no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r>
              <a:rPr lang="es" sz="1138">
                <a:solidFill>
                  <a:schemeClr val="bg2">
                    <a:lumMod val="10000"/>
                  </a:schemeClr>
                </a:solidFill>
                <a:latin typeface="Arial"/>
                <a:cs typeface="Arial"/>
                <a:sym typeface="Arial"/>
              </a:rPr>
              <a:t>“Mercury is closest planet to the Sun and the smallest”</a:t>
            </a:r>
            <a:endParaRPr sz="1138">
              <a:solidFill>
                <a:schemeClr val="bg2">
                  <a:lumMod val="10000"/>
                </a:schemeClr>
              </a:solidFill>
              <a:latin typeface="Arial"/>
              <a:cs typeface="Arial"/>
              <a:sym typeface="Arial"/>
            </a:endParaRPr>
          </a:p>
        </p:txBody>
      </p:sp>
      <p:sp>
        <p:nvSpPr>
          <p:cNvPr id="12384" name="Google Shape;12384;p22"/>
          <p:cNvSpPr/>
          <p:nvPr/>
        </p:nvSpPr>
        <p:spPr>
          <a:xfrm>
            <a:off x="9314708" y="4829227"/>
            <a:ext cx="2193493" cy="9984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2385" name="Google Shape;12385;p22"/>
          <p:cNvGrpSpPr/>
          <p:nvPr/>
        </p:nvGrpSpPr>
        <p:grpSpPr>
          <a:xfrm>
            <a:off x="8875928" y="4882827"/>
            <a:ext cx="891150" cy="89115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388" name="Google Shape;12388;p22"/>
          <p:cNvSpPr txBox="1"/>
          <p:nvPr/>
        </p:nvSpPr>
        <p:spPr>
          <a:xfrm>
            <a:off x="9945764" y="5014181"/>
            <a:ext cx="1607253" cy="628480"/>
          </a:xfrm>
          <a:prstGeom prst="rect">
            <a:avLst/>
          </a:prstGeom>
          <a:no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r>
              <a:rPr lang="es" sz="1138">
                <a:solidFill>
                  <a:schemeClr val="bg2">
                    <a:lumMod val="10000"/>
                  </a:schemeClr>
                </a:solidFill>
                <a:latin typeface="Arial"/>
                <a:cs typeface="Arial"/>
                <a:sym typeface="Arial"/>
              </a:rPr>
              <a:t>“Mercury is closest planet to the Sun and the smallest”</a:t>
            </a:r>
            <a:endParaRPr sz="1138">
              <a:solidFill>
                <a:schemeClr val="bg2">
                  <a:lumMod val="10000"/>
                </a:schemeClr>
              </a:solidFill>
              <a:latin typeface="Arial"/>
              <a:cs typeface="Arial"/>
              <a:sym typeface="Arial"/>
            </a:endParaRPr>
          </a:p>
        </p:txBody>
      </p:sp>
      <p:sp>
        <p:nvSpPr>
          <p:cNvPr id="12389" name="Google Shape;12389;p22"/>
          <p:cNvSpPr/>
          <p:nvPr/>
        </p:nvSpPr>
        <p:spPr>
          <a:xfrm>
            <a:off x="9314708" y="5955769"/>
            <a:ext cx="2193493" cy="9984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2390" name="Google Shape;12390;p22"/>
          <p:cNvGrpSpPr/>
          <p:nvPr/>
        </p:nvGrpSpPr>
        <p:grpSpPr>
          <a:xfrm>
            <a:off x="8875928" y="6009370"/>
            <a:ext cx="891150" cy="89115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2393" name="Google Shape;12393;p22"/>
          <p:cNvSpPr txBox="1"/>
          <p:nvPr/>
        </p:nvSpPr>
        <p:spPr>
          <a:xfrm>
            <a:off x="9945764" y="6140723"/>
            <a:ext cx="1607253" cy="628480"/>
          </a:xfrm>
          <a:prstGeom prst="rect">
            <a:avLst/>
          </a:prstGeom>
          <a:no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r>
              <a:rPr lang="es" sz="1138">
                <a:solidFill>
                  <a:schemeClr val="bg2">
                    <a:lumMod val="10000"/>
                  </a:schemeClr>
                </a:solidFill>
                <a:latin typeface="Arial"/>
                <a:cs typeface="Arial"/>
                <a:sym typeface="Arial"/>
              </a:rPr>
              <a:t>“Mercury is closest planet to the Sun and the smallest”</a:t>
            </a:r>
            <a:endParaRPr sz="1138">
              <a:solidFill>
                <a:schemeClr val="bg2">
                  <a:lumMod val="10000"/>
                </a:schemeClr>
              </a:solidFill>
              <a:latin typeface="Arial"/>
              <a:cs typeface="Arial"/>
              <a:sym typeface="Arial"/>
            </a:endParaRPr>
          </a:p>
        </p:txBody>
      </p:sp>
      <p:sp>
        <p:nvSpPr>
          <p:cNvPr id="12394" name="Google Shape;12394;p22"/>
          <p:cNvSpPr/>
          <p:nvPr/>
        </p:nvSpPr>
        <p:spPr>
          <a:xfrm>
            <a:off x="6015792" y="3963698"/>
            <a:ext cx="194987" cy="194987"/>
          </a:xfrm>
          <a:prstGeom prst="ellipse">
            <a:avLst/>
          </a:prstGeom>
          <a:solidFill>
            <a:srgbClr val="667E92"/>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95" name="Google Shape;12395;p22"/>
          <p:cNvSpPr/>
          <p:nvPr/>
        </p:nvSpPr>
        <p:spPr>
          <a:xfrm>
            <a:off x="6015792" y="6500267"/>
            <a:ext cx="194987" cy="194987"/>
          </a:xfrm>
          <a:prstGeom prst="ellipse">
            <a:avLst/>
          </a:prstGeom>
          <a:solidFill>
            <a:srgbClr val="667E92"/>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2396" name="Google Shape;12396;p22"/>
          <p:cNvSpPr/>
          <p:nvPr/>
        </p:nvSpPr>
        <p:spPr>
          <a:xfrm>
            <a:off x="7335686" y="5231983"/>
            <a:ext cx="194987" cy="194987"/>
          </a:xfrm>
          <a:prstGeom prst="ellipse">
            <a:avLst/>
          </a:prstGeom>
          <a:solidFill>
            <a:srgbClr val="667E92"/>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cxnSp>
        <p:nvCxnSpPr>
          <p:cNvPr id="12397" name="Google Shape;12397;p22"/>
          <p:cNvCxnSpPr>
            <a:stCxn id="12396" idx="6"/>
            <a:endCxn id="12382" idx="2"/>
          </p:cNvCxnSpPr>
          <p:nvPr/>
        </p:nvCxnSpPr>
        <p:spPr>
          <a:xfrm rot="10800000" flipH="1">
            <a:off x="7530672" y="4201796"/>
            <a:ext cx="1345280" cy="112768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7530672" y="5329476"/>
            <a:ext cx="1345280" cy="1125547"/>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530672" y="5328196"/>
            <a:ext cx="1345280" cy="128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5405458" y="4883830"/>
            <a:ext cx="1415680" cy="891307"/>
          </a:xfrm>
          <a:prstGeom prst="rect">
            <a:avLst/>
          </a:prstGeom>
          <a:noFill/>
          <a:ln>
            <a:noFill/>
          </a:ln>
        </p:spPr>
        <p:txBody>
          <a:bodyPr spcFirstLastPara="1" wrap="square" lIns="130027" tIns="130027" rIns="130027" bIns="130027" anchor="ctr" anchorCtr="0">
            <a:noAutofit/>
          </a:bodyPr>
          <a:lstStyle/>
          <a:p>
            <a:pPr algn="ctr" defTabSz="1300460" hangingPunct="1">
              <a:spcBef>
                <a:spcPts val="0"/>
              </a:spcBef>
              <a:buClr>
                <a:srgbClr val="000000"/>
              </a:buClr>
              <a:defRPr/>
            </a:pPr>
            <a:r>
              <a:rPr lang="es" sz="4267" b="1">
                <a:solidFill>
                  <a:schemeClr val="bg2">
                    <a:lumMod val="10000"/>
                  </a:schemeClr>
                </a:solidFill>
                <a:latin typeface="Arial"/>
                <a:cs typeface="Arial"/>
                <a:sym typeface="Arial"/>
              </a:rPr>
              <a:t>75%</a:t>
            </a:r>
            <a:endParaRPr sz="4267" b="1">
              <a:solidFill>
                <a:schemeClr val="bg2">
                  <a:lumMod val="10000"/>
                </a:schemeClr>
              </a:solidFill>
              <a:latin typeface="Arial"/>
              <a:cs typeface="Arial"/>
              <a:sym typeface="Arial"/>
            </a:endParaRPr>
          </a:p>
        </p:txBody>
      </p:sp>
      <p:sp>
        <p:nvSpPr>
          <p:cNvPr id="12401" name="Google Shape;12401;p22"/>
          <p:cNvSpPr txBox="1">
            <a:spLocks noGrp="1"/>
          </p:cNvSpPr>
          <p:nvPr>
            <p:ph type="title"/>
          </p:nvPr>
        </p:nvSpPr>
        <p:spPr>
          <a:xfrm>
            <a:off x="1490987" y="1679787"/>
            <a:ext cx="10022827" cy="686080"/>
          </a:xfrm>
          <a:prstGeom prst="rect">
            <a:avLst/>
          </a:prstGeom>
        </p:spPr>
        <p:txBody>
          <a:bodyPr spcFirstLastPara="1" wrap="square" lIns="130027" tIns="130027" rIns="130027" bIns="130027" anchor="t" anchorCtr="0">
            <a:noAutofit/>
          </a:bodyPr>
          <a:lstStyle/>
          <a:p>
            <a:r>
              <a:rPr lang="es">
                <a:solidFill>
                  <a:schemeClr val="bg2">
                    <a:lumMod val="10000"/>
                  </a:schemeClr>
                </a:solidFill>
              </a:rPr>
              <a:t>Premium infographics</a:t>
            </a:r>
            <a:endParaRPr>
              <a:solidFill>
                <a:schemeClr val="bg2">
                  <a:lumMod val="10000"/>
                </a:schemeClr>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987464" y="6052855"/>
            <a:ext cx="1568556" cy="1081368"/>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463" name="Google Shape;7463;p72"/>
          <p:cNvGrpSpPr/>
          <p:nvPr/>
        </p:nvGrpSpPr>
        <p:grpSpPr>
          <a:xfrm>
            <a:off x="4984133" y="3049515"/>
            <a:ext cx="2221385" cy="1007758"/>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485" name="Google Shape;7485;p72"/>
          <p:cNvGrpSpPr/>
          <p:nvPr/>
        </p:nvGrpSpPr>
        <p:grpSpPr>
          <a:xfrm>
            <a:off x="4958561" y="4275607"/>
            <a:ext cx="2271334" cy="538523"/>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506" name="Google Shape;7506;p72"/>
          <p:cNvGrpSpPr/>
          <p:nvPr/>
        </p:nvGrpSpPr>
        <p:grpSpPr>
          <a:xfrm>
            <a:off x="9737345" y="2602786"/>
            <a:ext cx="2218395" cy="1027712"/>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grpSp>
      <p:grpSp>
        <p:nvGrpSpPr>
          <p:cNvPr id="7516" name="Google Shape;7516;p72"/>
          <p:cNvGrpSpPr/>
          <p:nvPr/>
        </p:nvGrpSpPr>
        <p:grpSpPr>
          <a:xfrm>
            <a:off x="4978291" y="5034655"/>
            <a:ext cx="2233911" cy="418308"/>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22" name="Google Shape;7522;p72"/>
          <p:cNvGrpSpPr/>
          <p:nvPr/>
        </p:nvGrpSpPr>
        <p:grpSpPr>
          <a:xfrm>
            <a:off x="9733143" y="3779525"/>
            <a:ext cx="2226796" cy="521570"/>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29" name="Google Shape;7529;p72"/>
          <p:cNvGrpSpPr/>
          <p:nvPr/>
        </p:nvGrpSpPr>
        <p:grpSpPr>
          <a:xfrm>
            <a:off x="9710831" y="5413395"/>
            <a:ext cx="2271376" cy="943559"/>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538" name="Google Shape;7538;p72"/>
          <p:cNvGrpSpPr/>
          <p:nvPr/>
        </p:nvGrpSpPr>
        <p:grpSpPr>
          <a:xfrm>
            <a:off x="7607560" y="2599375"/>
            <a:ext cx="1946462" cy="226674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951380" y="2608243"/>
            <a:ext cx="2329554" cy="22036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56" name="Google Shape;7556;p72"/>
          <p:cNvGrpSpPr/>
          <p:nvPr/>
        </p:nvGrpSpPr>
        <p:grpSpPr>
          <a:xfrm>
            <a:off x="1024176" y="3065628"/>
            <a:ext cx="3522506" cy="130479"/>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1004645" y="4822734"/>
            <a:ext cx="2066076" cy="927179"/>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2844">
                <a:solidFill>
                  <a:schemeClr val="bg2">
                    <a:lumMod val="1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2844">
                <a:solidFill>
                  <a:schemeClr val="bg2">
                    <a:lumMod val="1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2844">
                <a:solidFill>
                  <a:schemeClr val="bg2">
                    <a:lumMod val="1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2844">
                <a:solidFill>
                  <a:schemeClr val="bg2">
                    <a:lumMod val="1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2844">
                <a:solidFill>
                  <a:schemeClr val="bg2">
                    <a:lumMod val="1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2844">
                <a:solidFill>
                  <a:schemeClr val="bg2">
                    <a:lumMod val="1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80" name="Google Shape;7580;p72"/>
          <p:cNvGrpSpPr/>
          <p:nvPr/>
        </p:nvGrpSpPr>
        <p:grpSpPr>
          <a:xfrm>
            <a:off x="1004649" y="2597722"/>
            <a:ext cx="3581925" cy="297684"/>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603" name="Google Shape;7603;p72"/>
          <p:cNvGrpSpPr/>
          <p:nvPr/>
        </p:nvGrpSpPr>
        <p:grpSpPr>
          <a:xfrm>
            <a:off x="4976929" y="6432931"/>
            <a:ext cx="2229729" cy="699274"/>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620" name="Google Shape;7620;p72"/>
          <p:cNvGrpSpPr/>
          <p:nvPr/>
        </p:nvGrpSpPr>
        <p:grpSpPr>
          <a:xfrm>
            <a:off x="4920906" y="5693959"/>
            <a:ext cx="2299682" cy="492453"/>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631" name="Google Shape;7631;p72"/>
          <p:cNvGrpSpPr/>
          <p:nvPr/>
        </p:nvGrpSpPr>
        <p:grpSpPr>
          <a:xfrm>
            <a:off x="1049919" y="6100757"/>
            <a:ext cx="1843032" cy="919590"/>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692" name="Google Shape;7692;p72"/>
          <p:cNvGrpSpPr/>
          <p:nvPr/>
        </p:nvGrpSpPr>
        <p:grpSpPr>
          <a:xfrm rot="5400000">
            <a:off x="8464124" y="5811329"/>
            <a:ext cx="233335" cy="201232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725" name="Google Shape;7725;p72"/>
          <p:cNvGrpSpPr/>
          <p:nvPr/>
        </p:nvGrpSpPr>
        <p:grpSpPr>
          <a:xfrm rot="10800000" flipH="1">
            <a:off x="7571579" y="5226148"/>
            <a:ext cx="2018428" cy="35282"/>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732" name="Google Shape;7732;p72"/>
          <p:cNvGrpSpPr/>
          <p:nvPr/>
        </p:nvGrpSpPr>
        <p:grpSpPr>
          <a:xfrm>
            <a:off x="7587675" y="5756726"/>
            <a:ext cx="1986233" cy="547578"/>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874525" y="3507875"/>
            <a:ext cx="1681459" cy="941550"/>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grpSp>
      <p:grpSp>
        <p:nvGrpSpPr>
          <p:cNvPr id="7769" name="Google Shape;7769;p72"/>
          <p:cNvGrpSpPr/>
          <p:nvPr/>
        </p:nvGrpSpPr>
        <p:grpSpPr>
          <a:xfrm>
            <a:off x="1004657" y="3433368"/>
            <a:ext cx="1369104" cy="1152082"/>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grpSp>
        <p:nvGrpSpPr>
          <p:cNvPr id="7803" name="Google Shape;7803;p72"/>
          <p:cNvGrpSpPr/>
          <p:nvPr/>
        </p:nvGrpSpPr>
        <p:grpSpPr>
          <a:xfrm>
            <a:off x="9692927" y="4524825"/>
            <a:ext cx="2307227" cy="785697"/>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720721" y="6479321"/>
            <a:ext cx="2251671" cy="676558"/>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325824" y="4717395"/>
            <a:ext cx="1189385" cy="1172663"/>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61191" y="1580097"/>
            <a:ext cx="10966187" cy="686080"/>
          </a:xfrm>
          <a:prstGeom prst="rect">
            <a:avLst/>
          </a:prstGeom>
        </p:spPr>
        <p:txBody>
          <a:bodyPr spcFirstLastPara="1" wrap="square" lIns="130027" tIns="130027" rIns="130027" bIns="130027"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560" dirty="0">
                <a:solidFill>
                  <a:schemeClr val="bg2">
                    <a:lumMod val="1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98525" y="5707623"/>
            <a:ext cx="3399700" cy="1457493"/>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
                  <a:solidFill>
                    <a:schemeClr val="bg2">
                      <a:lumMod val="1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aphicFrame>
        <p:nvGraphicFramePr>
          <p:cNvPr id="7906" name="Google Shape;7906;p73"/>
          <p:cNvGraphicFramePr/>
          <p:nvPr/>
        </p:nvGraphicFramePr>
        <p:xfrm>
          <a:off x="8444852" y="4282431"/>
          <a:ext cx="3561388" cy="1227710"/>
        </p:xfrm>
        <a:graphic>
          <a:graphicData uri="http://schemas.openxmlformats.org/drawingml/2006/table">
            <a:tbl>
              <a:tblPr>
                <a:noFill/>
              </a:tblPr>
              <a:tblGrid>
                <a:gridCol w="890347">
                  <a:extLst>
                    <a:ext uri="{9D8B030D-6E8A-4147-A177-3AD203B41FA5}">
                      <a16:colId xmlns:a16="http://schemas.microsoft.com/office/drawing/2014/main" val="20000"/>
                    </a:ext>
                  </a:extLst>
                </a:gridCol>
                <a:gridCol w="890347">
                  <a:extLst>
                    <a:ext uri="{9D8B030D-6E8A-4147-A177-3AD203B41FA5}">
                      <a16:colId xmlns:a16="http://schemas.microsoft.com/office/drawing/2014/main" val="20001"/>
                    </a:ext>
                  </a:extLst>
                </a:gridCol>
                <a:gridCol w="890347">
                  <a:extLst>
                    <a:ext uri="{9D8B030D-6E8A-4147-A177-3AD203B41FA5}">
                      <a16:colId xmlns:a16="http://schemas.microsoft.com/office/drawing/2014/main" val="20002"/>
                    </a:ext>
                  </a:extLst>
                </a:gridCol>
                <a:gridCol w="890347">
                  <a:extLst>
                    <a:ext uri="{9D8B030D-6E8A-4147-A177-3AD203B41FA5}">
                      <a16:colId xmlns:a16="http://schemas.microsoft.com/office/drawing/2014/main" val="20003"/>
                    </a:ext>
                  </a:extLst>
                </a:gridCol>
              </a:tblGrid>
              <a:tr h="299068">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308836">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308836">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308836">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30027" marR="130027" marT="130027" marB="130027">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1010438" y="2615252"/>
            <a:ext cx="3408363" cy="13888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aphicFrame>
        <p:nvGraphicFramePr>
          <p:cNvPr id="7942" name="Google Shape;7942;p73"/>
          <p:cNvGraphicFramePr/>
          <p:nvPr>
            <p:extLst>
              <p:ext uri="{D42A27DB-BD31-4B8C-83A1-F6EECF244321}">
                <p14:modId xmlns:p14="http://schemas.microsoft.com/office/powerpoint/2010/main" val="3247031386"/>
              </p:ext>
            </p:extLst>
          </p:nvPr>
        </p:nvGraphicFramePr>
        <p:xfrm>
          <a:off x="8444888" y="2615231"/>
          <a:ext cx="3561388" cy="1388799"/>
        </p:xfrm>
        <a:graphic>
          <a:graphicData uri="http://schemas.openxmlformats.org/drawingml/2006/table">
            <a:tbl>
              <a:tblPr>
                <a:noFill/>
              </a:tblPr>
              <a:tblGrid>
                <a:gridCol w="890347">
                  <a:extLst>
                    <a:ext uri="{9D8B030D-6E8A-4147-A177-3AD203B41FA5}">
                      <a16:colId xmlns:a16="http://schemas.microsoft.com/office/drawing/2014/main" val="20000"/>
                    </a:ext>
                  </a:extLst>
                </a:gridCol>
                <a:gridCol w="890347">
                  <a:extLst>
                    <a:ext uri="{9D8B030D-6E8A-4147-A177-3AD203B41FA5}">
                      <a16:colId xmlns:a16="http://schemas.microsoft.com/office/drawing/2014/main" val="20001"/>
                    </a:ext>
                  </a:extLst>
                </a:gridCol>
                <a:gridCol w="890347">
                  <a:extLst>
                    <a:ext uri="{9D8B030D-6E8A-4147-A177-3AD203B41FA5}">
                      <a16:colId xmlns:a16="http://schemas.microsoft.com/office/drawing/2014/main" val="20002"/>
                    </a:ext>
                  </a:extLst>
                </a:gridCol>
                <a:gridCol w="890347">
                  <a:extLst>
                    <a:ext uri="{9D8B030D-6E8A-4147-A177-3AD203B41FA5}">
                      <a16:colId xmlns:a16="http://schemas.microsoft.com/office/drawing/2014/main" val="20003"/>
                    </a:ext>
                  </a:extLst>
                </a:gridCol>
              </a:tblGrid>
              <a:tr h="462933">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dirty="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462933">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dirty="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462933">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300" dirty="0">
                        <a:solidFill>
                          <a:schemeClr val="bg2">
                            <a:lumMod val="10000"/>
                          </a:schemeClr>
                        </a:solidFill>
                      </a:endParaRPr>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776782" y="4282431"/>
          <a:ext cx="3361280" cy="1235307"/>
        </p:xfrm>
        <a:graphic>
          <a:graphicData uri="http://schemas.openxmlformats.org/drawingml/2006/table">
            <a:tbl>
              <a:tblPr>
                <a:noFill/>
              </a:tblPr>
              <a:tblGrid>
                <a:gridCol w="840320">
                  <a:extLst>
                    <a:ext uri="{9D8B030D-6E8A-4147-A177-3AD203B41FA5}">
                      <a16:colId xmlns:a16="http://schemas.microsoft.com/office/drawing/2014/main" val="20000"/>
                    </a:ext>
                  </a:extLst>
                </a:gridCol>
                <a:gridCol w="840320">
                  <a:extLst>
                    <a:ext uri="{9D8B030D-6E8A-4147-A177-3AD203B41FA5}">
                      <a16:colId xmlns:a16="http://schemas.microsoft.com/office/drawing/2014/main" val="20001"/>
                    </a:ext>
                  </a:extLst>
                </a:gridCol>
                <a:gridCol w="840320">
                  <a:extLst>
                    <a:ext uri="{9D8B030D-6E8A-4147-A177-3AD203B41FA5}">
                      <a16:colId xmlns:a16="http://schemas.microsoft.com/office/drawing/2014/main" val="20002"/>
                    </a:ext>
                  </a:extLst>
                </a:gridCol>
                <a:gridCol w="840320">
                  <a:extLst>
                    <a:ext uri="{9D8B030D-6E8A-4147-A177-3AD203B41FA5}">
                      <a16:colId xmlns:a16="http://schemas.microsoft.com/office/drawing/2014/main" val="20003"/>
                    </a:ext>
                  </a:extLst>
                </a:gridCol>
              </a:tblGrid>
              <a:tr h="411769">
                <a:tc>
                  <a:txBody>
                    <a:bodyPr/>
                    <a:lstStyle/>
                    <a:p>
                      <a:pPr marL="0" lvl="0" indent="0" algn="l" rtl="0">
                        <a:spcBef>
                          <a:spcPts val="0"/>
                        </a:spcBef>
                        <a:spcAft>
                          <a:spcPts val="0"/>
                        </a:spcAft>
                        <a:buNone/>
                      </a:pPr>
                      <a:endParaRPr sz="300"/>
                    </a:p>
                  </a:txBody>
                  <a:tcPr marL="130027" marR="130027" marT="130027" marB="130027">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11769">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11769">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30027" marR="130027" marT="130027" marB="130027">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779608" y="5691797"/>
            <a:ext cx="3361247" cy="1489155"/>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aphicFrame>
        <p:nvGraphicFramePr>
          <p:cNvPr id="7981" name="Google Shape;7981;p73"/>
          <p:cNvGraphicFramePr/>
          <p:nvPr/>
        </p:nvGraphicFramePr>
        <p:xfrm>
          <a:off x="1011859" y="4282431"/>
          <a:ext cx="3370384" cy="1264854"/>
        </p:xfrm>
        <a:graphic>
          <a:graphicData uri="http://schemas.openxmlformats.org/drawingml/2006/table">
            <a:tbl>
              <a:tblPr>
                <a:noFill/>
              </a:tblPr>
              <a:tblGrid>
                <a:gridCol w="842596">
                  <a:extLst>
                    <a:ext uri="{9D8B030D-6E8A-4147-A177-3AD203B41FA5}">
                      <a16:colId xmlns:a16="http://schemas.microsoft.com/office/drawing/2014/main" val="20000"/>
                    </a:ext>
                  </a:extLst>
                </a:gridCol>
                <a:gridCol w="842596">
                  <a:extLst>
                    <a:ext uri="{9D8B030D-6E8A-4147-A177-3AD203B41FA5}">
                      <a16:colId xmlns:a16="http://schemas.microsoft.com/office/drawing/2014/main" val="20001"/>
                    </a:ext>
                  </a:extLst>
                </a:gridCol>
                <a:gridCol w="842596">
                  <a:extLst>
                    <a:ext uri="{9D8B030D-6E8A-4147-A177-3AD203B41FA5}">
                      <a16:colId xmlns:a16="http://schemas.microsoft.com/office/drawing/2014/main" val="20002"/>
                    </a:ext>
                  </a:extLst>
                </a:gridCol>
                <a:gridCol w="842596">
                  <a:extLst>
                    <a:ext uri="{9D8B030D-6E8A-4147-A177-3AD203B41FA5}">
                      <a16:colId xmlns:a16="http://schemas.microsoft.com/office/drawing/2014/main" val="20003"/>
                    </a:ext>
                  </a:extLst>
                </a:gridCol>
              </a:tblGrid>
              <a:tr h="421618">
                <a:tc>
                  <a:txBody>
                    <a:bodyPr/>
                    <a:lstStyle/>
                    <a:p>
                      <a:pPr marL="0" lvl="0" indent="0" algn="l" rtl="0">
                        <a:spcBef>
                          <a:spcPts val="0"/>
                        </a:spcBef>
                        <a:spcAft>
                          <a:spcPts val="0"/>
                        </a:spcAft>
                        <a:buNone/>
                      </a:pPr>
                      <a:endParaRPr sz="300"/>
                    </a:p>
                  </a:txBody>
                  <a:tcPr marL="130027" marR="130027" marT="130027" marB="130027">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421618">
                <a:tc>
                  <a:txBody>
                    <a:bodyPr/>
                    <a:lstStyle/>
                    <a:p>
                      <a:pPr marL="0" lvl="0" indent="0" algn="l" rtl="0">
                        <a:spcBef>
                          <a:spcPts val="0"/>
                        </a:spcBef>
                        <a:spcAft>
                          <a:spcPts val="0"/>
                        </a:spcAft>
                        <a:buNone/>
                      </a:pPr>
                      <a:endParaRPr sz="300"/>
                    </a:p>
                  </a:txBody>
                  <a:tcPr marL="130027" marR="130027" marT="130027" marB="130027">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21618">
                <a:tc>
                  <a:txBody>
                    <a:bodyPr/>
                    <a:lstStyle/>
                    <a:p>
                      <a:pPr marL="0" lvl="0" indent="0" algn="l" rtl="0">
                        <a:spcBef>
                          <a:spcPts val="0"/>
                        </a:spcBef>
                        <a:spcAft>
                          <a:spcPts val="0"/>
                        </a:spcAft>
                        <a:buNone/>
                      </a:pPr>
                      <a:endParaRPr sz="300"/>
                    </a:p>
                  </a:txBody>
                  <a:tcPr marL="130027" marR="130027" marT="130027" marB="130027">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30027" marR="130027" marT="130027" marB="130027">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30027" marR="130027" marT="130027" marB="130027">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918055" y="4856746"/>
            <a:ext cx="1851868" cy="86697"/>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85" name="Google Shape;7985;p73"/>
          <p:cNvGrpSpPr/>
          <p:nvPr/>
        </p:nvGrpSpPr>
        <p:grpSpPr>
          <a:xfrm>
            <a:off x="6693859" y="5258039"/>
            <a:ext cx="1300395" cy="86697"/>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7988" name="Google Shape;7988;p73"/>
          <p:cNvGrpSpPr/>
          <p:nvPr/>
        </p:nvGrpSpPr>
        <p:grpSpPr>
          <a:xfrm>
            <a:off x="8350463" y="5724240"/>
            <a:ext cx="3588078" cy="1424290"/>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30027" rIns="0" bIns="130027" anchor="t" anchorCtr="0">
              <a:noAutofit/>
            </a:bodyPr>
            <a:lstStyle/>
            <a:p>
              <a:pPr algn="ctr">
                <a:spcBef>
                  <a:spcPts val="0"/>
                </a:spcBef>
                <a:spcAft>
                  <a:spcPts val="2276"/>
                </a:spcAft>
              </a:pPr>
              <a:r>
                <a:rPr lang="en" sz="569">
                  <a:solidFill>
                    <a:schemeClr val="bg2">
                      <a:lumMod val="10000"/>
                    </a:schemeClr>
                  </a:solidFill>
                </a:rPr>
                <a:t>JANUARY</a:t>
              </a:r>
              <a:endParaRPr sz="569">
                <a:solidFill>
                  <a:schemeClr val="bg2">
                    <a:lumMod val="1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30027" rIns="0" bIns="130027" anchor="t" anchorCtr="0">
              <a:noAutofit/>
            </a:bodyPr>
            <a:lstStyle/>
            <a:p>
              <a:pPr algn="ctr">
                <a:spcBef>
                  <a:spcPts val="0"/>
                </a:spcBef>
                <a:spcAft>
                  <a:spcPts val="2276"/>
                </a:spcAft>
              </a:pPr>
              <a:r>
                <a:rPr lang="en" sz="569">
                  <a:solidFill>
                    <a:schemeClr val="bg2">
                      <a:lumMod val="10000"/>
                    </a:schemeClr>
                  </a:solidFill>
                </a:rPr>
                <a:t>FEBRUARY</a:t>
              </a:r>
              <a:endParaRPr sz="569">
                <a:solidFill>
                  <a:schemeClr val="bg2">
                    <a:lumMod val="1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30027" rIns="0" bIns="130027" anchor="t" anchorCtr="0">
              <a:noAutofit/>
            </a:bodyPr>
            <a:lstStyle/>
            <a:p>
              <a:pPr algn="ctr">
                <a:spcBef>
                  <a:spcPts val="0"/>
                </a:spcBef>
                <a:spcAft>
                  <a:spcPts val="2276"/>
                </a:spcAft>
              </a:pPr>
              <a:r>
                <a:rPr lang="en" sz="569">
                  <a:solidFill>
                    <a:schemeClr val="bg2">
                      <a:lumMod val="10000"/>
                    </a:schemeClr>
                  </a:solidFill>
                </a:rPr>
                <a:t>MARCH</a:t>
              </a:r>
              <a:endParaRPr sz="569">
                <a:solidFill>
                  <a:schemeClr val="bg2">
                    <a:lumMod val="1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30027" rIns="0" bIns="130027" anchor="t" anchorCtr="0">
              <a:noAutofit/>
            </a:bodyPr>
            <a:lstStyle/>
            <a:p>
              <a:pPr algn="ctr">
                <a:spcBef>
                  <a:spcPts val="0"/>
                </a:spcBef>
                <a:spcAft>
                  <a:spcPts val="2276"/>
                </a:spcAft>
              </a:pPr>
              <a:r>
                <a:rPr lang="en" sz="569">
                  <a:solidFill>
                    <a:schemeClr val="bg2">
                      <a:lumMod val="10000"/>
                    </a:schemeClr>
                  </a:solidFill>
                </a:rPr>
                <a:t>APRIL</a:t>
              </a:r>
              <a:endParaRPr sz="569">
                <a:solidFill>
                  <a:schemeClr val="bg2">
                    <a:lumMod val="1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30027" rIns="0" bIns="130027" anchor="t" anchorCtr="0">
              <a:noAutofit/>
            </a:bodyPr>
            <a:lstStyle/>
            <a:p>
              <a:pPr>
                <a:spcBef>
                  <a:spcPts val="0"/>
                </a:spcBef>
                <a:spcAft>
                  <a:spcPts val="2276"/>
                </a:spcAft>
              </a:pPr>
              <a:r>
                <a:rPr lang="en" sz="569">
                  <a:solidFill>
                    <a:schemeClr val="bg2">
                      <a:lumMod val="10000"/>
                    </a:schemeClr>
                  </a:solidFill>
                </a:rPr>
                <a:t>PHASE 1</a:t>
              </a:r>
              <a:endParaRPr sz="569">
                <a:solidFill>
                  <a:schemeClr val="bg2">
                    <a:lumMod val="1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30027" rIns="0" bIns="130027" anchor="t" anchorCtr="0">
              <a:noAutofit/>
            </a:bodyPr>
            <a:lstStyle/>
            <a:p>
              <a:pPr>
                <a:lnSpc>
                  <a:spcPct val="115000"/>
                </a:lnSpc>
                <a:spcBef>
                  <a:spcPts val="0"/>
                </a:spcBef>
                <a:spcAft>
                  <a:spcPts val="2276"/>
                </a:spcAft>
              </a:pPr>
              <a:r>
                <a:rPr lang="en" sz="569">
                  <a:solidFill>
                    <a:schemeClr val="bg2">
                      <a:lumMod val="10000"/>
                    </a:schemeClr>
                  </a:solidFill>
                </a:rPr>
                <a:t>Task 1</a:t>
              </a:r>
              <a:endParaRPr sz="569">
                <a:solidFill>
                  <a:schemeClr val="bg2">
                    <a:lumMod val="1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30027" rIns="0" bIns="130027" anchor="t" anchorCtr="0">
              <a:noAutofit/>
            </a:bodyPr>
            <a:lstStyle/>
            <a:p>
              <a:pPr>
                <a:lnSpc>
                  <a:spcPct val="115000"/>
                </a:lnSpc>
                <a:spcBef>
                  <a:spcPts val="0"/>
                </a:spcBef>
                <a:spcAft>
                  <a:spcPts val="2276"/>
                </a:spcAft>
              </a:pPr>
              <a:r>
                <a:rPr lang="en" sz="569">
                  <a:solidFill>
                    <a:schemeClr val="bg2">
                      <a:lumMod val="10000"/>
                    </a:schemeClr>
                  </a:solidFill>
                </a:rPr>
                <a:t>Task 2</a:t>
              </a:r>
              <a:endParaRPr sz="569">
                <a:solidFill>
                  <a:schemeClr val="bg2">
                    <a:lumMod val="1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06" name="Google Shape;8006;p73"/>
          <p:cNvGrpSpPr/>
          <p:nvPr/>
        </p:nvGrpSpPr>
        <p:grpSpPr>
          <a:xfrm>
            <a:off x="4772728" y="2572647"/>
            <a:ext cx="3361270" cy="1430564"/>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Bef>
                  <a:spcPts val="0"/>
                </a:spcBef>
                <a:spcAft>
                  <a:spcPts val="2276"/>
                </a:spcAft>
              </a:pPr>
              <a:r>
                <a:rPr lang="en" sz="569">
                  <a:solidFill>
                    <a:schemeClr val="bg2">
                      <a:lumMod val="10000"/>
                    </a:schemeClr>
                  </a:solidFill>
                </a:rPr>
                <a:t>JANUARY</a:t>
              </a:r>
              <a:endParaRPr sz="569">
                <a:solidFill>
                  <a:schemeClr val="bg2">
                    <a:lumMod val="1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Bef>
                  <a:spcPts val="0"/>
                </a:spcBef>
                <a:spcAft>
                  <a:spcPts val="2276"/>
                </a:spcAft>
              </a:pPr>
              <a:r>
                <a:rPr lang="en" sz="569">
                  <a:solidFill>
                    <a:schemeClr val="bg2">
                      <a:lumMod val="10000"/>
                    </a:schemeClr>
                  </a:solidFill>
                </a:rPr>
                <a:t>FEBRUARY</a:t>
              </a:r>
              <a:endParaRPr sz="569">
                <a:solidFill>
                  <a:schemeClr val="bg2">
                    <a:lumMod val="1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Bef>
                  <a:spcPts val="0"/>
                </a:spcBef>
                <a:spcAft>
                  <a:spcPts val="2276"/>
                </a:spcAft>
              </a:pPr>
              <a:r>
                <a:rPr lang="en" sz="569">
                  <a:solidFill>
                    <a:schemeClr val="bg2">
                      <a:lumMod val="10000"/>
                    </a:schemeClr>
                  </a:solidFill>
                </a:rPr>
                <a:t>MARCH</a:t>
              </a:r>
              <a:endParaRPr sz="569">
                <a:solidFill>
                  <a:schemeClr val="bg2">
                    <a:lumMod val="1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Bef>
                  <a:spcPts val="0"/>
                </a:spcBef>
                <a:spcAft>
                  <a:spcPts val="2276"/>
                </a:spcAft>
              </a:pPr>
              <a:r>
                <a:rPr lang="en" sz="569">
                  <a:solidFill>
                    <a:schemeClr val="bg2">
                      <a:lumMod val="10000"/>
                    </a:schemeClr>
                  </a:solidFill>
                </a:rPr>
                <a:t>APRIL</a:t>
              </a:r>
              <a:endParaRPr sz="569">
                <a:solidFill>
                  <a:schemeClr val="bg2">
                    <a:lumMod val="1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Bef>
                  <a:spcPts val="0"/>
                </a:spcBef>
                <a:spcAft>
                  <a:spcPts val="2276"/>
                </a:spcAft>
              </a:pPr>
              <a:r>
                <a:rPr lang="en" sz="569">
                  <a:solidFill>
                    <a:schemeClr val="bg2">
                      <a:lumMod val="10000"/>
                    </a:schemeClr>
                  </a:solidFill>
                </a:rPr>
                <a:t>MAY</a:t>
              </a:r>
              <a:endParaRPr sz="569">
                <a:solidFill>
                  <a:schemeClr val="bg2">
                    <a:lumMod val="1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Bef>
                  <a:spcPts val="0"/>
                </a:spcBef>
                <a:spcAft>
                  <a:spcPts val="2276"/>
                </a:spcAft>
              </a:pPr>
              <a:r>
                <a:rPr lang="en" sz="569">
                  <a:solidFill>
                    <a:schemeClr val="bg2">
                      <a:lumMod val="10000"/>
                    </a:schemeClr>
                  </a:solidFill>
                </a:rPr>
                <a:t>JUNE</a:t>
              </a:r>
              <a:endParaRPr sz="569">
                <a:solidFill>
                  <a:schemeClr val="bg2">
                    <a:lumMod val="1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Bef>
                  <a:spcPts val="0"/>
                </a:spcBef>
                <a:spcAft>
                  <a:spcPts val="2276"/>
                </a:spcAft>
              </a:pPr>
              <a:r>
                <a:rPr lang="en" sz="569">
                  <a:solidFill>
                    <a:schemeClr val="bg2">
                      <a:lumMod val="10000"/>
                    </a:schemeClr>
                  </a:solidFill>
                </a:rPr>
                <a:t>PHASE 1</a:t>
              </a:r>
              <a:endParaRPr sz="569">
                <a:solidFill>
                  <a:schemeClr val="bg2">
                    <a:lumMod val="1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Bef>
                  <a:spcPts val="0"/>
                </a:spcBef>
                <a:spcAft>
                  <a:spcPts val="2276"/>
                </a:spcAft>
              </a:pPr>
              <a:r>
                <a:rPr lang="en" sz="569">
                  <a:solidFill>
                    <a:schemeClr val="bg2">
                      <a:lumMod val="10000"/>
                    </a:schemeClr>
                  </a:solidFill>
                </a:rPr>
                <a:t>PHASE 2</a:t>
              </a:r>
              <a:endParaRPr sz="569">
                <a:solidFill>
                  <a:schemeClr val="bg2">
                    <a:lumMod val="1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76"/>
                </a:spcAft>
              </a:pPr>
              <a:r>
                <a:rPr lang="en" sz="569">
                  <a:solidFill>
                    <a:schemeClr val="bg2">
                      <a:lumMod val="10000"/>
                    </a:schemeClr>
                  </a:solidFill>
                </a:rPr>
                <a:t>Task 1</a:t>
              </a:r>
              <a:endParaRPr sz="569">
                <a:solidFill>
                  <a:schemeClr val="bg2">
                    <a:lumMod val="1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76"/>
                </a:spcAft>
              </a:pPr>
              <a:r>
                <a:rPr lang="en" sz="569">
                  <a:solidFill>
                    <a:schemeClr val="bg2">
                      <a:lumMod val="10000"/>
                    </a:schemeClr>
                  </a:solidFill>
                </a:rPr>
                <a:t>Task 2</a:t>
              </a:r>
              <a:endParaRPr sz="569">
                <a:solidFill>
                  <a:schemeClr val="bg2">
                    <a:lumMod val="1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76"/>
                </a:spcAft>
              </a:pPr>
              <a:r>
                <a:rPr lang="en" sz="569">
                  <a:solidFill>
                    <a:schemeClr val="bg2">
                      <a:lumMod val="10000"/>
                    </a:schemeClr>
                  </a:solidFill>
                </a:rPr>
                <a:t>Task 1</a:t>
              </a:r>
              <a:endParaRPr sz="569">
                <a:solidFill>
                  <a:schemeClr val="bg2">
                    <a:lumMod val="1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76"/>
                </a:spcAft>
              </a:pPr>
              <a:r>
                <a:rPr lang="en" sz="569">
                  <a:solidFill>
                    <a:schemeClr val="bg2">
                      <a:lumMod val="10000"/>
                    </a:schemeClr>
                  </a:solidFill>
                </a:rPr>
                <a:t>Task 2</a:t>
              </a:r>
              <a:endParaRPr sz="569">
                <a:solidFill>
                  <a:schemeClr val="bg2">
                    <a:lumMod val="1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30027" tIns="130027" rIns="130027" bIns="130027" anchor="ctr" anchorCtr="0">
                <a:noAutofit/>
              </a:bodyPr>
              <a:lstStyle/>
              <a:p>
                <a:pPr>
                  <a:spcBef>
                    <a:spcPts val="0"/>
                  </a:spcBef>
                </a:pPr>
                <a:endParaRPr sz="569">
                  <a:solidFill>
                    <a:schemeClr val="bg2">
                      <a:lumMod val="1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87644" y="1751662"/>
            <a:ext cx="10966187" cy="686080"/>
          </a:xfrm>
          <a:prstGeom prst="rect">
            <a:avLst/>
          </a:prstGeom>
        </p:spPr>
        <p:txBody>
          <a:bodyPr spcFirstLastPara="1" wrap="square" lIns="130027" tIns="130027" rIns="130027" bIns="130027"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276" dirty="0">
                <a:solidFill>
                  <a:schemeClr val="bg2">
                    <a:lumMod val="1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821960" y="2600087"/>
            <a:ext cx="1060169" cy="102238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1707">
                  <a:solidFill>
                    <a:schemeClr val="bg2">
                      <a:lumMod val="1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1707">
                  <a:solidFill>
                    <a:schemeClr val="bg2">
                      <a:lumMod val="1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1707">
                  <a:solidFill>
                    <a:schemeClr val="bg2">
                      <a:lumMod val="1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1707">
                  <a:solidFill>
                    <a:schemeClr val="bg2">
                      <a:lumMod val="1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lgn="ctr">
                  <a:spcBef>
                    <a:spcPts val="0"/>
                  </a:spcBef>
                </a:pPr>
                <a:endParaRPr sz="1707">
                  <a:solidFill>
                    <a:schemeClr val="bg2">
                      <a:lumMod val="1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055" name="Google Shape;8055;p74"/>
          <p:cNvGrpSpPr/>
          <p:nvPr/>
        </p:nvGrpSpPr>
        <p:grpSpPr>
          <a:xfrm>
            <a:off x="1014135" y="3849438"/>
            <a:ext cx="1083402" cy="1038074"/>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62" name="Google Shape;8062;p74"/>
          <p:cNvGrpSpPr/>
          <p:nvPr/>
        </p:nvGrpSpPr>
        <p:grpSpPr>
          <a:xfrm>
            <a:off x="4585284" y="3853998"/>
            <a:ext cx="975031" cy="1029100"/>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7529" tIns="48747" rIns="97529" bIns="48747" anchor="ctr" anchorCtr="0">
                <a:noAutofit/>
              </a:bodyPr>
              <a:lstStyle/>
              <a:p>
                <a:pPr algn="ctr">
                  <a:spcBef>
                    <a:spcPts val="0"/>
                  </a:spcBef>
                </a:pPr>
                <a:endParaRPr sz="1991">
                  <a:solidFill>
                    <a:schemeClr val="bg2">
                      <a:lumMod val="1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967822" y="3863522"/>
            <a:ext cx="1009995" cy="1009995"/>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83" name="Google Shape;8083;p74"/>
          <p:cNvGrpSpPr/>
          <p:nvPr/>
        </p:nvGrpSpPr>
        <p:grpSpPr>
          <a:xfrm>
            <a:off x="8119022" y="3855708"/>
            <a:ext cx="1025419" cy="1025682"/>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88" name="Google Shape;8088;p74"/>
          <p:cNvGrpSpPr/>
          <p:nvPr/>
        </p:nvGrpSpPr>
        <p:grpSpPr>
          <a:xfrm>
            <a:off x="11596565" y="6196123"/>
            <a:ext cx="399054" cy="957389"/>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093" name="Google Shape;8093;p74"/>
          <p:cNvGrpSpPr/>
          <p:nvPr/>
        </p:nvGrpSpPr>
        <p:grpSpPr>
          <a:xfrm>
            <a:off x="7496380" y="6180191"/>
            <a:ext cx="668945" cy="972437"/>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8096" name="Google Shape;8096;p74"/>
          <p:cNvSpPr/>
          <p:nvPr/>
        </p:nvSpPr>
        <p:spPr>
          <a:xfrm>
            <a:off x="11560330" y="6057881"/>
            <a:ext cx="290" cy="6"/>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097" name="Google Shape;8097;p74"/>
          <p:cNvGrpSpPr/>
          <p:nvPr/>
        </p:nvGrpSpPr>
        <p:grpSpPr>
          <a:xfrm>
            <a:off x="8379795" y="6196122"/>
            <a:ext cx="417978" cy="41791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00" name="Google Shape;8100;p74"/>
          <p:cNvGrpSpPr/>
          <p:nvPr/>
        </p:nvGrpSpPr>
        <p:grpSpPr>
          <a:xfrm>
            <a:off x="8379795" y="6734677"/>
            <a:ext cx="417978" cy="417978"/>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8103" name="Google Shape;8103;p74"/>
          <p:cNvSpPr/>
          <p:nvPr/>
        </p:nvSpPr>
        <p:spPr>
          <a:xfrm>
            <a:off x="9856669" y="6194980"/>
            <a:ext cx="867119" cy="95736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04" name="Google Shape;8104;p74"/>
          <p:cNvSpPr/>
          <p:nvPr/>
        </p:nvSpPr>
        <p:spPr>
          <a:xfrm rot="10800000">
            <a:off x="9012242" y="6191763"/>
            <a:ext cx="629958" cy="960907"/>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105" name="Google Shape;8105;p74"/>
          <p:cNvGrpSpPr/>
          <p:nvPr/>
        </p:nvGrpSpPr>
        <p:grpSpPr>
          <a:xfrm>
            <a:off x="11117537" y="5068817"/>
            <a:ext cx="885878" cy="884543"/>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10" name="Google Shape;8110;p74"/>
          <p:cNvGrpSpPr/>
          <p:nvPr/>
        </p:nvGrpSpPr>
        <p:grpSpPr>
          <a:xfrm>
            <a:off x="3234309" y="5082482"/>
            <a:ext cx="1864515" cy="870979"/>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16" name="Google Shape;8116;p74"/>
          <p:cNvGrpSpPr/>
          <p:nvPr/>
        </p:nvGrpSpPr>
        <p:grpSpPr>
          <a:xfrm>
            <a:off x="9386660" y="5069049"/>
            <a:ext cx="1579092" cy="884198"/>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20" name="Google Shape;8120;p74"/>
          <p:cNvGrpSpPr/>
          <p:nvPr/>
        </p:nvGrpSpPr>
        <p:grpSpPr>
          <a:xfrm>
            <a:off x="7705110" y="5064636"/>
            <a:ext cx="1528108" cy="89199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a:spcBef>
                    <a:spcPts val="0"/>
                  </a:spcBef>
                </a:pPr>
                <a:endParaRPr sz="1280">
                  <a:solidFill>
                    <a:schemeClr val="bg2">
                      <a:lumMod val="10000"/>
                    </a:schemeClr>
                  </a:solidFill>
                </a:endParaRPr>
              </a:p>
            </p:txBody>
          </p:sp>
        </p:grpSp>
      </p:grpSp>
      <p:grpSp>
        <p:nvGrpSpPr>
          <p:cNvPr id="8133" name="Google Shape;8133;p74"/>
          <p:cNvGrpSpPr/>
          <p:nvPr/>
        </p:nvGrpSpPr>
        <p:grpSpPr>
          <a:xfrm>
            <a:off x="10764612" y="3856760"/>
            <a:ext cx="1244410" cy="1023431"/>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grpSp>
        <p:nvGrpSpPr>
          <p:cNvPr id="8157" name="Google Shape;8157;p74"/>
          <p:cNvGrpSpPr/>
          <p:nvPr/>
        </p:nvGrpSpPr>
        <p:grpSpPr>
          <a:xfrm>
            <a:off x="5707811" y="2600087"/>
            <a:ext cx="1013414" cy="1117726"/>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196" name="Google Shape;8196;p74"/>
          <p:cNvGrpSpPr/>
          <p:nvPr/>
        </p:nvGrpSpPr>
        <p:grpSpPr>
          <a:xfrm>
            <a:off x="5701377" y="3856226"/>
            <a:ext cx="1125386" cy="1024498"/>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05" name="Google Shape;8205;p74"/>
          <p:cNvGrpSpPr/>
          <p:nvPr/>
        </p:nvGrpSpPr>
        <p:grpSpPr>
          <a:xfrm>
            <a:off x="1008747" y="6195255"/>
            <a:ext cx="2003120" cy="957392"/>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221" name="Google Shape;8221;p74"/>
          <p:cNvGrpSpPr/>
          <p:nvPr/>
        </p:nvGrpSpPr>
        <p:grpSpPr>
          <a:xfrm>
            <a:off x="4475720" y="2600087"/>
            <a:ext cx="1131356" cy="1050782"/>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234" name="Google Shape;8234;p74"/>
          <p:cNvGrpSpPr/>
          <p:nvPr/>
        </p:nvGrpSpPr>
        <p:grpSpPr>
          <a:xfrm>
            <a:off x="3226335" y="6188206"/>
            <a:ext cx="1884336" cy="964385"/>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255" name="Google Shape;8255;p74"/>
          <p:cNvGrpSpPr/>
          <p:nvPr/>
        </p:nvGrpSpPr>
        <p:grpSpPr>
          <a:xfrm>
            <a:off x="9091967" y="2704541"/>
            <a:ext cx="1608657" cy="835389"/>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65" name="Google Shape;8265;p74"/>
          <p:cNvGrpSpPr/>
          <p:nvPr/>
        </p:nvGrpSpPr>
        <p:grpSpPr>
          <a:xfrm>
            <a:off x="5325141" y="6188266"/>
            <a:ext cx="1956770" cy="964453"/>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30027" tIns="130027" rIns="130027" bIns="130027" anchor="ctr" anchorCtr="0">
                  <a:noAutofit/>
                </a:bodyPr>
                <a:lstStyle/>
                <a:p>
                  <a:pPr>
                    <a:spcBef>
                      <a:spcPts val="0"/>
                    </a:spcBef>
                  </a:pPr>
                  <a:r>
                    <a:rPr lang="en" sz="2844">
                      <a:solidFill>
                        <a:schemeClr val="bg2">
                          <a:lumMod val="10000"/>
                        </a:schemeClr>
                      </a:solidFill>
                    </a:rPr>
                    <a:t>     </a:t>
                  </a:r>
                  <a:endParaRPr sz="2844">
                    <a:solidFill>
                      <a:schemeClr val="bg2">
                        <a:lumMod val="1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281" name="Google Shape;8281;p74"/>
          <p:cNvGrpSpPr/>
          <p:nvPr/>
        </p:nvGrpSpPr>
        <p:grpSpPr>
          <a:xfrm>
            <a:off x="9285617" y="3855717"/>
            <a:ext cx="1337937" cy="1025518"/>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grpSp>
        <p:nvGrpSpPr>
          <p:cNvPr id="8303" name="Google Shape;8303;p74"/>
          <p:cNvGrpSpPr/>
          <p:nvPr/>
        </p:nvGrpSpPr>
        <p:grpSpPr>
          <a:xfrm>
            <a:off x="3430780" y="3861898"/>
            <a:ext cx="1013443" cy="101315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17" name="Google Shape;8317;p74"/>
          <p:cNvGrpSpPr/>
          <p:nvPr/>
        </p:nvGrpSpPr>
        <p:grpSpPr>
          <a:xfrm>
            <a:off x="10801359" y="2600087"/>
            <a:ext cx="1202695" cy="1012496"/>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26" name="Google Shape;8326;p74"/>
          <p:cNvGrpSpPr/>
          <p:nvPr/>
        </p:nvGrpSpPr>
        <p:grpSpPr>
          <a:xfrm>
            <a:off x="5250608" y="5069219"/>
            <a:ext cx="2301059" cy="884230"/>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341" name="Google Shape;8341;p74"/>
          <p:cNvGrpSpPr/>
          <p:nvPr/>
        </p:nvGrpSpPr>
        <p:grpSpPr>
          <a:xfrm>
            <a:off x="995778" y="2600087"/>
            <a:ext cx="1256114" cy="1102473"/>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54" name="Google Shape;8354;p74"/>
          <p:cNvGrpSpPr/>
          <p:nvPr/>
        </p:nvGrpSpPr>
        <p:grpSpPr>
          <a:xfrm>
            <a:off x="3283139" y="2600087"/>
            <a:ext cx="1091846" cy="1159807"/>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389" name="Google Shape;8389;p74"/>
          <p:cNvGrpSpPr/>
          <p:nvPr/>
        </p:nvGrpSpPr>
        <p:grpSpPr>
          <a:xfrm>
            <a:off x="2352625" y="2600087"/>
            <a:ext cx="829780" cy="123765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03" name="Google Shape;8403;p74"/>
          <p:cNvGrpSpPr/>
          <p:nvPr/>
        </p:nvGrpSpPr>
        <p:grpSpPr>
          <a:xfrm>
            <a:off x="2238595" y="3860634"/>
            <a:ext cx="1051125" cy="101568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412" name="Google Shape;8412;p74"/>
          <p:cNvGrpSpPr/>
          <p:nvPr/>
        </p:nvGrpSpPr>
        <p:grpSpPr>
          <a:xfrm>
            <a:off x="10938255" y="6179953"/>
            <a:ext cx="443839" cy="973046"/>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15" name="Google Shape;8415;p74"/>
          <p:cNvGrpSpPr/>
          <p:nvPr/>
        </p:nvGrpSpPr>
        <p:grpSpPr>
          <a:xfrm>
            <a:off x="7982862" y="2600087"/>
            <a:ext cx="1008371" cy="1051533"/>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29" name="Google Shape;8429;p74"/>
          <p:cNvGrpSpPr/>
          <p:nvPr/>
        </p:nvGrpSpPr>
        <p:grpSpPr>
          <a:xfrm>
            <a:off x="1016099" y="5069230"/>
            <a:ext cx="2066425" cy="883712"/>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1016098" y="1645864"/>
            <a:ext cx="10966187" cy="686080"/>
          </a:xfrm>
          <a:prstGeom prst="rect">
            <a:avLst/>
          </a:prstGeom>
        </p:spPr>
        <p:txBody>
          <a:bodyPr spcFirstLastPara="1" wrap="square" lIns="130027" tIns="130027" rIns="130027" bIns="130027"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844" dirty="0">
                <a:solidFill>
                  <a:schemeClr val="bg2">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1007757" y="2592885"/>
            <a:ext cx="2326922" cy="2170516"/>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551" name="Google Shape;8551;p75"/>
          <p:cNvGrpSpPr/>
          <p:nvPr/>
        </p:nvGrpSpPr>
        <p:grpSpPr>
          <a:xfrm>
            <a:off x="3702393" y="2620105"/>
            <a:ext cx="1940264" cy="1567478"/>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576" name="Google Shape;8576;p75"/>
          <p:cNvGrpSpPr/>
          <p:nvPr/>
        </p:nvGrpSpPr>
        <p:grpSpPr>
          <a:xfrm>
            <a:off x="3687405" y="4695385"/>
            <a:ext cx="1973392" cy="226310"/>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95" name="Google Shape;8595;p75"/>
          <p:cNvGrpSpPr/>
          <p:nvPr/>
        </p:nvGrpSpPr>
        <p:grpSpPr>
          <a:xfrm>
            <a:off x="3682462" y="5090515"/>
            <a:ext cx="1977603" cy="227022"/>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598" name="Google Shape;8598;p75"/>
          <p:cNvGrpSpPr/>
          <p:nvPr/>
        </p:nvGrpSpPr>
        <p:grpSpPr>
          <a:xfrm>
            <a:off x="3683391" y="5486357"/>
            <a:ext cx="2007650" cy="218682"/>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01" name="Google Shape;8601;p75"/>
          <p:cNvGrpSpPr/>
          <p:nvPr/>
        </p:nvGrpSpPr>
        <p:grpSpPr>
          <a:xfrm>
            <a:off x="3682953" y="4356259"/>
            <a:ext cx="1967649" cy="170310"/>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10" name="Google Shape;8610;p75"/>
          <p:cNvGrpSpPr/>
          <p:nvPr/>
        </p:nvGrpSpPr>
        <p:grpSpPr>
          <a:xfrm>
            <a:off x="3698609" y="6295671"/>
            <a:ext cx="1947777" cy="277988"/>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16" name="Google Shape;8616;p75"/>
          <p:cNvGrpSpPr/>
          <p:nvPr/>
        </p:nvGrpSpPr>
        <p:grpSpPr>
          <a:xfrm>
            <a:off x="3683762" y="5870684"/>
            <a:ext cx="1975561" cy="25616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22" name="Google Shape;8622;p75"/>
          <p:cNvGrpSpPr/>
          <p:nvPr/>
        </p:nvGrpSpPr>
        <p:grpSpPr>
          <a:xfrm>
            <a:off x="3751940" y="6742477"/>
            <a:ext cx="1855444" cy="41823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638" name="Google Shape;8638;p75"/>
          <p:cNvGrpSpPr/>
          <p:nvPr/>
        </p:nvGrpSpPr>
        <p:grpSpPr>
          <a:xfrm>
            <a:off x="6054276" y="3874029"/>
            <a:ext cx="2039212" cy="272357"/>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6056487" y="2597681"/>
            <a:ext cx="2034789" cy="1057264"/>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6042426" y="4337524"/>
            <a:ext cx="2062911" cy="1496302"/>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64" name="Google Shape;8664;p75"/>
          <p:cNvGrpSpPr/>
          <p:nvPr/>
        </p:nvGrpSpPr>
        <p:grpSpPr>
          <a:xfrm rot="10800000">
            <a:off x="6065965" y="5890860"/>
            <a:ext cx="2015834" cy="1262857"/>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10475366" y="4331188"/>
            <a:ext cx="1524257" cy="1452912"/>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78" name="Google Shape;8678;p75"/>
          <p:cNvGrpSpPr/>
          <p:nvPr/>
        </p:nvGrpSpPr>
        <p:grpSpPr>
          <a:xfrm>
            <a:off x="1005172" y="4937633"/>
            <a:ext cx="2411199" cy="221985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grpSp>
        <p:nvGrpSpPr>
          <p:cNvPr id="8738" name="Google Shape;8738;p75"/>
          <p:cNvGrpSpPr/>
          <p:nvPr/>
        </p:nvGrpSpPr>
        <p:grpSpPr>
          <a:xfrm>
            <a:off x="8412930" y="4336846"/>
            <a:ext cx="1775706" cy="1458231"/>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48" name="Google Shape;8748;p75"/>
          <p:cNvGrpSpPr/>
          <p:nvPr/>
        </p:nvGrpSpPr>
        <p:grpSpPr>
          <a:xfrm>
            <a:off x="8209640" y="5955785"/>
            <a:ext cx="3789982" cy="1199559"/>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57" name="Google Shape;8757;p75"/>
          <p:cNvGrpSpPr/>
          <p:nvPr/>
        </p:nvGrpSpPr>
        <p:grpSpPr>
          <a:xfrm>
            <a:off x="8362586" y="2611940"/>
            <a:ext cx="1848677" cy="1455414"/>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10265352" y="2612146"/>
            <a:ext cx="1734276" cy="149527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1016098" y="1645864"/>
            <a:ext cx="10966187" cy="686080"/>
          </a:xfrm>
          <a:prstGeom prst="rect">
            <a:avLst/>
          </a:prstGeom>
        </p:spPr>
        <p:txBody>
          <a:bodyPr spcFirstLastPara="1" wrap="square" lIns="130027" tIns="130027" rIns="130027" bIns="130027"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844" dirty="0">
                <a:solidFill>
                  <a:schemeClr val="bg2">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203984" y="4478347"/>
            <a:ext cx="590999" cy="504964"/>
            <a:chOff x="866243" y="2291587"/>
            <a:chExt cx="415546" cy="355053"/>
          </a:xfrm>
          <a:solidFill>
            <a:schemeClr val="tx2">
              <a:lumMod val="50000"/>
            </a:schemeClr>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8817" name="Google Shape;8817;p76"/>
          <p:cNvSpPr/>
          <p:nvPr/>
        </p:nvSpPr>
        <p:spPr>
          <a:xfrm>
            <a:off x="1979879" y="4472972"/>
            <a:ext cx="512506" cy="510337"/>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8818" name="Google Shape;8818;p76"/>
          <p:cNvGrpSpPr/>
          <p:nvPr/>
        </p:nvGrpSpPr>
        <p:grpSpPr>
          <a:xfrm>
            <a:off x="2757445" y="4493973"/>
            <a:ext cx="510881" cy="466214"/>
            <a:chOff x="1958520" y="2302574"/>
            <a:chExt cx="359213" cy="327807"/>
          </a:xfrm>
          <a:solidFill>
            <a:schemeClr val="tx2">
              <a:lumMod val="50000"/>
            </a:schemeClr>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22" name="Google Shape;8822;p76"/>
          <p:cNvGrpSpPr/>
          <p:nvPr/>
        </p:nvGrpSpPr>
        <p:grpSpPr>
          <a:xfrm>
            <a:off x="3641159" y="4472429"/>
            <a:ext cx="295228" cy="511423"/>
            <a:chOff x="2656082" y="2287427"/>
            <a:chExt cx="207582" cy="359594"/>
          </a:xfrm>
          <a:solidFill>
            <a:schemeClr val="tx2">
              <a:lumMod val="50000"/>
            </a:schemeClr>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27" name="Google Shape;8827;p76"/>
          <p:cNvGrpSpPr/>
          <p:nvPr/>
        </p:nvGrpSpPr>
        <p:grpSpPr>
          <a:xfrm>
            <a:off x="4309279" y="4520843"/>
            <a:ext cx="516254" cy="412470"/>
            <a:chOff x="3049653" y="2321468"/>
            <a:chExt cx="362991" cy="290018"/>
          </a:xfrm>
          <a:solidFill>
            <a:schemeClr val="tx2">
              <a:lumMod val="50000"/>
            </a:schemeClr>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32" name="Google Shape;8832;p76"/>
          <p:cNvGrpSpPr/>
          <p:nvPr/>
        </p:nvGrpSpPr>
        <p:grpSpPr>
          <a:xfrm>
            <a:off x="5041139" y="4475953"/>
            <a:ext cx="600664" cy="505234"/>
            <a:chOff x="3564243" y="2289904"/>
            <a:chExt cx="422342" cy="355243"/>
          </a:xfrm>
          <a:solidFill>
            <a:schemeClr val="tx2">
              <a:lumMod val="50000"/>
            </a:schemeClr>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8838" name="Google Shape;8838;p76"/>
          <p:cNvSpPr/>
          <p:nvPr/>
        </p:nvSpPr>
        <p:spPr>
          <a:xfrm>
            <a:off x="5865448" y="4473514"/>
            <a:ext cx="508712" cy="50821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8839" name="Google Shape;8839;p76"/>
          <p:cNvGrpSpPr/>
          <p:nvPr/>
        </p:nvGrpSpPr>
        <p:grpSpPr>
          <a:xfrm>
            <a:off x="6639220" y="4475682"/>
            <a:ext cx="511423" cy="503337"/>
            <a:chOff x="4687894" y="2289713"/>
            <a:chExt cx="359594" cy="353909"/>
          </a:xfrm>
          <a:solidFill>
            <a:schemeClr val="tx2">
              <a:lumMod val="50000"/>
            </a:schemeClr>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8843" name="Google Shape;8843;p76"/>
          <p:cNvSpPr/>
          <p:nvPr/>
        </p:nvSpPr>
        <p:spPr>
          <a:xfrm>
            <a:off x="7416786" y="4471933"/>
            <a:ext cx="510339" cy="511377"/>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8844" name="Google Shape;8844;p76"/>
          <p:cNvGrpSpPr/>
          <p:nvPr/>
        </p:nvGrpSpPr>
        <p:grpSpPr>
          <a:xfrm>
            <a:off x="9035282" y="4502012"/>
            <a:ext cx="374851" cy="451718"/>
            <a:chOff x="6421399" y="2308227"/>
            <a:chExt cx="263567" cy="317614"/>
          </a:xfrm>
          <a:solidFill>
            <a:schemeClr val="tx2">
              <a:lumMod val="50000"/>
            </a:schemeClr>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49" name="Google Shape;8849;p76"/>
          <p:cNvGrpSpPr/>
          <p:nvPr/>
        </p:nvGrpSpPr>
        <p:grpSpPr>
          <a:xfrm>
            <a:off x="9742935" y="4484082"/>
            <a:ext cx="512506" cy="488479"/>
            <a:chOff x="6870193" y="2295620"/>
            <a:chExt cx="360356" cy="343462"/>
          </a:xfrm>
          <a:solidFill>
            <a:schemeClr val="tx2">
              <a:lumMod val="50000"/>
            </a:schemeClr>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52" name="Google Shape;8852;p76"/>
          <p:cNvGrpSpPr/>
          <p:nvPr/>
        </p:nvGrpSpPr>
        <p:grpSpPr>
          <a:xfrm>
            <a:off x="10555411" y="4494379"/>
            <a:ext cx="486673" cy="465266"/>
            <a:chOff x="7441465" y="2302860"/>
            <a:chExt cx="342192" cy="327140"/>
          </a:xfrm>
          <a:solidFill>
            <a:schemeClr val="tx2">
              <a:lumMod val="50000"/>
            </a:schemeClr>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55" name="Google Shape;8855;p76"/>
          <p:cNvGrpSpPr/>
          <p:nvPr/>
        </p:nvGrpSpPr>
        <p:grpSpPr>
          <a:xfrm>
            <a:off x="11335099" y="4561717"/>
            <a:ext cx="473260" cy="332894"/>
            <a:chOff x="7989683" y="2350207"/>
            <a:chExt cx="332761" cy="234066"/>
          </a:xfrm>
          <a:solidFill>
            <a:schemeClr val="tx2">
              <a:lumMod val="50000"/>
            </a:schemeClr>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62" name="Google Shape;8862;p76"/>
          <p:cNvGrpSpPr/>
          <p:nvPr/>
        </p:nvGrpSpPr>
        <p:grpSpPr>
          <a:xfrm>
            <a:off x="8254012" y="4504179"/>
            <a:ext cx="448465" cy="447969"/>
            <a:chOff x="5823294" y="2309751"/>
            <a:chExt cx="315327" cy="314978"/>
          </a:xfrm>
          <a:solidFill>
            <a:schemeClr val="tx2">
              <a:lumMod val="50000"/>
            </a:schemeClr>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80" name="Google Shape;8880;p76"/>
          <p:cNvGrpSpPr/>
          <p:nvPr/>
        </p:nvGrpSpPr>
        <p:grpSpPr>
          <a:xfrm>
            <a:off x="3523674" y="5122005"/>
            <a:ext cx="527545" cy="527003"/>
            <a:chOff x="2497275" y="2744159"/>
            <a:chExt cx="370930" cy="370549"/>
          </a:xfrm>
          <a:solidFill>
            <a:schemeClr val="tx2">
              <a:lumMod val="50000"/>
            </a:schemeClr>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87" name="Google Shape;8887;p76"/>
          <p:cNvGrpSpPr/>
          <p:nvPr/>
        </p:nvGrpSpPr>
        <p:grpSpPr>
          <a:xfrm>
            <a:off x="1196442" y="5125301"/>
            <a:ext cx="528900" cy="520094"/>
            <a:chOff x="860940" y="2746477"/>
            <a:chExt cx="371883" cy="365691"/>
          </a:xfrm>
          <a:solidFill>
            <a:schemeClr val="tx2">
              <a:lumMod val="50000"/>
            </a:schemeClr>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93" name="Google Shape;8893;p76"/>
          <p:cNvGrpSpPr/>
          <p:nvPr/>
        </p:nvGrpSpPr>
        <p:grpSpPr>
          <a:xfrm>
            <a:off x="2035405" y="5153433"/>
            <a:ext cx="403890" cy="485092"/>
            <a:chOff x="1493849" y="2775533"/>
            <a:chExt cx="283985" cy="341080"/>
          </a:xfrm>
          <a:solidFill>
            <a:schemeClr val="tx2">
              <a:lumMod val="50000"/>
            </a:schemeClr>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896" name="Google Shape;8896;p76"/>
          <p:cNvGrpSpPr/>
          <p:nvPr/>
        </p:nvGrpSpPr>
        <p:grpSpPr>
          <a:xfrm>
            <a:off x="2749361" y="5165045"/>
            <a:ext cx="530254" cy="487215"/>
            <a:chOff x="1952836" y="2774422"/>
            <a:chExt cx="372835" cy="342573"/>
          </a:xfrm>
          <a:solidFill>
            <a:schemeClr val="tx2">
              <a:lumMod val="50000"/>
            </a:schemeClr>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00" name="Google Shape;8900;p76"/>
          <p:cNvGrpSpPr/>
          <p:nvPr/>
        </p:nvGrpSpPr>
        <p:grpSpPr>
          <a:xfrm>
            <a:off x="4352319" y="5122456"/>
            <a:ext cx="473215" cy="529803"/>
            <a:chOff x="3079916" y="2744477"/>
            <a:chExt cx="332729" cy="372518"/>
          </a:xfrm>
          <a:solidFill>
            <a:schemeClr val="tx2">
              <a:lumMod val="50000"/>
            </a:schemeClr>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04" name="Google Shape;8904;p76"/>
          <p:cNvGrpSpPr/>
          <p:nvPr/>
        </p:nvGrpSpPr>
        <p:grpSpPr>
          <a:xfrm>
            <a:off x="5121258" y="5123947"/>
            <a:ext cx="479131" cy="505731"/>
            <a:chOff x="3620576" y="2745525"/>
            <a:chExt cx="336889" cy="355592"/>
          </a:xfrm>
          <a:solidFill>
            <a:schemeClr val="tx2">
              <a:lumMod val="50000"/>
            </a:schemeClr>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07" name="Google Shape;8907;p76"/>
          <p:cNvGrpSpPr/>
          <p:nvPr/>
        </p:nvGrpSpPr>
        <p:grpSpPr>
          <a:xfrm>
            <a:off x="5841243" y="5145535"/>
            <a:ext cx="541003" cy="516434"/>
            <a:chOff x="4126815" y="2760704"/>
            <a:chExt cx="380393" cy="363118"/>
          </a:xfrm>
          <a:solidFill>
            <a:schemeClr val="tx2">
              <a:lumMod val="50000"/>
            </a:schemeClr>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12" name="Google Shape;8912;p76"/>
          <p:cNvGrpSpPr/>
          <p:nvPr/>
        </p:nvGrpSpPr>
        <p:grpSpPr>
          <a:xfrm>
            <a:off x="6622285" y="5124173"/>
            <a:ext cx="542359" cy="524294"/>
            <a:chOff x="4675986" y="2745684"/>
            <a:chExt cx="381346" cy="368644"/>
          </a:xfrm>
          <a:solidFill>
            <a:schemeClr val="tx2">
              <a:lumMod val="50000"/>
            </a:schemeClr>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15" name="Google Shape;8915;p76"/>
          <p:cNvGrpSpPr/>
          <p:nvPr/>
        </p:nvGrpSpPr>
        <p:grpSpPr>
          <a:xfrm>
            <a:off x="7396870" y="5188709"/>
            <a:ext cx="530752" cy="430174"/>
            <a:chOff x="5220616" y="2791061"/>
            <a:chExt cx="373185" cy="302466"/>
          </a:xfrm>
          <a:solidFill>
            <a:schemeClr val="tx2">
              <a:lumMod val="50000"/>
            </a:schemeClr>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34" name="Google Shape;8934;p76"/>
          <p:cNvGrpSpPr/>
          <p:nvPr/>
        </p:nvGrpSpPr>
        <p:grpSpPr>
          <a:xfrm>
            <a:off x="8204756" y="5162336"/>
            <a:ext cx="404432" cy="489382"/>
            <a:chOff x="5864861" y="2772517"/>
            <a:chExt cx="284366" cy="344097"/>
          </a:xfrm>
          <a:solidFill>
            <a:schemeClr val="tx2">
              <a:lumMod val="50000"/>
            </a:schemeClr>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8941" name="Google Shape;8941;p76"/>
          <p:cNvSpPr/>
          <p:nvPr/>
        </p:nvSpPr>
        <p:spPr>
          <a:xfrm>
            <a:off x="8990119" y="5159671"/>
            <a:ext cx="488299" cy="48825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8942" name="Google Shape;8942;p76"/>
          <p:cNvGrpSpPr/>
          <p:nvPr/>
        </p:nvGrpSpPr>
        <p:grpSpPr>
          <a:xfrm>
            <a:off x="9890798" y="5186542"/>
            <a:ext cx="363018" cy="465718"/>
            <a:chOff x="6974158" y="2789537"/>
            <a:chExt cx="255247" cy="327458"/>
          </a:xfrm>
          <a:solidFill>
            <a:schemeClr val="tx2">
              <a:lumMod val="50000"/>
            </a:schemeClr>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49" name="Google Shape;8949;p76"/>
          <p:cNvGrpSpPr/>
          <p:nvPr/>
        </p:nvGrpSpPr>
        <p:grpSpPr>
          <a:xfrm>
            <a:off x="10682319" y="5187625"/>
            <a:ext cx="347436" cy="464091"/>
            <a:chOff x="7530697" y="2790299"/>
            <a:chExt cx="244291" cy="326314"/>
          </a:xfrm>
          <a:solidFill>
            <a:schemeClr val="tx2">
              <a:lumMod val="50000"/>
            </a:schemeClr>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56" name="Google Shape;8956;p76"/>
          <p:cNvGrpSpPr/>
          <p:nvPr/>
        </p:nvGrpSpPr>
        <p:grpSpPr>
          <a:xfrm>
            <a:off x="11332976" y="5247287"/>
            <a:ext cx="472673" cy="403890"/>
            <a:chOff x="7988191" y="2832248"/>
            <a:chExt cx="332348" cy="283985"/>
          </a:xfrm>
          <a:solidFill>
            <a:schemeClr val="tx2">
              <a:lumMod val="50000"/>
            </a:schemeClr>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8960" name="Google Shape;8960;p76"/>
          <p:cNvSpPr/>
          <p:nvPr/>
        </p:nvSpPr>
        <p:spPr>
          <a:xfrm>
            <a:off x="3525300" y="5834491"/>
            <a:ext cx="520003" cy="41567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8961" name="Google Shape;8961;p76"/>
          <p:cNvGrpSpPr/>
          <p:nvPr/>
        </p:nvGrpSpPr>
        <p:grpSpPr>
          <a:xfrm>
            <a:off x="5075553" y="5853324"/>
            <a:ext cx="518377" cy="373224"/>
            <a:chOff x="3588440" y="3258368"/>
            <a:chExt cx="364484" cy="262423"/>
          </a:xfrm>
          <a:solidFill>
            <a:schemeClr val="tx2">
              <a:lumMod val="50000"/>
            </a:schemeClr>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8968" name="Google Shape;8968;p76"/>
          <p:cNvSpPr/>
          <p:nvPr/>
        </p:nvSpPr>
        <p:spPr>
          <a:xfrm>
            <a:off x="7457613" y="5812768"/>
            <a:ext cx="459802" cy="456233"/>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8969" name="Google Shape;8969;p76"/>
          <p:cNvGrpSpPr/>
          <p:nvPr/>
        </p:nvGrpSpPr>
        <p:grpSpPr>
          <a:xfrm>
            <a:off x="8172267" y="5809741"/>
            <a:ext cx="518919" cy="461969"/>
            <a:chOff x="5765817" y="3227724"/>
            <a:chExt cx="364865" cy="324822"/>
          </a:xfrm>
          <a:solidFill>
            <a:schemeClr val="tx2">
              <a:lumMod val="50000"/>
            </a:schemeClr>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73" name="Google Shape;8973;p76"/>
          <p:cNvGrpSpPr/>
          <p:nvPr/>
        </p:nvGrpSpPr>
        <p:grpSpPr>
          <a:xfrm>
            <a:off x="8830423" y="5823879"/>
            <a:ext cx="635078" cy="432206"/>
            <a:chOff x="6228583" y="3237664"/>
            <a:chExt cx="446539" cy="303895"/>
          </a:xfrm>
          <a:solidFill>
            <a:schemeClr val="tx2">
              <a:lumMod val="50000"/>
            </a:schemeClr>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8991" name="Google Shape;8991;p76"/>
          <p:cNvGrpSpPr/>
          <p:nvPr/>
        </p:nvGrpSpPr>
        <p:grpSpPr>
          <a:xfrm>
            <a:off x="1203442" y="5780702"/>
            <a:ext cx="518377" cy="518965"/>
            <a:chOff x="865862" y="3207306"/>
            <a:chExt cx="364484" cy="364897"/>
          </a:xfrm>
          <a:solidFill>
            <a:schemeClr val="tx2">
              <a:lumMod val="50000"/>
            </a:schemeClr>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06" name="Google Shape;9006;p76"/>
          <p:cNvGrpSpPr/>
          <p:nvPr/>
        </p:nvGrpSpPr>
        <p:grpSpPr>
          <a:xfrm>
            <a:off x="1969671" y="5808658"/>
            <a:ext cx="526461" cy="463595"/>
            <a:chOff x="1404617" y="3226962"/>
            <a:chExt cx="370168" cy="325965"/>
          </a:xfrm>
          <a:solidFill>
            <a:schemeClr val="tx2">
              <a:lumMod val="50000"/>
            </a:schemeClr>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16" name="Google Shape;9016;p76"/>
          <p:cNvGrpSpPr/>
          <p:nvPr/>
        </p:nvGrpSpPr>
        <p:grpSpPr>
          <a:xfrm>
            <a:off x="2750167" y="5793201"/>
            <a:ext cx="521087" cy="504151"/>
            <a:chOff x="1954741" y="3212419"/>
            <a:chExt cx="366389" cy="354481"/>
          </a:xfrm>
          <a:solidFill>
            <a:schemeClr val="tx2">
              <a:lumMod val="50000"/>
            </a:schemeClr>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24" name="Google Shape;9024;p76"/>
          <p:cNvGrpSpPr/>
          <p:nvPr/>
        </p:nvGrpSpPr>
        <p:grpSpPr>
          <a:xfrm>
            <a:off x="4300156" y="5792535"/>
            <a:ext cx="520545" cy="495886"/>
            <a:chOff x="3043239" y="3215626"/>
            <a:chExt cx="366008" cy="348670"/>
          </a:xfrm>
          <a:solidFill>
            <a:schemeClr val="tx2">
              <a:lumMod val="50000"/>
            </a:schemeClr>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27" name="Google Shape;9027;p76"/>
          <p:cNvGrpSpPr/>
          <p:nvPr/>
        </p:nvGrpSpPr>
        <p:grpSpPr>
          <a:xfrm>
            <a:off x="5971401" y="5748952"/>
            <a:ext cx="297397" cy="545340"/>
            <a:chOff x="4218333" y="3184982"/>
            <a:chExt cx="209107" cy="383442"/>
          </a:xfrm>
          <a:solidFill>
            <a:schemeClr val="tx2">
              <a:lumMod val="50000"/>
            </a:schemeClr>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9030" name="Google Shape;9030;p76"/>
          <p:cNvSpPr/>
          <p:nvPr/>
        </p:nvSpPr>
        <p:spPr>
          <a:xfrm>
            <a:off x="6822580" y="5750623"/>
            <a:ext cx="118372" cy="539785"/>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9031" name="Google Shape;9031;p76"/>
          <p:cNvGrpSpPr/>
          <p:nvPr/>
        </p:nvGrpSpPr>
        <p:grpSpPr>
          <a:xfrm>
            <a:off x="9780556" y="5793077"/>
            <a:ext cx="459260" cy="494757"/>
            <a:chOff x="6896644" y="3216007"/>
            <a:chExt cx="322917" cy="347876"/>
          </a:xfrm>
          <a:solidFill>
            <a:schemeClr val="tx2">
              <a:lumMod val="50000"/>
            </a:schemeClr>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39" name="Google Shape;9039;p76"/>
          <p:cNvGrpSpPr/>
          <p:nvPr/>
        </p:nvGrpSpPr>
        <p:grpSpPr>
          <a:xfrm>
            <a:off x="10538203" y="5803282"/>
            <a:ext cx="475924" cy="474886"/>
            <a:chOff x="7429366" y="3223183"/>
            <a:chExt cx="334634" cy="333904"/>
          </a:xfrm>
          <a:solidFill>
            <a:schemeClr val="tx2">
              <a:lumMod val="50000"/>
            </a:schemeClr>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9042" name="Google Shape;9042;p76"/>
          <p:cNvSpPr/>
          <p:nvPr/>
        </p:nvSpPr>
        <p:spPr>
          <a:xfrm>
            <a:off x="11462548" y="5780703"/>
            <a:ext cx="326977" cy="517881"/>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9043" name="Google Shape;9043;p76"/>
          <p:cNvGrpSpPr/>
          <p:nvPr/>
        </p:nvGrpSpPr>
        <p:grpSpPr>
          <a:xfrm>
            <a:off x="7390953" y="6517667"/>
            <a:ext cx="506590" cy="377786"/>
            <a:chOff x="5216456" y="3725484"/>
            <a:chExt cx="356196" cy="265631"/>
          </a:xfrm>
          <a:solidFill>
            <a:schemeClr val="tx2">
              <a:lumMod val="50000"/>
            </a:schemeClr>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46" name="Google Shape;9046;p76"/>
          <p:cNvGrpSpPr/>
          <p:nvPr/>
        </p:nvGrpSpPr>
        <p:grpSpPr>
          <a:xfrm>
            <a:off x="9713353" y="6529769"/>
            <a:ext cx="504964" cy="352765"/>
            <a:chOff x="6849393" y="3733994"/>
            <a:chExt cx="355053" cy="248038"/>
          </a:xfrm>
          <a:solidFill>
            <a:schemeClr val="tx2">
              <a:lumMod val="50000"/>
            </a:schemeClr>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52" name="Google Shape;9052;p76"/>
          <p:cNvGrpSpPr/>
          <p:nvPr/>
        </p:nvGrpSpPr>
        <p:grpSpPr>
          <a:xfrm>
            <a:off x="11234568" y="6502311"/>
            <a:ext cx="557669" cy="398515"/>
            <a:chOff x="7918997" y="3714687"/>
            <a:chExt cx="392111" cy="280206"/>
          </a:xfrm>
          <a:solidFill>
            <a:schemeClr val="tx2">
              <a:lumMod val="50000"/>
            </a:schemeClr>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9058" name="Google Shape;9058;p76"/>
          <p:cNvSpPr/>
          <p:nvPr/>
        </p:nvSpPr>
        <p:spPr>
          <a:xfrm>
            <a:off x="1205564" y="6473407"/>
            <a:ext cx="505506" cy="465040"/>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9059" name="Google Shape;9059;p76"/>
          <p:cNvGrpSpPr/>
          <p:nvPr/>
        </p:nvGrpSpPr>
        <p:grpSpPr>
          <a:xfrm>
            <a:off x="1975588" y="6454349"/>
            <a:ext cx="508757" cy="505099"/>
            <a:chOff x="1408777" y="3680964"/>
            <a:chExt cx="357720" cy="355148"/>
          </a:xfrm>
          <a:solidFill>
            <a:schemeClr val="tx2">
              <a:lumMod val="50000"/>
            </a:schemeClr>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65" name="Google Shape;9065;p76"/>
          <p:cNvGrpSpPr/>
          <p:nvPr/>
        </p:nvGrpSpPr>
        <p:grpSpPr>
          <a:xfrm>
            <a:off x="2749361" y="6454349"/>
            <a:ext cx="508757" cy="505099"/>
            <a:chOff x="1952836" y="3680964"/>
            <a:chExt cx="357720" cy="355148"/>
          </a:xfrm>
          <a:solidFill>
            <a:schemeClr val="tx2">
              <a:lumMod val="50000"/>
            </a:schemeClr>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71" name="Google Shape;9071;p76"/>
          <p:cNvGrpSpPr/>
          <p:nvPr/>
        </p:nvGrpSpPr>
        <p:grpSpPr>
          <a:xfrm>
            <a:off x="3523132" y="6454349"/>
            <a:ext cx="508757" cy="505099"/>
            <a:chOff x="2496894" y="3680964"/>
            <a:chExt cx="357720" cy="355148"/>
          </a:xfrm>
          <a:solidFill>
            <a:schemeClr val="tx2">
              <a:lumMod val="50000"/>
            </a:schemeClr>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77" name="Google Shape;9077;p76"/>
          <p:cNvGrpSpPr/>
          <p:nvPr/>
        </p:nvGrpSpPr>
        <p:grpSpPr>
          <a:xfrm>
            <a:off x="4296949" y="6454485"/>
            <a:ext cx="506544" cy="506048"/>
            <a:chOff x="3040984" y="3681059"/>
            <a:chExt cx="356164" cy="355815"/>
          </a:xfrm>
          <a:solidFill>
            <a:schemeClr val="tx2">
              <a:lumMod val="50000"/>
            </a:schemeClr>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81" name="Google Shape;9081;p76"/>
          <p:cNvGrpSpPr/>
          <p:nvPr/>
        </p:nvGrpSpPr>
        <p:grpSpPr>
          <a:xfrm>
            <a:off x="5069638" y="6480272"/>
            <a:ext cx="509254" cy="452260"/>
            <a:chOff x="3584280" y="3699191"/>
            <a:chExt cx="358069" cy="317995"/>
          </a:xfrm>
          <a:solidFill>
            <a:schemeClr val="tx2">
              <a:lumMod val="50000"/>
            </a:schemeClr>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86" name="Google Shape;9086;p76"/>
          <p:cNvGrpSpPr/>
          <p:nvPr/>
        </p:nvGrpSpPr>
        <p:grpSpPr>
          <a:xfrm>
            <a:off x="5845034" y="6454484"/>
            <a:ext cx="505461" cy="503881"/>
            <a:chOff x="4129482" y="3681059"/>
            <a:chExt cx="355402" cy="354291"/>
          </a:xfrm>
          <a:solidFill>
            <a:schemeClr val="tx2">
              <a:lumMod val="50000"/>
            </a:schemeClr>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91" name="Google Shape;9091;p76"/>
          <p:cNvGrpSpPr/>
          <p:nvPr/>
        </p:nvGrpSpPr>
        <p:grpSpPr>
          <a:xfrm>
            <a:off x="6618808" y="6453401"/>
            <a:ext cx="505506" cy="506048"/>
            <a:chOff x="4673540" y="3680297"/>
            <a:chExt cx="355434" cy="355815"/>
          </a:xfrm>
          <a:solidFill>
            <a:schemeClr val="tx2">
              <a:lumMod val="50000"/>
            </a:schemeClr>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095" name="Google Shape;9095;p76"/>
          <p:cNvGrpSpPr/>
          <p:nvPr/>
        </p:nvGrpSpPr>
        <p:grpSpPr>
          <a:xfrm>
            <a:off x="8191597" y="6480273"/>
            <a:ext cx="451762" cy="453343"/>
            <a:chOff x="5779408" y="3699191"/>
            <a:chExt cx="317645" cy="318757"/>
          </a:xfrm>
          <a:solidFill>
            <a:schemeClr val="tx2">
              <a:lumMod val="50000"/>
            </a:schemeClr>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9098" name="Google Shape;9098;p76"/>
          <p:cNvSpPr/>
          <p:nvPr/>
        </p:nvSpPr>
        <p:spPr>
          <a:xfrm>
            <a:off x="8938497" y="6473542"/>
            <a:ext cx="506590" cy="467072"/>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9099" name="Google Shape;9099;p76"/>
          <p:cNvGrpSpPr/>
          <p:nvPr/>
        </p:nvGrpSpPr>
        <p:grpSpPr>
          <a:xfrm>
            <a:off x="10482835" y="6454213"/>
            <a:ext cx="529170" cy="505234"/>
            <a:chOff x="7390435" y="3680868"/>
            <a:chExt cx="372073" cy="355243"/>
          </a:xfrm>
          <a:solidFill>
            <a:schemeClr val="tx2">
              <a:lumMod val="50000"/>
            </a:schemeClr>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06" name="Google Shape;9106;p76"/>
          <p:cNvGrpSpPr/>
          <p:nvPr/>
        </p:nvGrpSpPr>
        <p:grpSpPr>
          <a:xfrm>
            <a:off x="2355593" y="7086761"/>
            <a:ext cx="532919" cy="531925"/>
            <a:chOff x="1421638" y="4125629"/>
            <a:chExt cx="374709" cy="374010"/>
          </a:xfrm>
          <a:solidFill>
            <a:schemeClr val="tx2">
              <a:lumMod val="50000"/>
            </a:schemeClr>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09" name="Google Shape;9109;p76"/>
          <p:cNvGrpSpPr/>
          <p:nvPr/>
        </p:nvGrpSpPr>
        <p:grpSpPr>
          <a:xfrm>
            <a:off x="3140113" y="7130388"/>
            <a:ext cx="508757" cy="486673"/>
            <a:chOff x="1973254" y="4156304"/>
            <a:chExt cx="357720" cy="342192"/>
          </a:xfrm>
          <a:solidFill>
            <a:schemeClr val="tx2">
              <a:lumMod val="50000"/>
            </a:schemeClr>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16" name="Google Shape;9116;p76"/>
          <p:cNvGrpSpPr/>
          <p:nvPr/>
        </p:nvGrpSpPr>
        <p:grpSpPr>
          <a:xfrm>
            <a:off x="3923054" y="7100807"/>
            <a:ext cx="485047" cy="484008"/>
            <a:chOff x="2523759" y="4135505"/>
            <a:chExt cx="341049" cy="340318"/>
          </a:xfrm>
          <a:solidFill>
            <a:schemeClr val="tx2">
              <a:lumMod val="50000"/>
            </a:schemeClr>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19" name="Google Shape;9119;p76"/>
          <p:cNvGrpSpPr/>
          <p:nvPr/>
        </p:nvGrpSpPr>
        <p:grpSpPr>
          <a:xfrm>
            <a:off x="4658121" y="7093490"/>
            <a:ext cx="557623" cy="498280"/>
            <a:chOff x="3040603" y="4130360"/>
            <a:chExt cx="392079" cy="350353"/>
          </a:xfrm>
          <a:solidFill>
            <a:schemeClr val="tx2">
              <a:lumMod val="50000"/>
            </a:schemeClr>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30" name="Google Shape;9130;p76"/>
          <p:cNvGrpSpPr/>
          <p:nvPr/>
        </p:nvGrpSpPr>
        <p:grpSpPr>
          <a:xfrm>
            <a:off x="5542091" y="7100807"/>
            <a:ext cx="331314" cy="484008"/>
            <a:chOff x="3662144" y="4135505"/>
            <a:chExt cx="232955" cy="340318"/>
          </a:xfrm>
          <a:solidFill>
            <a:schemeClr val="tx2">
              <a:lumMod val="50000"/>
            </a:schemeClr>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35" name="Google Shape;9135;p76"/>
          <p:cNvGrpSpPr/>
          <p:nvPr/>
        </p:nvGrpSpPr>
        <p:grpSpPr>
          <a:xfrm>
            <a:off x="6234704" y="7080392"/>
            <a:ext cx="489337" cy="524294"/>
            <a:chOff x="4149138" y="4121151"/>
            <a:chExt cx="344065" cy="368644"/>
          </a:xfrm>
          <a:solidFill>
            <a:schemeClr val="tx2">
              <a:lumMod val="50000"/>
            </a:schemeClr>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9148" name="Google Shape;9148;p76"/>
          <p:cNvSpPr/>
          <p:nvPr/>
        </p:nvSpPr>
        <p:spPr>
          <a:xfrm>
            <a:off x="7006852" y="7100672"/>
            <a:ext cx="489382" cy="483602"/>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nvGrpSpPr>
          <p:cNvPr id="9149" name="Google Shape;9149;p76"/>
          <p:cNvGrpSpPr/>
          <p:nvPr/>
        </p:nvGrpSpPr>
        <p:grpSpPr>
          <a:xfrm>
            <a:off x="7738170" y="7156717"/>
            <a:ext cx="565707" cy="373766"/>
            <a:chOff x="5206262" y="4174817"/>
            <a:chExt cx="397763" cy="262804"/>
          </a:xfrm>
          <a:solidFill>
            <a:schemeClr val="tx2">
              <a:lumMod val="50000"/>
            </a:schemeClr>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57" name="Google Shape;9157;p76"/>
          <p:cNvGrpSpPr/>
          <p:nvPr/>
        </p:nvGrpSpPr>
        <p:grpSpPr>
          <a:xfrm>
            <a:off x="8479651" y="7199216"/>
            <a:ext cx="626496" cy="412470"/>
            <a:chOff x="5727616" y="4204699"/>
            <a:chExt cx="440505" cy="290018"/>
          </a:xfrm>
          <a:solidFill>
            <a:schemeClr val="tx2">
              <a:lumMod val="50000"/>
            </a:schemeClr>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66" name="Google Shape;9166;p76"/>
          <p:cNvGrpSpPr/>
          <p:nvPr/>
        </p:nvGrpSpPr>
        <p:grpSpPr>
          <a:xfrm>
            <a:off x="9450242" y="7100265"/>
            <a:ext cx="227484" cy="518423"/>
            <a:chOff x="6410063" y="4135124"/>
            <a:chExt cx="159950" cy="364516"/>
          </a:xfrm>
          <a:solidFill>
            <a:schemeClr val="tx2">
              <a:lumMod val="50000"/>
            </a:schemeClr>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71" name="Google Shape;9171;p76"/>
          <p:cNvGrpSpPr/>
          <p:nvPr/>
        </p:nvGrpSpPr>
        <p:grpSpPr>
          <a:xfrm>
            <a:off x="10182101" y="7100808"/>
            <a:ext cx="304893" cy="517881"/>
            <a:chOff x="6924652" y="4135505"/>
            <a:chExt cx="214378" cy="364135"/>
          </a:xfrm>
          <a:solidFill>
            <a:schemeClr val="tx2">
              <a:lumMod val="50000"/>
            </a:schemeClr>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grpSp>
        <p:nvGrpSpPr>
          <p:cNvPr id="9176" name="Google Shape;9176;p76"/>
          <p:cNvGrpSpPr/>
          <p:nvPr/>
        </p:nvGrpSpPr>
        <p:grpSpPr>
          <a:xfrm>
            <a:off x="10836464" y="7118555"/>
            <a:ext cx="540462" cy="499590"/>
            <a:chOff x="7384751" y="4147984"/>
            <a:chExt cx="380012" cy="351274"/>
          </a:xfrm>
          <a:solidFill>
            <a:schemeClr val="tx2">
              <a:lumMod val="50000"/>
            </a:schemeClr>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
        <p:nvSpPr>
          <p:cNvPr id="9182" name="Google Shape;9182;p76"/>
          <p:cNvSpPr txBox="1"/>
          <p:nvPr/>
        </p:nvSpPr>
        <p:spPr>
          <a:xfrm>
            <a:off x="1019307" y="2908800"/>
            <a:ext cx="10966187" cy="1082880"/>
          </a:xfrm>
          <a:prstGeom prst="rect">
            <a:avLst/>
          </a:prstGeom>
          <a:noFill/>
          <a:ln>
            <a:noFill/>
          </a:ln>
        </p:spPr>
        <p:txBody>
          <a:bodyPr spcFirstLastPara="1" wrap="square" lIns="130027" tIns="130027" rIns="130027" bIns="130027" anchor="t" anchorCtr="0">
            <a:noAutofit/>
          </a:bodyPr>
          <a:lstStyle/>
          <a:p>
            <a:pPr algn="r" rtl="1">
              <a:spcBef>
                <a:spcPts val="0"/>
              </a:spcBef>
              <a:buClr>
                <a:schemeClr val="dk1"/>
              </a:buClr>
              <a:buSzPts val="1100"/>
            </a:pPr>
            <a:r>
              <a:rPr lang="fa-IR" sz="1564" dirty="0">
                <a:solidFill>
                  <a:schemeClr val="bg2">
                    <a:lumMod val="10000"/>
                  </a:schemeClr>
                </a:solidFill>
                <a:cs typeface="B Nazanin" panose="00000700000000000000" pitchFamily="2" charset="-78"/>
              </a:rPr>
              <a:t>شما می توانید اندازه این نمادها را بدون از دست دادن کیفیت تغییر دهید.</a:t>
            </a:r>
          </a:p>
          <a:p>
            <a:pPr algn="r" rtl="1">
              <a:spcBef>
                <a:spcPts val="0"/>
              </a:spcBef>
              <a:buClr>
                <a:schemeClr val="dk1"/>
              </a:buClr>
              <a:buSzPts val="1100"/>
            </a:pPr>
            <a:r>
              <a:rPr lang="fa-IR" sz="1564" dirty="0">
                <a:solidFill>
                  <a:schemeClr val="bg2">
                    <a:lumMod val="10000"/>
                  </a:schemeClr>
                </a:solidFill>
                <a:cs typeface="B Nazanin" panose="00000700000000000000" pitchFamily="2" charset="-78"/>
              </a:rPr>
              <a:t>شما می توانید سکته مغزی و رنگ پر را تغییر دهید.</a:t>
            </a:r>
          </a:p>
          <a:p>
            <a:pPr algn="r" rtl="1">
              <a:spcBef>
                <a:spcPts val="0"/>
              </a:spcBef>
              <a:buClr>
                <a:schemeClr val="dk1"/>
              </a:buClr>
              <a:buSzPts val="1100"/>
            </a:pPr>
            <a:r>
              <a:rPr lang="fa-IR" sz="1564" dirty="0">
                <a:solidFill>
                  <a:schemeClr val="bg2">
                    <a:lumMod val="10000"/>
                  </a:schemeClr>
                </a:solidFill>
                <a:cs typeface="B Nazanin" panose="00000700000000000000" pitchFamily="2" charset="-78"/>
              </a:rPr>
              <a:t> فقط نماد را انتخاب کنید و روی سطل/قلم رنگ کلیک کنید.</a:t>
            </a:r>
          </a:p>
          <a:p>
            <a:pPr algn="r" rtl="1">
              <a:spcBef>
                <a:spcPts val="0"/>
              </a:spcBef>
              <a:buClr>
                <a:schemeClr val="dk1"/>
              </a:buClr>
              <a:buSzPts val="1100"/>
            </a:pPr>
            <a:r>
              <a:rPr lang="fa-IR" sz="1564" dirty="0">
                <a:solidFill>
                  <a:schemeClr val="bg2">
                    <a:lumMod val="10000"/>
                  </a:schemeClr>
                </a:solidFill>
                <a:cs typeface="B Nazanin" panose="00000700000000000000" pitchFamily="2" charset="-78"/>
              </a:rPr>
              <a:t>در اسلایدهای </a:t>
            </a:r>
            <a:r>
              <a:rPr lang="en-US" sz="1564" dirty="0">
                <a:solidFill>
                  <a:schemeClr val="bg2">
                    <a:lumMod val="10000"/>
                  </a:schemeClr>
                </a:solidFill>
                <a:cs typeface="B Nazanin" panose="00000700000000000000" pitchFamily="2" charset="-78"/>
              </a:rPr>
              <a:t>Google، </a:t>
            </a:r>
            <a:r>
              <a:rPr lang="fa-IR" sz="1564" dirty="0">
                <a:solidFill>
                  <a:schemeClr val="bg2">
                    <a:lumMod val="10000"/>
                  </a:schemeClr>
                </a:solidFill>
                <a:cs typeface="B Nazanin" panose="00000700000000000000" pitchFamily="2" charset="-78"/>
              </a:rPr>
              <a:t>می‌توانید از افزونه </a:t>
            </a:r>
            <a:r>
              <a:rPr lang="en-US" sz="1564" dirty="0" err="1">
                <a:solidFill>
                  <a:schemeClr val="bg2">
                    <a:lumMod val="10000"/>
                  </a:schemeClr>
                </a:solidFill>
                <a:cs typeface="B Nazanin" panose="00000700000000000000" pitchFamily="2" charset="-78"/>
              </a:rPr>
              <a:t>Flaticon</a:t>
            </a:r>
            <a:r>
              <a:rPr lang="en-US" sz="1564" dirty="0">
                <a:solidFill>
                  <a:schemeClr val="bg2">
                    <a:lumMod val="10000"/>
                  </a:schemeClr>
                </a:solidFill>
                <a:cs typeface="B Nazanin" panose="00000700000000000000" pitchFamily="2" charset="-78"/>
              </a:rPr>
              <a:t> </a:t>
            </a:r>
            <a:r>
              <a:rPr lang="fa-IR" sz="1564" dirty="0">
                <a:solidFill>
                  <a:schemeClr val="bg2">
                    <a:lumMod val="10000"/>
                  </a:schemeClr>
                </a:solidFill>
                <a:cs typeface="B Nazanin" panose="00000700000000000000" pitchFamily="2" charset="-78"/>
              </a:rPr>
              <a:t>نیز استفاده کنید که به شما امکان می‌دهد نمادهای بیشتری را سفارشی کنید و اضافه کنید.</a:t>
            </a:r>
            <a:endParaRPr sz="1564" dirty="0">
              <a:solidFill>
                <a:schemeClr val="bg2">
                  <a:lumMod val="10000"/>
                </a:schemeClr>
              </a:solidFill>
              <a:cs typeface="B Nazanin" panose="00000700000000000000" pitchFamily="2" charset="-78"/>
            </a:endParaRPr>
          </a:p>
        </p:txBody>
      </p:sp>
      <p:sp>
        <p:nvSpPr>
          <p:cNvPr id="9183" name="Google Shape;9183;p76"/>
          <p:cNvSpPr txBox="1">
            <a:spLocks noGrp="1"/>
          </p:cNvSpPr>
          <p:nvPr>
            <p:ph type="title"/>
          </p:nvPr>
        </p:nvSpPr>
        <p:spPr>
          <a:xfrm>
            <a:off x="1019413" y="1945813"/>
            <a:ext cx="10966187" cy="686080"/>
          </a:xfrm>
          <a:prstGeom prst="rect">
            <a:avLst/>
          </a:prstGeom>
        </p:spPr>
        <p:txBody>
          <a:bodyPr spcFirstLastPara="1" wrap="square" lIns="130027" tIns="130027" rIns="130027" bIns="130027" anchor="t" anchorCtr="0">
            <a:noAutofit/>
          </a:bodyPr>
          <a:lstStyle/>
          <a:p>
            <a:pPr rtl="1"/>
            <a:r>
              <a:rPr lang="fa-IR" dirty="0">
                <a:solidFill>
                  <a:schemeClr val="bg2">
                    <a:lumMod val="10000"/>
                  </a:schemeClr>
                </a:solidFill>
                <a:cs typeface="B Nazanin" panose="00000700000000000000" pitchFamily="2" charset="-78"/>
              </a:rPr>
              <a:t>... و مجموعه آیکون های قابل ویرایش ما</a:t>
            </a:r>
            <a:endParaRPr dirty="0">
              <a:solidFill>
                <a:schemeClr val="bg2">
                  <a:lumMod val="10000"/>
                </a:schemeClr>
              </a:solidFill>
              <a:cs typeface="B Nazanin" panose="00000700000000000000" pitchFamily="2" charset="-78"/>
            </a:endParaRPr>
          </a:p>
        </p:txBody>
      </p:sp>
      <p:grpSp>
        <p:nvGrpSpPr>
          <p:cNvPr id="9184" name="Google Shape;9184;p76"/>
          <p:cNvGrpSpPr/>
          <p:nvPr/>
        </p:nvGrpSpPr>
        <p:grpSpPr>
          <a:xfrm>
            <a:off x="1571862" y="7084445"/>
            <a:ext cx="532163" cy="532285"/>
            <a:chOff x="775325" y="4143525"/>
            <a:chExt cx="468776" cy="468884"/>
          </a:xfrm>
          <a:solidFill>
            <a:schemeClr val="tx2">
              <a:lumMod val="50000"/>
            </a:schemeClr>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30027" tIns="130027" rIns="130027" bIns="130027" anchor="ctr" anchorCtr="0">
              <a:noAutofit/>
            </a:bodyPr>
            <a:lstStyle/>
            <a:p>
              <a:pPr algn="r" rtl="1">
                <a:spcBef>
                  <a:spcPts val="0"/>
                </a:spcBef>
              </a:pPr>
              <a:endParaRPr sz="2844">
                <a:solidFill>
                  <a:schemeClr val="bg2">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 name="Image" descr="Image"/>
          <p:cNvPicPr>
            <a:picLocks noGrp="1" noChangeAspect="1"/>
          </p:cNvPicPr>
          <p:nvPr>
            <p:ph type="pic" idx="13"/>
          </p:nvPr>
        </p:nvPicPr>
        <p:blipFill>
          <a:blip r:embed="rId2"/>
          <a:srcRect t="24382" b="20061"/>
          <a:stretch>
            <a:fillRect/>
          </a:stretch>
        </p:blipFill>
        <p:spPr>
          <a:prstGeom prst="rect">
            <a:avLst/>
          </a:prstGeom>
        </p:spPr>
      </p:pic>
      <p:sp>
        <p:nvSpPr>
          <p:cNvPr id="586" name="2 Photo Placeholders"/>
          <p:cNvSpPr>
            <a:spLocks noGrp="1"/>
          </p:cNvSpPr>
          <p:nvPr>
            <p:ph type="title"/>
          </p:nvPr>
        </p:nvSpPr>
        <p:spPr>
          <a:prstGeom prst="rect">
            <a:avLst/>
          </a:prstGeom>
        </p:spPr>
        <p:txBody>
          <a:bodyPr/>
          <a:lstStyle/>
          <a:p>
            <a:pPr rtl="1"/>
            <a:r>
              <a:rPr lang="fa-IR" dirty="0">
                <a:cs typeface="B Nazanin" panose="00000700000000000000" pitchFamily="2" charset="-78"/>
              </a:rPr>
              <a:t>2 متغیرهای عکس</a:t>
            </a:r>
            <a:endParaRPr dirty="0">
              <a:cs typeface="B Nazanin" panose="00000700000000000000" pitchFamily="2" charset="-78"/>
            </a:endParaRPr>
          </a:p>
        </p:txBody>
      </p:sp>
      <p:sp>
        <p:nvSpPr>
          <p:cNvPr id="587"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3</a:t>
            </a:fld>
            <a:endParaRPr>
              <a:cs typeface="B Nazanin" panose="00000700000000000000" pitchFamily="2" charset="-78"/>
            </a:endParaRPr>
          </a:p>
        </p:txBody>
      </p:sp>
      <p:sp>
        <p:nvSpPr>
          <p:cNvPr id="588" name="Nullam quis risus eget urna mollis eu leo."/>
          <p:cNvSpPr>
            <a:spLocks noGrp="1"/>
          </p:cNvSpPr>
          <p:nvPr>
            <p:ph type="body" idx="14"/>
          </p:nvPr>
        </p:nvSpPr>
        <p:spPr>
          <a:prstGeom prst="rect">
            <a:avLst/>
          </a:prstGeom>
        </p:spPr>
        <p:txBody>
          <a:bodyPr/>
          <a:lstStyle/>
          <a:p>
            <a:pPr rtl="1"/>
            <a:r>
              <a:rPr lang="fa-IR" sz="3200" dirty="0">
                <a:cs typeface="B Nazanin" panose="00000700000000000000" pitchFamily="2" charset="-78"/>
              </a:rPr>
              <a:t>قالب پاورپوینت چشم پزشکی قابل ویرایش می باشد</a:t>
            </a:r>
            <a:endParaRPr sz="3200" dirty="0">
              <a:cs typeface="B Nazanin" panose="00000700000000000000" pitchFamily="2" charset="-78"/>
            </a:endParaRPr>
          </a:p>
        </p:txBody>
      </p:sp>
      <p:sp>
        <p:nvSpPr>
          <p:cNvPr id="589" name="Vestibulum id ligula porta felis euismod semper."/>
          <p:cNvSpPr txBox="1">
            <a:spLocks noGrp="1"/>
          </p:cNvSpPr>
          <p:nvPr>
            <p:ph type="body" idx="15"/>
          </p:nvPr>
        </p:nvSpPr>
        <p:spPr>
          <a:prstGeom prst="rect">
            <a:avLst/>
          </a:prstGeom>
        </p:spPr>
        <p:txBody>
          <a:bodyPr/>
          <a:lstStyle/>
          <a:p>
            <a:pPr algn="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590" name="Duis mollis, est non luctus, nisi ligula, eget lacinia odio sem nec elit. Nullam quis risus eget urna mollis ornare vel eu leo."/>
          <p:cNvSpPr>
            <a:spLocks noGrp="1"/>
          </p:cNvSpPr>
          <p:nvPr>
            <p:ph type="body" idx="16"/>
          </p:nvPr>
        </p:nvSpPr>
        <p:spPr>
          <a:prstGeom prst="rect">
            <a:avLst/>
          </a:prstGeom>
        </p:spPr>
        <p:txBody>
          <a:bodyPr/>
          <a:lstStyle/>
          <a:p>
            <a:pPr algn="r">
              <a:lnSpc>
                <a:spcPct val="150000"/>
              </a:lnSpc>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91" name="Nullam quis risus eget urna mollis ornare vel eu leo."/>
          <p:cNvSpPr txBox="1">
            <a:spLocks noGrp="1"/>
          </p:cNvSpPr>
          <p:nvPr>
            <p:ph type="body" idx="17"/>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592" name="Donec id elit non mi porta gravida at eget metus. Morbi leo risus, porta consectetur ac, vestibulum at eros."/>
          <p:cNvSpPr>
            <a:spLocks noGrp="1"/>
          </p:cNvSpPr>
          <p:nvPr>
            <p:ph type="body" idx="18"/>
          </p:nvPr>
        </p:nvSpPr>
        <p:spPr>
          <a:prstGeom prst="rect">
            <a:avLst/>
          </a:prstGeom>
        </p:spPr>
        <p:txBody>
          <a:bodyPr/>
          <a:lstStyle/>
          <a:p>
            <a:pPr algn="r" rtl="1">
              <a:lnSpc>
                <a:spcPct val="150000"/>
              </a:lnSpc>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pic>
        <p:nvPicPr>
          <p:cNvPr id="593" name="Image" descr="Image"/>
          <p:cNvPicPr>
            <a:picLocks noGrp="1" noChangeAspect="1"/>
          </p:cNvPicPr>
          <p:nvPr>
            <p:ph type="pic" idx="19"/>
          </p:nvPr>
        </p:nvPicPr>
        <p:blipFill>
          <a:blip r:embed="rId3"/>
          <a:srcRect t="2164" r="9951" b="2164"/>
          <a:stretch>
            <a:fillRect/>
          </a:stretch>
        </p:blipFill>
        <p:spPr>
          <a:prstGeom prst="rect">
            <a:avLst/>
          </a:prstGeom>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829439" y="7052116"/>
            <a:ext cx="533012" cy="492193"/>
            <a:chOff x="1989449" y="4282269"/>
            <a:chExt cx="374774" cy="346073"/>
          </a:xfrm>
          <a:solidFill>
            <a:schemeClr val="tx2"/>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199" name="Google Shape;9199;p77"/>
          <p:cNvGrpSpPr/>
          <p:nvPr/>
        </p:nvGrpSpPr>
        <p:grpSpPr>
          <a:xfrm>
            <a:off x="3537692" y="7049941"/>
            <a:ext cx="282702" cy="496316"/>
            <a:chOff x="2487439" y="4280740"/>
            <a:chExt cx="198775" cy="348972"/>
          </a:xfrm>
          <a:solidFill>
            <a:schemeClr val="tx2"/>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04" name="Google Shape;9204;p77"/>
          <p:cNvGrpSpPr/>
          <p:nvPr/>
        </p:nvGrpSpPr>
        <p:grpSpPr>
          <a:xfrm>
            <a:off x="3997807" y="7040247"/>
            <a:ext cx="502251" cy="514664"/>
            <a:chOff x="2810958" y="4273923"/>
            <a:chExt cx="353145" cy="361873"/>
          </a:xfrm>
          <a:solidFill>
            <a:schemeClr val="tx2"/>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12" name="Google Shape;9212;p77"/>
          <p:cNvGrpSpPr/>
          <p:nvPr/>
        </p:nvGrpSpPr>
        <p:grpSpPr>
          <a:xfrm>
            <a:off x="8925348" y="7052659"/>
            <a:ext cx="297789" cy="521640"/>
            <a:chOff x="6275635" y="4282651"/>
            <a:chExt cx="209383" cy="366778"/>
          </a:xfrm>
          <a:solidFill>
            <a:schemeClr val="tx2"/>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15" name="Google Shape;9215;p77"/>
          <p:cNvGrpSpPr/>
          <p:nvPr/>
        </p:nvGrpSpPr>
        <p:grpSpPr>
          <a:xfrm>
            <a:off x="9530575" y="7053202"/>
            <a:ext cx="398638" cy="521097"/>
            <a:chOff x="6701186" y="4283033"/>
            <a:chExt cx="280292" cy="366396"/>
          </a:xfrm>
          <a:solidFill>
            <a:schemeClr val="tx2"/>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18" name="Google Shape;9218;p77"/>
          <p:cNvGrpSpPr/>
          <p:nvPr/>
        </p:nvGrpSpPr>
        <p:grpSpPr>
          <a:xfrm>
            <a:off x="3711390" y="6401719"/>
            <a:ext cx="531381" cy="494005"/>
            <a:chOff x="2609571" y="3824958"/>
            <a:chExt cx="373627" cy="347347"/>
          </a:xfrm>
          <a:solidFill>
            <a:schemeClr val="tx2"/>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221" name="Google Shape;9221;p77"/>
          <p:cNvSpPr/>
          <p:nvPr/>
        </p:nvSpPr>
        <p:spPr>
          <a:xfrm>
            <a:off x="1832641" y="6398094"/>
            <a:ext cx="516793" cy="499849"/>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222" name="Google Shape;9222;p77"/>
          <p:cNvGrpSpPr/>
          <p:nvPr/>
        </p:nvGrpSpPr>
        <p:grpSpPr>
          <a:xfrm>
            <a:off x="1302936" y="6376258"/>
            <a:ext cx="315594" cy="541575"/>
            <a:chOff x="916127" y="3807056"/>
            <a:chExt cx="221902" cy="380795"/>
          </a:xfrm>
          <a:solidFill>
            <a:schemeClr val="tx2"/>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227" name="Google Shape;9227;p77"/>
          <p:cNvSpPr/>
          <p:nvPr/>
        </p:nvSpPr>
        <p:spPr>
          <a:xfrm>
            <a:off x="4461185" y="6399181"/>
            <a:ext cx="319898" cy="496542"/>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28" name="Google Shape;9228;p77"/>
          <p:cNvSpPr/>
          <p:nvPr/>
        </p:nvSpPr>
        <p:spPr>
          <a:xfrm>
            <a:off x="3099684" y="6438825"/>
            <a:ext cx="515207" cy="416442"/>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229" name="Google Shape;9229;p77"/>
          <p:cNvGrpSpPr/>
          <p:nvPr/>
        </p:nvGrpSpPr>
        <p:grpSpPr>
          <a:xfrm>
            <a:off x="4996281" y="6389168"/>
            <a:ext cx="515162" cy="513576"/>
            <a:chOff x="3513010" y="3816134"/>
            <a:chExt cx="362223" cy="361108"/>
          </a:xfrm>
          <a:solidFill>
            <a:schemeClr val="tx2"/>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34" name="Google Shape;9234;p77"/>
          <p:cNvGrpSpPr/>
          <p:nvPr/>
        </p:nvGrpSpPr>
        <p:grpSpPr>
          <a:xfrm>
            <a:off x="5618228" y="6395103"/>
            <a:ext cx="525945" cy="503157"/>
            <a:chOff x="3950316" y="3820307"/>
            <a:chExt cx="369805" cy="353782"/>
          </a:xfrm>
          <a:solidFill>
            <a:schemeClr val="tx2"/>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39" name="Google Shape;9239;p77"/>
          <p:cNvGrpSpPr/>
          <p:nvPr/>
        </p:nvGrpSpPr>
        <p:grpSpPr>
          <a:xfrm>
            <a:off x="2505826" y="6383233"/>
            <a:ext cx="438007" cy="528663"/>
            <a:chOff x="1761909" y="3811961"/>
            <a:chExt cx="307974" cy="371716"/>
          </a:xfrm>
          <a:solidFill>
            <a:schemeClr val="tx2"/>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50" name="Google Shape;9250;p77"/>
          <p:cNvGrpSpPr/>
          <p:nvPr/>
        </p:nvGrpSpPr>
        <p:grpSpPr>
          <a:xfrm>
            <a:off x="7642087" y="6378930"/>
            <a:ext cx="329095" cy="502251"/>
            <a:chOff x="5373342" y="3808935"/>
            <a:chExt cx="231395" cy="353145"/>
          </a:xfrm>
          <a:solidFill>
            <a:schemeClr val="tx2"/>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260" name="Google Shape;9260;p77"/>
          <p:cNvSpPr/>
          <p:nvPr/>
        </p:nvSpPr>
        <p:spPr>
          <a:xfrm>
            <a:off x="9583447" y="6380018"/>
            <a:ext cx="291854" cy="502612"/>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261" name="Google Shape;9261;p77"/>
          <p:cNvGrpSpPr/>
          <p:nvPr/>
        </p:nvGrpSpPr>
        <p:grpSpPr>
          <a:xfrm>
            <a:off x="8296925" y="6379656"/>
            <a:ext cx="334485" cy="500982"/>
            <a:chOff x="5833775" y="3809445"/>
            <a:chExt cx="235185" cy="352253"/>
          </a:xfrm>
          <a:solidFill>
            <a:schemeClr val="tx2"/>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65" name="Google Shape;9265;p77"/>
          <p:cNvGrpSpPr/>
          <p:nvPr/>
        </p:nvGrpSpPr>
        <p:grpSpPr>
          <a:xfrm>
            <a:off x="7029294" y="6379474"/>
            <a:ext cx="339877" cy="501706"/>
            <a:chOff x="4942472" y="3809318"/>
            <a:chExt cx="238976" cy="352762"/>
          </a:xfrm>
          <a:solidFill>
            <a:schemeClr val="tx2"/>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73" name="Google Shape;9273;p77"/>
          <p:cNvGrpSpPr/>
          <p:nvPr/>
        </p:nvGrpSpPr>
        <p:grpSpPr>
          <a:xfrm>
            <a:off x="8912392" y="6377299"/>
            <a:ext cx="370095" cy="502794"/>
            <a:chOff x="6266525" y="3807788"/>
            <a:chExt cx="260223" cy="353527"/>
          </a:xfrm>
          <a:solidFill>
            <a:schemeClr val="tx2"/>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278" name="Google Shape;9278;p77"/>
          <p:cNvSpPr/>
          <p:nvPr/>
        </p:nvSpPr>
        <p:spPr>
          <a:xfrm>
            <a:off x="11339193" y="6378976"/>
            <a:ext cx="495999" cy="503292"/>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279" name="Google Shape;9279;p77"/>
          <p:cNvGrpSpPr/>
          <p:nvPr/>
        </p:nvGrpSpPr>
        <p:grpSpPr>
          <a:xfrm>
            <a:off x="10217761" y="6379881"/>
            <a:ext cx="287551" cy="501706"/>
            <a:chOff x="7184363" y="3809604"/>
            <a:chExt cx="202184" cy="352762"/>
          </a:xfrm>
          <a:solidFill>
            <a:schemeClr val="tx2"/>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82" name="Google Shape;9282;p77"/>
          <p:cNvGrpSpPr/>
          <p:nvPr/>
        </p:nvGrpSpPr>
        <p:grpSpPr>
          <a:xfrm>
            <a:off x="10768532" y="6378930"/>
            <a:ext cx="415356" cy="501706"/>
            <a:chOff x="7571624" y="3808935"/>
            <a:chExt cx="292047" cy="352762"/>
          </a:xfrm>
          <a:solidFill>
            <a:schemeClr val="tx2"/>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89" name="Google Shape;9289;p77"/>
          <p:cNvGrpSpPr/>
          <p:nvPr/>
        </p:nvGrpSpPr>
        <p:grpSpPr>
          <a:xfrm>
            <a:off x="3092707" y="5734921"/>
            <a:ext cx="517881" cy="511900"/>
            <a:chOff x="2174559" y="3356116"/>
            <a:chExt cx="364135" cy="359930"/>
          </a:xfrm>
          <a:solidFill>
            <a:schemeClr val="tx2"/>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92" name="Google Shape;9292;p77"/>
          <p:cNvGrpSpPr/>
          <p:nvPr/>
        </p:nvGrpSpPr>
        <p:grpSpPr>
          <a:xfrm>
            <a:off x="2463196" y="5734242"/>
            <a:ext cx="523905" cy="514210"/>
            <a:chOff x="1731934" y="3355639"/>
            <a:chExt cx="368371" cy="361554"/>
          </a:xfrm>
          <a:solidFill>
            <a:schemeClr val="tx2"/>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95" name="Google Shape;9295;p77"/>
          <p:cNvGrpSpPr/>
          <p:nvPr/>
        </p:nvGrpSpPr>
        <p:grpSpPr>
          <a:xfrm>
            <a:off x="5675403" y="5732157"/>
            <a:ext cx="397595" cy="516838"/>
            <a:chOff x="3990517" y="3354173"/>
            <a:chExt cx="279559" cy="363402"/>
          </a:xfrm>
          <a:solidFill>
            <a:schemeClr val="tx2"/>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299" name="Google Shape;9299;p77"/>
          <p:cNvGrpSpPr/>
          <p:nvPr/>
        </p:nvGrpSpPr>
        <p:grpSpPr>
          <a:xfrm>
            <a:off x="4974716" y="5822043"/>
            <a:ext cx="539989" cy="337929"/>
            <a:chOff x="3497847" y="3417374"/>
            <a:chExt cx="379680" cy="237606"/>
          </a:xfrm>
          <a:solidFill>
            <a:schemeClr val="tx2"/>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04" name="Google Shape;9304;p77"/>
          <p:cNvGrpSpPr/>
          <p:nvPr/>
        </p:nvGrpSpPr>
        <p:grpSpPr>
          <a:xfrm>
            <a:off x="3715694" y="5750506"/>
            <a:ext cx="535141" cy="480686"/>
            <a:chOff x="2612597" y="3367075"/>
            <a:chExt cx="376271" cy="337982"/>
          </a:xfrm>
          <a:solidFill>
            <a:schemeClr val="tx2"/>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07" name="Google Shape;9307;p77"/>
          <p:cNvGrpSpPr/>
          <p:nvPr/>
        </p:nvGrpSpPr>
        <p:grpSpPr>
          <a:xfrm>
            <a:off x="4368944" y="5746747"/>
            <a:ext cx="488750" cy="487118"/>
            <a:chOff x="3071914" y="3364431"/>
            <a:chExt cx="343652" cy="342505"/>
          </a:xfrm>
          <a:solidFill>
            <a:schemeClr val="tx2"/>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13" name="Google Shape;9313;p77"/>
          <p:cNvGrpSpPr/>
          <p:nvPr/>
        </p:nvGrpSpPr>
        <p:grpSpPr>
          <a:xfrm>
            <a:off x="1275934" y="5740267"/>
            <a:ext cx="366879" cy="501706"/>
            <a:chOff x="897141" y="3359875"/>
            <a:chExt cx="257962" cy="352762"/>
          </a:xfrm>
          <a:solidFill>
            <a:schemeClr val="tx2"/>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22" name="Google Shape;9322;p77"/>
          <p:cNvGrpSpPr/>
          <p:nvPr/>
        </p:nvGrpSpPr>
        <p:grpSpPr>
          <a:xfrm>
            <a:off x="1896793" y="5718158"/>
            <a:ext cx="385725" cy="544836"/>
            <a:chOff x="1333682" y="3344330"/>
            <a:chExt cx="271213" cy="383088"/>
          </a:xfrm>
          <a:solidFill>
            <a:schemeClr val="tx2"/>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34" name="Google Shape;9334;p77"/>
          <p:cNvGrpSpPr/>
          <p:nvPr/>
        </p:nvGrpSpPr>
        <p:grpSpPr>
          <a:xfrm>
            <a:off x="9478250" y="5721919"/>
            <a:ext cx="502205" cy="500619"/>
            <a:chOff x="6664394" y="3346974"/>
            <a:chExt cx="353113" cy="351998"/>
          </a:xfrm>
          <a:solidFill>
            <a:schemeClr val="tx2"/>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40" name="Google Shape;9340;p77"/>
          <p:cNvGrpSpPr/>
          <p:nvPr/>
        </p:nvGrpSpPr>
        <p:grpSpPr>
          <a:xfrm>
            <a:off x="1208520" y="3748349"/>
            <a:ext cx="568033" cy="533963"/>
            <a:chOff x="849741" y="1959307"/>
            <a:chExt cx="399398" cy="375443"/>
          </a:xfrm>
          <a:solidFill>
            <a:schemeClr val="tx2"/>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43" name="Google Shape;9343;p77"/>
          <p:cNvGrpSpPr/>
          <p:nvPr/>
        </p:nvGrpSpPr>
        <p:grpSpPr>
          <a:xfrm>
            <a:off x="1826435" y="3754689"/>
            <a:ext cx="539718" cy="520599"/>
            <a:chOff x="1284212" y="1963766"/>
            <a:chExt cx="379489" cy="366046"/>
          </a:xfrm>
          <a:solidFill>
            <a:schemeClr val="tx2"/>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46" name="Google Shape;9346;p77"/>
          <p:cNvGrpSpPr/>
          <p:nvPr/>
        </p:nvGrpSpPr>
        <p:grpSpPr>
          <a:xfrm>
            <a:off x="4320379" y="3762936"/>
            <a:ext cx="526534" cy="504786"/>
            <a:chOff x="3037766" y="1969564"/>
            <a:chExt cx="370219" cy="354928"/>
          </a:xfrm>
          <a:solidFill>
            <a:schemeClr val="tx2"/>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51" name="Google Shape;9351;p77"/>
          <p:cNvGrpSpPr/>
          <p:nvPr/>
        </p:nvGrpSpPr>
        <p:grpSpPr>
          <a:xfrm>
            <a:off x="5664075" y="3766017"/>
            <a:ext cx="433161" cy="498490"/>
            <a:chOff x="3982553" y="1971730"/>
            <a:chExt cx="304566" cy="350501"/>
          </a:xfrm>
          <a:solidFill>
            <a:schemeClr val="tx2"/>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54" name="Google Shape;9354;p77"/>
          <p:cNvGrpSpPr/>
          <p:nvPr/>
        </p:nvGrpSpPr>
        <p:grpSpPr>
          <a:xfrm>
            <a:off x="3652040" y="3797866"/>
            <a:ext cx="568622" cy="435878"/>
            <a:chOff x="2567841" y="1994124"/>
            <a:chExt cx="399812" cy="306477"/>
          </a:xfrm>
          <a:solidFill>
            <a:schemeClr val="tx2"/>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58" name="Google Shape;9358;p77"/>
          <p:cNvGrpSpPr/>
          <p:nvPr/>
        </p:nvGrpSpPr>
        <p:grpSpPr>
          <a:xfrm>
            <a:off x="3146075" y="3749843"/>
            <a:ext cx="461793" cy="530294"/>
            <a:chOff x="2212084" y="1960358"/>
            <a:chExt cx="324698" cy="372863"/>
          </a:xfrm>
          <a:solidFill>
            <a:schemeClr val="tx2"/>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62" name="Google Shape;9362;p77"/>
          <p:cNvGrpSpPr/>
          <p:nvPr/>
        </p:nvGrpSpPr>
        <p:grpSpPr>
          <a:xfrm>
            <a:off x="2568393" y="3749843"/>
            <a:ext cx="405116" cy="531381"/>
            <a:chOff x="1805901" y="1960358"/>
            <a:chExt cx="284847" cy="373627"/>
          </a:xfrm>
          <a:solidFill>
            <a:schemeClr val="tx2"/>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365" name="Google Shape;9365;p77"/>
          <p:cNvSpPr/>
          <p:nvPr/>
        </p:nvSpPr>
        <p:spPr>
          <a:xfrm>
            <a:off x="4985500" y="3777887"/>
            <a:ext cx="487118" cy="475294"/>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66" name="Google Shape;9366;p77"/>
          <p:cNvSpPr/>
          <p:nvPr/>
        </p:nvSpPr>
        <p:spPr>
          <a:xfrm>
            <a:off x="10098563" y="3783821"/>
            <a:ext cx="524359" cy="475792"/>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67" name="Google Shape;9367;p77"/>
          <p:cNvSpPr/>
          <p:nvPr/>
        </p:nvSpPr>
        <p:spPr>
          <a:xfrm>
            <a:off x="11314411" y="3822148"/>
            <a:ext cx="544836" cy="407427"/>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368" name="Google Shape;9368;p77"/>
          <p:cNvGrpSpPr/>
          <p:nvPr/>
        </p:nvGrpSpPr>
        <p:grpSpPr>
          <a:xfrm>
            <a:off x="9467466" y="3848019"/>
            <a:ext cx="524359" cy="349572"/>
            <a:chOff x="6656812" y="2029388"/>
            <a:chExt cx="368690" cy="245793"/>
          </a:xfrm>
          <a:solidFill>
            <a:schemeClr val="tx2"/>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79" name="Google Shape;9379;p77"/>
          <p:cNvGrpSpPr/>
          <p:nvPr/>
        </p:nvGrpSpPr>
        <p:grpSpPr>
          <a:xfrm>
            <a:off x="6925726" y="3823599"/>
            <a:ext cx="535686" cy="400449"/>
            <a:chOff x="4869651" y="2012218"/>
            <a:chExt cx="376654" cy="281566"/>
          </a:xfrm>
          <a:solidFill>
            <a:schemeClr val="tx2"/>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84" name="Google Shape;9384;p77"/>
          <p:cNvGrpSpPr/>
          <p:nvPr/>
        </p:nvGrpSpPr>
        <p:grpSpPr>
          <a:xfrm>
            <a:off x="7546630" y="3823734"/>
            <a:ext cx="523271" cy="400631"/>
            <a:chOff x="5306224" y="2012313"/>
            <a:chExt cx="367925" cy="281694"/>
          </a:xfrm>
          <a:solidFill>
            <a:schemeClr val="tx2"/>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387" name="Google Shape;9387;p77"/>
          <p:cNvSpPr/>
          <p:nvPr/>
        </p:nvSpPr>
        <p:spPr>
          <a:xfrm>
            <a:off x="8183662" y="3814492"/>
            <a:ext cx="527031" cy="41807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388" name="Google Shape;9388;p77"/>
          <p:cNvGrpSpPr/>
          <p:nvPr/>
        </p:nvGrpSpPr>
        <p:grpSpPr>
          <a:xfrm>
            <a:off x="8812086" y="3782190"/>
            <a:ext cx="523816" cy="481772"/>
            <a:chOff x="6195998" y="1983102"/>
            <a:chExt cx="368308" cy="338746"/>
          </a:xfrm>
          <a:solidFill>
            <a:schemeClr val="tx2"/>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392" name="Google Shape;9392;p77"/>
          <p:cNvGrpSpPr/>
          <p:nvPr/>
        </p:nvGrpSpPr>
        <p:grpSpPr>
          <a:xfrm>
            <a:off x="10726444" y="3823055"/>
            <a:ext cx="524902" cy="398275"/>
            <a:chOff x="7542031" y="2011835"/>
            <a:chExt cx="369072" cy="280037"/>
          </a:xfrm>
          <a:solidFill>
            <a:schemeClr val="tx2"/>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02" name="Google Shape;9402;p77"/>
          <p:cNvGrpSpPr/>
          <p:nvPr/>
        </p:nvGrpSpPr>
        <p:grpSpPr>
          <a:xfrm>
            <a:off x="11392608" y="5724094"/>
            <a:ext cx="396508" cy="500075"/>
            <a:chOff x="8010427" y="3348503"/>
            <a:chExt cx="278795" cy="351615"/>
          </a:xfrm>
          <a:solidFill>
            <a:schemeClr val="tx2"/>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07" name="Google Shape;9407;p77"/>
          <p:cNvSpPr/>
          <p:nvPr/>
        </p:nvSpPr>
        <p:spPr>
          <a:xfrm>
            <a:off x="10830418" y="5724683"/>
            <a:ext cx="317588" cy="499486"/>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08" name="Google Shape;9408;p77"/>
          <p:cNvGrpSpPr/>
          <p:nvPr/>
        </p:nvGrpSpPr>
        <p:grpSpPr>
          <a:xfrm>
            <a:off x="10157369" y="5725090"/>
            <a:ext cx="399726" cy="499214"/>
            <a:chOff x="7141900" y="3349204"/>
            <a:chExt cx="281057" cy="351010"/>
          </a:xfrm>
          <a:solidFill>
            <a:schemeClr val="tx2"/>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12" name="Google Shape;9412;p77"/>
          <p:cNvGrpSpPr/>
          <p:nvPr/>
        </p:nvGrpSpPr>
        <p:grpSpPr>
          <a:xfrm>
            <a:off x="7557956" y="5726269"/>
            <a:ext cx="517336" cy="502205"/>
            <a:chOff x="5314188" y="3350032"/>
            <a:chExt cx="363752" cy="353113"/>
          </a:xfrm>
          <a:solidFill>
            <a:schemeClr val="tx2"/>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15" name="Google Shape;9415;p77"/>
          <p:cNvGrpSpPr/>
          <p:nvPr/>
        </p:nvGrpSpPr>
        <p:grpSpPr>
          <a:xfrm>
            <a:off x="8291533" y="5726268"/>
            <a:ext cx="313963" cy="501117"/>
            <a:chOff x="5829984" y="3350032"/>
            <a:chExt cx="220755" cy="352348"/>
          </a:xfrm>
          <a:solidFill>
            <a:schemeClr val="tx2"/>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20" name="Google Shape;9420;p77"/>
          <p:cNvGrpSpPr/>
          <p:nvPr/>
        </p:nvGrpSpPr>
        <p:grpSpPr>
          <a:xfrm>
            <a:off x="6943531" y="5725996"/>
            <a:ext cx="509815" cy="501072"/>
            <a:chOff x="4882170" y="3349841"/>
            <a:chExt cx="358464" cy="352316"/>
          </a:xfrm>
          <a:solidFill>
            <a:schemeClr val="tx2"/>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23" name="Google Shape;9423;p77"/>
          <p:cNvSpPr/>
          <p:nvPr/>
        </p:nvSpPr>
        <p:spPr>
          <a:xfrm>
            <a:off x="5625203" y="5076278"/>
            <a:ext cx="509815" cy="507460"/>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24" name="Google Shape;9424;p77"/>
          <p:cNvSpPr/>
          <p:nvPr/>
        </p:nvSpPr>
        <p:spPr>
          <a:xfrm>
            <a:off x="4977389" y="4435170"/>
            <a:ext cx="541076" cy="440998"/>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25" name="Google Shape;9425;p77"/>
          <p:cNvGrpSpPr/>
          <p:nvPr/>
        </p:nvGrpSpPr>
        <p:grpSpPr>
          <a:xfrm>
            <a:off x="4330617" y="4425202"/>
            <a:ext cx="569165" cy="461249"/>
            <a:chOff x="3044965" y="2435220"/>
            <a:chExt cx="400194" cy="324316"/>
          </a:xfrm>
          <a:solidFill>
            <a:schemeClr val="tx2"/>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29" name="Google Shape;9429;p77"/>
          <p:cNvGrpSpPr/>
          <p:nvPr/>
        </p:nvGrpSpPr>
        <p:grpSpPr>
          <a:xfrm>
            <a:off x="8822868" y="5724774"/>
            <a:ext cx="500075" cy="498308"/>
            <a:chOff x="6203579" y="3348981"/>
            <a:chExt cx="351615" cy="350373"/>
          </a:xfrm>
          <a:solidFill>
            <a:schemeClr val="tx2"/>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35" name="Google Shape;9435;p77"/>
          <p:cNvGrpSpPr/>
          <p:nvPr/>
        </p:nvGrpSpPr>
        <p:grpSpPr>
          <a:xfrm>
            <a:off x="6938140" y="4480202"/>
            <a:ext cx="522185" cy="408922"/>
            <a:chOff x="4878379" y="2473892"/>
            <a:chExt cx="367161" cy="287523"/>
          </a:xfrm>
          <a:solidFill>
            <a:schemeClr val="tx2"/>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41" name="Google Shape;9441;p77"/>
          <p:cNvGrpSpPr/>
          <p:nvPr/>
        </p:nvGrpSpPr>
        <p:grpSpPr>
          <a:xfrm>
            <a:off x="1885468" y="5068714"/>
            <a:ext cx="413271" cy="529751"/>
            <a:chOff x="1325719" y="2887689"/>
            <a:chExt cx="290581" cy="372481"/>
          </a:xfrm>
          <a:solidFill>
            <a:schemeClr val="tx2"/>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44" name="Google Shape;9444;p77"/>
          <p:cNvSpPr/>
          <p:nvPr/>
        </p:nvSpPr>
        <p:spPr>
          <a:xfrm>
            <a:off x="2587240" y="5061147"/>
            <a:ext cx="271920" cy="5443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45" name="Google Shape;9445;p77"/>
          <p:cNvGrpSpPr/>
          <p:nvPr/>
        </p:nvGrpSpPr>
        <p:grpSpPr>
          <a:xfrm>
            <a:off x="4992476" y="5075554"/>
            <a:ext cx="513033" cy="513712"/>
            <a:chOff x="3510335" y="2892499"/>
            <a:chExt cx="360726" cy="361204"/>
          </a:xfrm>
          <a:solidFill>
            <a:schemeClr val="tx2"/>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51" name="Google Shape;9451;p77"/>
          <p:cNvGrpSpPr/>
          <p:nvPr/>
        </p:nvGrpSpPr>
        <p:grpSpPr>
          <a:xfrm>
            <a:off x="4389424" y="5053582"/>
            <a:ext cx="455314" cy="558337"/>
            <a:chOff x="3086313" y="2877049"/>
            <a:chExt cx="320143" cy="392581"/>
          </a:xfrm>
          <a:solidFill>
            <a:schemeClr val="tx2"/>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64" name="Google Shape;9464;p77"/>
          <p:cNvSpPr/>
          <p:nvPr/>
        </p:nvSpPr>
        <p:spPr>
          <a:xfrm>
            <a:off x="3205425" y="5077864"/>
            <a:ext cx="299420" cy="508729"/>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65" name="Google Shape;9465;p77"/>
          <p:cNvGrpSpPr/>
          <p:nvPr/>
        </p:nvGrpSpPr>
        <p:grpSpPr>
          <a:xfrm>
            <a:off x="1224695" y="5065951"/>
            <a:ext cx="474751" cy="530883"/>
            <a:chOff x="861113" y="2885746"/>
            <a:chExt cx="333809" cy="373277"/>
          </a:xfrm>
          <a:solidFill>
            <a:schemeClr val="tx2"/>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69" name="Google Shape;9469;p77"/>
          <p:cNvSpPr/>
          <p:nvPr/>
        </p:nvSpPr>
        <p:spPr>
          <a:xfrm>
            <a:off x="3720540" y="5067083"/>
            <a:ext cx="528165" cy="529569"/>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70" name="Google Shape;9470;p77"/>
          <p:cNvSpPr/>
          <p:nvPr/>
        </p:nvSpPr>
        <p:spPr>
          <a:xfrm>
            <a:off x="3072183" y="3118201"/>
            <a:ext cx="568576" cy="48603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71" name="Google Shape;9471;p77"/>
          <p:cNvGrpSpPr/>
          <p:nvPr/>
        </p:nvGrpSpPr>
        <p:grpSpPr>
          <a:xfrm>
            <a:off x="1845552" y="3101485"/>
            <a:ext cx="496859" cy="515162"/>
            <a:chOff x="1297654" y="1504481"/>
            <a:chExt cx="349354" cy="362223"/>
          </a:xfrm>
          <a:solidFill>
            <a:schemeClr val="tx2"/>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75" name="Google Shape;9475;p77"/>
          <p:cNvSpPr/>
          <p:nvPr/>
        </p:nvSpPr>
        <p:spPr>
          <a:xfrm>
            <a:off x="5611205" y="3138815"/>
            <a:ext cx="542164" cy="44439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76" name="Google Shape;9476;p77"/>
          <p:cNvGrpSpPr/>
          <p:nvPr/>
        </p:nvGrpSpPr>
        <p:grpSpPr>
          <a:xfrm>
            <a:off x="1212281" y="3110636"/>
            <a:ext cx="502251" cy="500619"/>
            <a:chOff x="852385" y="1510916"/>
            <a:chExt cx="353145" cy="351998"/>
          </a:xfrm>
          <a:solidFill>
            <a:schemeClr val="tx2"/>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80" name="Google Shape;9480;p77"/>
          <p:cNvGrpSpPr/>
          <p:nvPr/>
        </p:nvGrpSpPr>
        <p:grpSpPr>
          <a:xfrm>
            <a:off x="2482087" y="3117115"/>
            <a:ext cx="488205" cy="487118"/>
            <a:chOff x="1745217" y="1515471"/>
            <a:chExt cx="343269" cy="342505"/>
          </a:xfrm>
          <a:solidFill>
            <a:schemeClr val="tx2"/>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485" name="Google Shape;9485;p77"/>
          <p:cNvSpPr/>
          <p:nvPr/>
        </p:nvSpPr>
        <p:spPr>
          <a:xfrm>
            <a:off x="4990891" y="3102844"/>
            <a:ext cx="520010" cy="517065"/>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486" name="Google Shape;9486;p77"/>
          <p:cNvGrpSpPr/>
          <p:nvPr/>
        </p:nvGrpSpPr>
        <p:grpSpPr>
          <a:xfrm>
            <a:off x="4327401" y="3136551"/>
            <a:ext cx="585294" cy="448835"/>
            <a:chOff x="3042703" y="1529137"/>
            <a:chExt cx="411535" cy="315587"/>
          </a:xfrm>
          <a:solidFill>
            <a:schemeClr val="tx2"/>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497" name="Google Shape;9497;p77"/>
          <p:cNvGrpSpPr/>
          <p:nvPr/>
        </p:nvGrpSpPr>
        <p:grpSpPr>
          <a:xfrm>
            <a:off x="3739434" y="3158660"/>
            <a:ext cx="498490" cy="404618"/>
            <a:chOff x="2629289" y="1544682"/>
            <a:chExt cx="350501" cy="284497"/>
          </a:xfrm>
          <a:solidFill>
            <a:schemeClr val="tx2"/>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03" name="Google Shape;9503;p77"/>
          <p:cNvGrpSpPr/>
          <p:nvPr/>
        </p:nvGrpSpPr>
        <p:grpSpPr>
          <a:xfrm>
            <a:off x="7544999" y="3098856"/>
            <a:ext cx="523226" cy="519421"/>
            <a:chOff x="5305077" y="1502633"/>
            <a:chExt cx="367893" cy="365218"/>
          </a:xfrm>
          <a:solidFill>
            <a:schemeClr val="tx2"/>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06" name="Google Shape;9506;p77"/>
          <p:cNvGrpSpPr/>
          <p:nvPr/>
        </p:nvGrpSpPr>
        <p:grpSpPr>
          <a:xfrm>
            <a:off x="10098019" y="3095278"/>
            <a:ext cx="523816" cy="522002"/>
            <a:chOff x="7100170" y="1500117"/>
            <a:chExt cx="368308" cy="367033"/>
          </a:xfrm>
          <a:solidFill>
            <a:schemeClr val="tx2"/>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520" name="Google Shape;9520;p77"/>
          <p:cNvSpPr/>
          <p:nvPr/>
        </p:nvSpPr>
        <p:spPr>
          <a:xfrm>
            <a:off x="10723046" y="3095368"/>
            <a:ext cx="530429" cy="5215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521" name="Google Shape;9521;p77"/>
          <p:cNvGrpSpPr/>
          <p:nvPr/>
        </p:nvGrpSpPr>
        <p:grpSpPr>
          <a:xfrm>
            <a:off x="9456685" y="3095142"/>
            <a:ext cx="555075" cy="522048"/>
            <a:chOff x="6649231" y="1500021"/>
            <a:chExt cx="390287" cy="367065"/>
          </a:xfrm>
          <a:solidFill>
            <a:schemeClr val="tx2"/>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34" name="Google Shape;9534;p77"/>
          <p:cNvGrpSpPr/>
          <p:nvPr/>
        </p:nvGrpSpPr>
        <p:grpSpPr>
          <a:xfrm>
            <a:off x="8173424" y="3156982"/>
            <a:ext cx="550771" cy="398729"/>
            <a:chOff x="5746938" y="1543503"/>
            <a:chExt cx="387261" cy="280356"/>
          </a:xfrm>
          <a:solidFill>
            <a:schemeClr val="tx2"/>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37" name="Google Shape;9537;p77"/>
          <p:cNvGrpSpPr/>
          <p:nvPr/>
        </p:nvGrpSpPr>
        <p:grpSpPr>
          <a:xfrm>
            <a:off x="8813127" y="3131159"/>
            <a:ext cx="524902" cy="451509"/>
            <a:chOff x="6196730" y="1525346"/>
            <a:chExt cx="369072" cy="317467"/>
          </a:xfrm>
          <a:solidFill>
            <a:schemeClr val="tx2"/>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41" name="Google Shape;9541;p77"/>
          <p:cNvGrpSpPr/>
          <p:nvPr/>
        </p:nvGrpSpPr>
        <p:grpSpPr>
          <a:xfrm>
            <a:off x="7026620" y="3096093"/>
            <a:ext cx="350660" cy="522185"/>
            <a:chOff x="4940592" y="1500690"/>
            <a:chExt cx="246558" cy="367161"/>
          </a:xfrm>
          <a:solidFill>
            <a:schemeClr val="tx2"/>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46" name="Google Shape;9546;p77"/>
          <p:cNvGrpSpPr/>
          <p:nvPr/>
        </p:nvGrpSpPr>
        <p:grpSpPr>
          <a:xfrm>
            <a:off x="11327866" y="3094961"/>
            <a:ext cx="541665" cy="522773"/>
            <a:chOff x="7964906" y="1499894"/>
            <a:chExt cx="380858" cy="367575"/>
          </a:xfrm>
          <a:solidFill>
            <a:schemeClr val="tx2"/>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550" name="Google Shape;9550;p77"/>
          <p:cNvSpPr/>
          <p:nvPr/>
        </p:nvSpPr>
        <p:spPr>
          <a:xfrm>
            <a:off x="8219815" y="5089190"/>
            <a:ext cx="459075" cy="506010"/>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551" name="Google Shape;9551;p77"/>
          <p:cNvGrpSpPr/>
          <p:nvPr/>
        </p:nvGrpSpPr>
        <p:grpSpPr>
          <a:xfrm>
            <a:off x="11388302" y="5089463"/>
            <a:ext cx="405660" cy="505738"/>
            <a:chOff x="8007400" y="2902278"/>
            <a:chExt cx="285230" cy="355597"/>
          </a:xfrm>
          <a:solidFill>
            <a:schemeClr val="tx2"/>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54" name="Google Shape;9554;p77"/>
          <p:cNvGrpSpPr/>
          <p:nvPr/>
        </p:nvGrpSpPr>
        <p:grpSpPr>
          <a:xfrm>
            <a:off x="8844977" y="5090188"/>
            <a:ext cx="452595" cy="505557"/>
            <a:chOff x="6219124" y="2902788"/>
            <a:chExt cx="318231" cy="355470"/>
          </a:xfrm>
          <a:solidFill>
            <a:schemeClr val="tx2"/>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58" name="Google Shape;9558;p77"/>
          <p:cNvGrpSpPr/>
          <p:nvPr/>
        </p:nvGrpSpPr>
        <p:grpSpPr>
          <a:xfrm>
            <a:off x="7067622" y="5090279"/>
            <a:ext cx="263266" cy="505466"/>
            <a:chOff x="4969421" y="2902852"/>
            <a:chExt cx="185109" cy="355406"/>
          </a:xfrm>
          <a:solidFill>
            <a:schemeClr val="tx2"/>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565" name="Google Shape;9565;p77"/>
          <p:cNvSpPr/>
          <p:nvPr/>
        </p:nvSpPr>
        <p:spPr>
          <a:xfrm>
            <a:off x="10772701" y="5090551"/>
            <a:ext cx="431484" cy="505738"/>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6" name="Google Shape;9566;p77"/>
          <p:cNvSpPr/>
          <p:nvPr/>
        </p:nvSpPr>
        <p:spPr>
          <a:xfrm>
            <a:off x="10128783" y="5090278"/>
            <a:ext cx="452595" cy="504380"/>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567" name="Google Shape;9567;p77"/>
          <p:cNvGrpSpPr/>
          <p:nvPr/>
        </p:nvGrpSpPr>
        <p:grpSpPr>
          <a:xfrm>
            <a:off x="9507924" y="5090279"/>
            <a:ext cx="442900" cy="505466"/>
            <a:chOff x="6685259" y="2902852"/>
            <a:chExt cx="311414" cy="355406"/>
          </a:xfrm>
          <a:solidFill>
            <a:schemeClr val="tx2"/>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71" name="Google Shape;9571;p77"/>
          <p:cNvGrpSpPr/>
          <p:nvPr/>
        </p:nvGrpSpPr>
        <p:grpSpPr>
          <a:xfrm>
            <a:off x="7550934" y="5090730"/>
            <a:ext cx="511401" cy="506101"/>
            <a:chOff x="5309250" y="2903170"/>
            <a:chExt cx="359579" cy="355852"/>
          </a:xfrm>
          <a:solidFill>
            <a:schemeClr val="tx2"/>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75" name="Google Shape;9575;p77"/>
          <p:cNvGrpSpPr/>
          <p:nvPr/>
        </p:nvGrpSpPr>
        <p:grpSpPr>
          <a:xfrm>
            <a:off x="3128271" y="4405223"/>
            <a:ext cx="443988" cy="502657"/>
            <a:chOff x="2199565" y="2421172"/>
            <a:chExt cx="312179" cy="353431"/>
          </a:xfrm>
          <a:solidFill>
            <a:schemeClr val="tx2"/>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78" name="Google Shape;9578;p77"/>
          <p:cNvGrpSpPr/>
          <p:nvPr/>
        </p:nvGrpSpPr>
        <p:grpSpPr>
          <a:xfrm>
            <a:off x="2490151" y="4411701"/>
            <a:ext cx="455314" cy="488205"/>
            <a:chOff x="1750887" y="2425727"/>
            <a:chExt cx="320143" cy="343269"/>
          </a:xfrm>
          <a:solidFill>
            <a:schemeClr val="tx2"/>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81" name="Google Shape;9581;p77"/>
          <p:cNvGrpSpPr/>
          <p:nvPr/>
        </p:nvGrpSpPr>
        <p:grpSpPr>
          <a:xfrm>
            <a:off x="1846097" y="4411701"/>
            <a:ext cx="481229" cy="487662"/>
            <a:chOff x="1298037" y="2425727"/>
            <a:chExt cx="338364" cy="342887"/>
          </a:xfrm>
          <a:solidFill>
            <a:schemeClr val="tx2"/>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586" name="Google Shape;9586;p77"/>
          <p:cNvSpPr/>
          <p:nvPr/>
        </p:nvSpPr>
        <p:spPr>
          <a:xfrm>
            <a:off x="1207434" y="4401462"/>
            <a:ext cx="493596" cy="508140"/>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587" name="Google Shape;9587;p77"/>
          <p:cNvGrpSpPr/>
          <p:nvPr/>
        </p:nvGrpSpPr>
        <p:grpSpPr>
          <a:xfrm>
            <a:off x="5652206" y="4416369"/>
            <a:ext cx="455314" cy="481409"/>
            <a:chOff x="3974207" y="2429009"/>
            <a:chExt cx="320143" cy="338491"/>
          </a:xfrm>
          <a:solidFill>
            <a:schemeClr val="tx2"/>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90" name="Google Shape;9590;p77"/>
          <p:cNvGrpSpPr/>
          <p:nvPr/>
        </p:nvGrpSpPr>
        <p:grpSpPr>
          <a:xfrm>
            <a:off x="3730826" y="4419267"/>
            <a:ext cx="504923" cy="473074"/>
            <a:chOff x="2623237" y="2431047"/>
            <a:chExt cx="355024" cy="332630"/>
          </a:xfrm>
          <a:solidFill>
            <a:schemeClr val="tx2"/>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95" name="Google Shape;9595;p77"/>
          <p:cNvGrpSpPr/>
          <p:nvPr/>
        </p:nvGrpSpPr>
        <p:grpSpPr>
          <a:xfrm>
            <a:off x="9468010" y="4423571"/>
            <a:ext cx="534054" cy="523271"/>
            <a:chOff x="6657194" y="2434073"/>
            <a:chExt cx="375507" cy="367925"/>
          </a:xfrm>
          <a:solidFill>
            <a:schemeClr val="tx2"/>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599" name="Google Shape;9599;p77"/>
          <p:cNvGrpSpPr/>
          <p:nvPr/>
        </p:nvGrpSpPr>
        <p:grpSpPr>
          <a:xfrm>
            <a:off x="10099652" y="4434354"/>
            <a:ext cx="523271" cy="501163"/>
            <a:chOff x="7101317" y="2441655"/>
            <a:chExt cx="367925" cy="352380"/>
          </a:xfrm>
          <a:solidFill>
            <a:schemeClr val="tx2"/>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02" name="Google Shape;9602;p77"/>
          <p:cNvGrpSpPr/>
          <p:nvPr/>
        </p:nvGrpSpPr>
        <p:grpSpPr>
          <a:xfrm>
            <a:off x="8186879" y="4424116"/>
            <a:ext cx="523271" cy="522185"/>
            <a:chOff x="5756399" y="2434456"/>
            <a:chExt cx="367925" cy="367161"/>
          </a:xfrm>
          <a:solidFill>
            <a:schemeClr val="tx2"/>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610" name="Google Shape;9610;p77"/>
          <p:cNvSpPr/>
          <p:nvPr/>
        </p:nvSpPr>
        <p:spPr>
          <a:xfrm>
            <a:off x="7544455" y="4424250"/>
            <a:ext cx="523816" cy="52191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11" name="Google Shape;9611;p77"/>
          <p:cNvSpPr/>
          <p:nvPr/>
        </p:nvSpPr>
        <p:spPr>
          <a:xfrm>
            <a:off x="10726445" y="4439880"/>
            <a:ext cx="526488" cy="489293"/>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2"/>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612" name="Google Shape;9612;p77"/>
          <p:cNvGrpSpPr/>
          <p:nvPr/>
        </p:nvGrpSpPr>
        <p:grpSpPr>
          <a:xfrm>
            <a:off x="11327867" y="4423571"/>
            <a:ext cx="531381" cy="523271"/>
            <a:chOff x="7964906" y="2434073"/>
            <a:chExt cx="373627" cy="367925"/>
          </a:xfrm>
          <a:solidFill>
            <a:schemeClr val="tx2"/>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15" name="Google Shape;9615;p77"/>
          <p:cNvGrpSpPr/>
          <p:nvPr/>
        </p:nvGrpSpPr>
        <p:grpSpPr>
          <a:xfrm>
            <a:off x="8809368" y="4428782"/>
            <a:ext cx="525990" cy="512670"/>
            <a:chOff x="6194086" y="2437737"/>
            <a:chExt cx="369837" cy="360471"/>
          </a:xfrm>
          <a:solidFill>
            <a:schemeClr val="tx2"/>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618" name="Google Shape;9618;p77"/>
          <p:cNvSpPr txBox="1"/>
          <p:nvPr/>
        </p:nvSpPr>
        <p:spPr>
          <a:xfrm>
            <a:off x="1208427" y="1945980"/>
            <a:ext cx="4952320" cy="686080"/>
          </a:xfrm>
          <a:prstGeom prst="rect">
            <a:avLst/>
          </a:prstGeom>
          <a:noFill/>
          <a:ln>
            <a:noFill/>
          </a:ln>
        </p:spPr>
        <p:txBody>
          <a:bodyPr spcFirstLastPara="1" wrap="square" lIns="130027" tIns="130027" rIns="130027" bIns="130027" anchor="t" anchorCtr="0">
            <a:noAutofit/>
          </a:bodyPr>
          <a:lstStyle/>
          <a:p>
            <a:pPr algn="ctr">
              <a:spcBef>
                <a:spcPts val="0"/>
              </a:spcBef>
            </a:pPr>
            <a:r>
              <a:rPr lang="fa-IR" sz="3413" dirty="0">
                <a:solidFill>
                  <a:schemeClr val="bg2">
                    <a:lumMod val="10000"/>
                  </a:schemeClr>
                </a:solidFill>
                <a:cs typeface="B Nazanin" panose="00000700000000000000" pitchFamily="2" charset="-78"/>
              </a:rPr>
              <a:t>آیکون های آموزشی</a:t>
            </a:r>
            <a:endParaRPr sz="3413" dirty="0">
              <a:solidFill>
                <a:schemeClr val="bg2">
                  <a:lumMod val="10000"/>
                </a:schemeClr>
              </a:solidFill>
              <a:cs typeface="B Nazanin" panose="00000700000000000000" pitchFamily="2" charset="-78"/>
            </a:endParaRPr>
          </a:p>
        </p:txBody>
      </p:sp>
      <p:sp>
        <p:nvSpPr>
          <p:cNvPr id="9619" name="Google Shape;9619;p77"/>
          <p:cNvSpPr txBox="1"/>
          <p:nvPr/>
        </p:nvSpPr>
        <p:spPr>
          <a:xfrm>
            <a:off x="6909724" y="1945980"/>
            <a:ext cx="4952320" cy="686080"/>
          </a:xfrm>
          <a:prstGeom prst="rect">
            <a:avLst/>
          </a:prstGeom>
          <a:noFill/>
          <a:ln>
            <a:noFill/>
          </a:ln>
        </p:spPr>
        <p:txBody>
          <a:bodyPr spcFirstLastPara="1" wrap="square" lIns="130027" tIns="130027" rIns="130027" bIns="130027" anchor="t" anchorCtr="0">
            <a:noAutofit/>
          </a:bodyPr>
          <a:lstStyle/>
          <a:p>
            <a:pPr algn="ctr">
              <a:spcBef>
                <a:spcPts val="0"/>
              </a:spcBef>
            </a:pPr>
            <a:r>
              <a:rPr lang="fa-IR" sz="3413" dirty="0">
                <a:solidFill>
                  <a:schemeClr val="bg2">
                    <a:lumMod val="10000"/>
                  </a:schemeClr>
                </a:solidFill>
                <a:cs typeface="B Nazanin" panose="00000700000000000000" pitchFamily="2" charset="-78"/>
              </a:rPr>
              <a:t>نمادهای پزشکی</a:t>
            </a:r>
            <a:endParaRPr sz="3413" dirty="0">
              <a:solidFill>
                <a:schemeClr val="bg2">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672044" y="3202078"/>
            <a:ext cx="496430" cy="327181"/>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32" name="Google Shape;9632;p78"/>
          <p:cNvGrpSpPr/>
          <p:nvPr/>
        </p:nvGrpSpPr>
        <p:grpSpPr>
          <a:xfrm>
            <a:off x="4440543" y="3116934"/>
            <a:ext cx="419342" cy="496973"/>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38" name="Google Shape;9638;p78"/>
          <p:cNvGrpSpPr/>
          <p:nvPr/>
        </p:nvGrpSpPr>
        <p:grpSpPr>
          <a:xfrm>
            <a:off x="1295251" y="3116390"/>
            <a:ext cx="357916" cy="498014"/>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56" name="Google Shape;9656;p78"/>
          <p:cNvGrpSpPr/>
          <p:nvPr/>
        </p:nvGrpSpPr>
        <p:grpSpPr>
          <a:xfrm>
            <a:off x="1861164" y="3115847"/>
            <a:ext cx="498014" cy="498059"/>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61" name="Google Shape;9661;p78"/>
          <p:cNvGrpSpPr/>
          <p:nvPr/>
        </p:nvGrpSpPr>
        <p:grpSpPr>
          <a:xfrm>
            <a:off x="2498733" y="3118563"/>
            <a:ext cx="492085" cy="492085"/>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79" name="Google Shape;9679;p78"/>
          <p:cNvGrpSpPr/>
          <p:nvPr/>
        </p:nvGrpSpPr>
        <p:grpSpPr>
          <a:xfrm>
            <a:off x="3153005" y="3119650"/>
            <a:ext cx="453292" cy="491541"/>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85" name="Google Shape;9685;p78"/>
          <p:cNvGrpSpPr/>
          <p:nvPr/>
        </p:nvGrpSpPr>
        <p:grpSpPr>
          <a:xfrm>
            <a:off x="3744764" y="3104530"/>
            <a:ext cx="539025" cy="520693"/>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692" name="Google Shape;9692;p78"/>
          <p:cNvGrpSpPr/>
          <p:nvPr/>
        </p:nvGrpSpPr>
        <p:grpSpPr>
          <a:xfrm>
            <a:off x="9493698" y="3127708"/>
            <a:ext cx="466237" cy="507746"/>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02" name="Google Shape;9702;p78"/>
          <p:cNvGrpSpPr/>
          <p:nvPr/>
        </p:nvGrpSpPr>
        <p:grpSpPr>
          <a:xfrm>
            <a:off x="11406449" y="3128251"/>
            <a:ext cx="427942" cy="5072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08" name="Google Shape;9708;p78"/>
          <p:cNvGrpSpPr/>
          <p:nvPr/>
        </p:nvGrpSpPr>
        <p:grpSpPr>
          <a:xfrm>
            <a:off x="7647806" y="3127708"/>
            <a:ext cx="366019" cy="5072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26" name="Google Shape;9726;p78"/>
          <p:cNvGrpSpPr/>
          <p:nvPr/>
        </p:nvGrpSpPr>
        <p:grpSpPr>
          <a:xfrm>
            <a:off x="6941251" y="3155727"/>
            <a:ext cx="506660" cy="451708"/>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32" name="Google Shape;9732;p78"/>
          <p:cNvGrpSpPr/>
          <p:nvPr/>
        </p:nvGrpSpPr>
        <p:grpSpPr>
          <a:xfrm>
            <a:off x="8208332" y="3127165"/>
            <a:ext cx="508244" cy="508289"/>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37" name="Google Shape;9737;p78"/>
          <p:cNvGrpSpPr/>
          <p:nvPr/>
        </p:nvGrpSpPr>
        <p:grpSpPr>
          <a:xfrm>
            <a:off x="10128596" y="3152512"/>
            <a:ext cx="457048" cy="457048"/>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42" name="Google Shape;9742;p78"/>
          <p:cNvGrpSpPr/>
          <p:nvPr/>
        </p:nvGrpSpPr>
        <p:grpSpPr>
          <a:xfrm>
            <a:off x="10755934" y="3125851"/>
            <a:ext cx="465151" cy="512273"/>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47" name="Google Shape;9747;p78"/>
          <p:cNvGrpSpPr/>
          <p:nvPr/>
        </p:nvGrpSpPr>
        <p:grpSpPr>
          <a:xfrm>
            <a:off x="8847970" y="3102824"/>
            <a:ext cx="514327" cy="515105"/>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65" name="Google Shape;9765;p78"/>
          <p:cNvGrpSpPr/>
          <p:nvPr/>
        </p:nvGrpSpPr>
        <p:grpSpPr>
          <a:xfrm>
            <a:off x="9487769" y="3829055"/>
            <a:ext cx="473254" cy="400829"/>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768" name="Google Shape;9768;p78"/>
          <p:cNvSpPr/>
          <p:nvPr/>
        </p:nvSpPr>
        <p:spPr>
          <a:xfrm>
            <a:off x="2483116" y="3769077"/>
            <a:ext cx="523905" cy="523861"/>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769" name="Google Shape;9769;p78"/>
          <p:cNvGrpSpPr/>
          <p:nvPr/>
        </p:nvGrpSpPr>
        <p:grpSpPr>
          <a:xfrm>
            <a:off x="3131457" y="3782521"/>
            <a:ext cx="497471" cy="496973"/>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774" name="Google Shape;9774;p78"/>
          <p:cNvGrpSpPr/>
          <p:nvPr/>
        </p:nvGrpSpPr>
        <p:grpSpPr>
          <a:xfrm>
            <a:off x="4400664" y="3782521"/>
            <a:ext cx="498059" cy="49855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788" name="Google Shape;9788;p78"/>
          <p:cNvSpPr/>
          <p:nvPr/>
        </p:nvSpPr>
        <p:spPr>
          <a:xfrm>
            <a:off x="1814812" y="3761517"/>
            <a:ext cx="590175" cy="53898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789" name="Google Shape;9789;p78"/>
          <p:cNvGrpSpPr/>
          <p:nvPr/>
        </p:nvGrpSpPr>
        <p:grpSpPr>
          <a:xfrm>
            <a:off x="5659641" y="3782521"/>
            <a:ext cx="491044" cy="497562"/>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07" name="Google Shape;9807;p78"/>
          <p:cNvGrpSpPr/>
          <p:nvPr/>
        </p:nvGrpSpPr>
        <p:grpSpPr>
          <a:xfrm>
            <a:off x="5036104" y="3116934"/>
            <a:ext cx="498014" cy="496973"/>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21" name="Google Shape;9821;p78"/>
          <p:cNvGrpSpPr/>
          <p:nvPr/>
        </p:nvGrpSpPr>
        <p:grpSpPr>
          <a:xfrm>
            <a:off x="5086758" y="3781434"/>
            <a:ext cx="404268" cy="500187"/>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25" name="Google Shape;9825;p78"/>
          <p:cNvGrpSpPr/>
          <p:nvPr/>
        </p:nvGrpSpPr>
        <p:grpSpPr>
          <a:xfrm>
            <a:off x="3871417" y="5081831"/>
            <a:ext cx="339584" cy="528841"/>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829" name="Google Shape;9829;p78"/>
          <p:cNvSpPr/>
          <p:nvPr/>
        </p:nvSpPr>
        <p:spPr>
          <a:xfrm>
            <a:off x="8214261" y="3772291"/>
            <a:ext cx="513631" cy="513134"/>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830" name="Google Shape;9830;p78"/>
          <p:cNvGrpSpPr/>
          <p:nvPr/>
        </p:nvGrpSpPr>
        <p:grpSpPr>
          <a:xfrm>
            <a:off x="8841056" y="3773378"/>
            <a:ext cx="513631" cy="513631"/>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35" name="Google Shape;9835;p78"/>
          <p:cNvGrpSpPr/>
          <p:nvPr/>
        </p:nvGrpSpPr>
        <p:grpSpPr>
          <a:xfrm>
            <a:off x="1833687" y="5133116"/>
            <a:ext cx="580489" cy="426358"/>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38" name="Google Shape;9838;p78"/>
          <p:cNvGrpSpPr/>
          <p:nvPr/>
        </p:nvGrpSpPr>
        <p:grpSpPr>
          <a:xfrm>
            <a:off x="11347151" y="3772291"/>
            <a:ext cx="513631" cy="513134"/>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848" name="Google Shape;9848;p78"/>
          <p:cNvSpPr/>
          <p:nvPr/>
        </p:nvSpPr>
        <p:spPr>
          <a:xfrm>
            <a:off x="3137931" y="5082464"/>
            <a:ext cx="529293" cy="529293"/>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849" name="Google Shape;9849;p78"/>
          <p:cNvGrpSpPr/>
          <p:nvPr/>
        </p:nvGrpSpPr>
        <p:grpSpPr>
          <a:xfrm>
            <a:off x="1214949" y="5108356"/>
            <a:ext cx="536852" cy="477508"/>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55" name="Google Shape;9855;p78"/>
          <p:cNvGrpSpPr/>
          <p:nvPr/>
        </p:nvGrpSpPr>
        <p:grpSpPr>
          <a:xfrm>
            <a:off x="2488503" y="5088394"/>
            <a:ext cx="550296" cy="516890"/>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63" name="Google Shape;9863;p78"/>
          <p:cNvGrpSpPr/>
          <p:nvPr/>
        </p:nvGrpSpPr>
        <p:grpSpPr>
          <a:xfrm>
            <a:off x="10096231" y="3772291"/>
            <a:ext cx="511504" cy="514219"/>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9877" name="Google Shape;9877;p78"/>
          <p:cNvSpPr/>
          <p:nvPr/>
        </p:nvSpPr>
        <p:spPr>
          <a:xfrm>
            <a:off x="4400664" y="5088938"/>
            <a:ext cx="560572" cy="514175"/>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9878" name="Google Shape;9878;p78"/>
          <p:cNvGrpSpPr/>
          <p:nvPr/>
        </p:nvGrpSpPr>
        <p:grpSpPr>
          <a:xfrm>
            <a:off x="7612769" y="3801940"/>
            <a:ext cx="465196" cy="458678"/>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82" name="Google Shape;9882;p78"/>
          <p:cNvGrpSpPr/>
          <p:nvPr/>
        </p:nvGrpSpPr>
        <p:grpSpPr>
          <a:xfrm>
            <a:off x="10721986" y="3773378"/>
            <a:ext cx="513631" cy="514175"/>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89" name="Google Shape;9889;p78"/>
          <p:cNvGrpSpPr/>
          <p:nvPr/>
        </p:nvGrpSpPr>
        <p:grpSpPr>
          <a:xfrm>
            <a:off x="6963342" y="3774465"/>
            <a:ext cx="509376" cy="509330"/>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893" name="Google Shape;9893;p78"/>
          <p:cNvGrpSpPr/>
          <p:nvPr/>
        </p:nvGrpSpPr>
        <p:grpSpPr>
          <a:xfrm>
            <a:off x="5758275" y="5205360"/>
            <a:ext cx="403183" cy="282459"/>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00" name="Google Shape;9900;p78"/>
          <p:cNvGrpSpPr/>
          <p:nvPr/>
        </p:nvGrpSpPr>
        <p:grpSpPr>
          <a:xfrm>
            <a:off x="5765836" y="4427649"/>
            <a:ext cx="311022" cy="496430"/>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03" name="Google Shape;9903;p78"/>
          <p:cNvGrpSpPr/>
          <p:nvPr/>
        </p:nvGrpSpPr>
        <p:grpSpPr>
          <a:xfrm>
            <a:off x="3107738" y="4423893"/>
            <a:ext cx="544367" cy="507157"/>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08" name="Google Shape;9908;p78"/>
          <p:cNvGrpSpPr/>
          <p:nvPr/>
        </p:nvGrpSpPr>
        <p:grpSpPr>
          <a:xfrm>
            <a:off x="3778713" y="4440595"/>
            <a:ext cx="473254" cy="472666"/>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16" name="Google Shape;9916;p78"/>
          <p:cNvGrpSpPr/>
          <p:nvPr/>
        </p:nvGrpSpPr>
        <p:grpSpPr>
          <a:xfrm>
            <a:off x="2462611" y="4416876"/>
            <a:ext cx="568085" cy="520104"/>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20" name="Google Shape;9920;p78"/>
          <p:cNvGrpSpPr/>
          <p:nvPr/>
        </p:nvGrpSpPr>
        <p:grpSpPr>
          <a:xfrm>
            <a:off x="4404966" y="4432447"/>
            <a:ext cx="490500" cy="488373"/>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30" name="Google Shape;9930;p78"/>
          <p:cNvGrpSpPr/>
          <p:nvPr/>
        </p:nvGrpSpPr>
        <p:grpSpPr>
          <a:xfrm>
            <a:off x="1818026" y="4440595"/>
            <a:ext cx="584290" cy="472666"/>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39" name="Google Shape;9939;p78"/>
          <p:cNvGrpSpPr/>
          <p:nvPr/>
        </p:nvGrpSpPr>
        <p:grpSpPr>
          <a:xfrm>
            <a:off x="3785186" y="3837157"/>
            <a:ext cx="458678" cy="38896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42" name="Google Shape;9942;p78"/>
          <p:cNvGrpSpPr/>
          <p:nvPr/>
        </p:nvGrpSpPr>
        <p:grpSpPr>
          <a:xfrm>
            <a:off x="1238669" y="4440595"/>
            <a:ext cx="472168" cy="472168"/>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59" name="Google Shape;9959;p78"/>
          <p:cNvGrpSpPr/>
          <p:nvPr/>
        </p:nvGrpSpPr>
        <p:grpSpPr>
          <a:xfrm>
            <a:off x="9450606" y="4464858"/>
            <a:ext cx="528206" cy="396663"/>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65" name="Google Shape;9965;p78"/>
          <p:cNvGrpSpPr/>
          <p:nvPr/>
        </p:nvGrpSpPr>
        <p:grpSpPr>
          <a:xfrm>
            <a:off x="7664011" y="4405559"/>
            <a:ext cx="370274" cy="515260"/>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86" name="Google Shape;9986;p78"/>
          <p:cNvGrpSpPr/>
          <p:nvPr/>
        </p:nvGrpSpPr>
        <p:grpSpPr>
          <a:xfrm>
            <a:off x="5073269" y="5104011"/>
            <a:ext cx="495343" cy="484026"/>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92" name="Google Shape;9992;p78"/>
          <p:cNvGrpSpPr/>
          <p:nvPr/>
        </p:nvGrpSpPr>
        <p:grpSpPr>
          <a:xfrm>
            <a:off x="1238670" y="3781435"/>
            <a:ext cx="472711" cy="497879"/>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9997" name="Google Shape;9997;p78"/>
          <p:cNvGrpSpPr/>
          <p:nvPr/>
        </p:nvGrpSpPr>
        <p:grpSpPr>
          <a:xfrm>
            <a:off x="11330992" y="4406103"/>
            <a:ext cx="506116" cy="51471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09" name="Google Shape;10009;p78"/>
          <p:cNvGrpSpPr/>
          <p:nvPr/>
        </p:nvGrpSpPr>
        <p:grpSpPr>
          <a:xfrm>
            <a:off x="10708496" y="4405559"/>
            <a:ext cx="506116" cy="515260"/>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22" name="Google Shape;10022;p78"/>
          <p:cNvGrpSpPr/>
          <p:nvPr/>
        </p:nvGrpSpPr>
        <p:grpSpPr>
          <a:xfrm>
            <a:off x="8153876" y="4429822"/>
            <a:ext cx="635486" cy="465151"/>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26" name="Google Shape;10026;p78"/>
          <p:cNvGrpSpPr/>
          <p:nvPr/>
        </p:nvGrpSpPr>
        <p:grpSpPr>
          <a:xfrm>
            <a:off x="6935865" y="4410403"/>
            <a:ext cx="579945" cy="5072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35" name="Google Shape;10035;p78"/>
          <p:cNvGrpSpPr/>
          <p:nvPr/>
        </p:nvGrpSpPr>
        <p:grpSpPr>
          <a:xfrm>
            <a:off x="10056352" y="4400173"/>
            <a:ext cx="566501" cy="527663"/>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040" name="Google Shape;10040;p78"/>
          <p:cNvSpPr/>
          <p:nvPr/>
        </p:nvSpPr>
        <p:spPr>
          <a:xfrm>
            <a:off x="8872289" y="4432492"/>
            <a:ext cx="450078" cy="460851"/>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041" name="Google Shape;10041;p78"/>
          <p:cNvGrpSpPr/>
          <p:nvPr/>
        </p:nvGrpSpPr>
        <p:grpSpPr>
          <a:xfrm>
            <a:off x="7563747" y="5212603"/>
            <a:ext cx="527663" cy="314008"/>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50" name="Google Shape;10050;p78"/>
          <p:cNvGrpSpPr/>
          <p:nvPr/>
        </p:nvGrpSpPr>
        <p:grpSpPr>
          <a:xfrm>
            <a:off x="10060698" y="5104011"/>
            <a:ext cx="528206" cy="52879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54" name="Google Shape;10054;p78"/>
          <p:cNvGrpSpPr/>
          <p:nvPr/>
        </p:nvGrpSpPr>
        <p:grpSpPr>
          <a:xfrm>
            <a:off x="8801177" y="5174626"/>
            <a:ext cx="528206" cy="388063"/>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57" name="Google Shape;10057;p78"/>
          <p:cNvGrpSpPr/>
          <p:nvPr/>
        </p:nvGrpSpPr>
        <p:grpSpPr>
          <a:xfrm>
            <a:off x="10697180" y="5104554"/>
            <a:ext cx="511504" cy="527663"/>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63" name="Google Shape;10063;p78"/>
          <p:cNvGrpSpPr/>
          <p:nvPr/>
        </p:nvGrpSpPr>
        <p:grpSpPr>
          <a:xfrm>
            <a:off x="8224491" y="5105097"/>
            <a:ext cx="429029" cy="527663"/>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67" name="Google Shape;10067;p78"/>
          <p:cNvGrpSpPr/>
          <p:nvPr/>
        </p:nvGrpSpPr>
        <p:grpSpPr>
          <a:xfrm>
            <a:off x="5033390" y="4423893"/>
            <a:ext cx="505030" cy="505573"/>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70" name="Google Shape;10070;p78"/>
          <p:cNvGrpSpPr/>
          <p:nvPr/>
        </p:nvGrpSpPr>
        <p:grpSpPr>
          <a:xfrm>
            <a:off x="9430100" y="5120714"/>
            <a:ext cx="528750" cy="496973"/>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78" name="Google Shape;10078;p78"/>
          <p:cNvGrpSpPr/>
          <p:nvPr/>
        </p:nvGrpSpPr>
        <p:grpSpPr>
          <a:xfrm>
            <a:off x="3088318" y="5763171"/>
            <a:ext cx="580489" cy="488870"/>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83" name="Google Shape;10083;p78"/>
          <p:cNvGrpSpPr/>
          <p:nvPr/>
        </p:nvGrpSpPr>
        <p:grpSpPr>
          <a:xfrm>
            <a:off x="6956370" y="5131531"/>
            <a:ext cx="475924" cy="475924"/>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092" name="Google Shape;10092;p78"/>
          <p:cNvGrpSpPr/>
          <p:nvPr/>
        </p:nvGrpSpPr>
        <p:grpSpPr>
          <a:xfrm>
            <a:off x="11343892" y="5131531"/>
            <a:ext cx="475969" cy="475924"/>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02" name="Google Shape;10102;p78"/>
          <p:cNvGrpSpPr/>
          <p:nvPr/>
        </p:nvGrpSpPr>
        <p:grpSpPr>
          <a:xfrm>
            <a:off x="4397451" y="5770143"/>
            <a:ext cx="504486" cy="473254"/>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09" name="Google Shape;10109;p78"/>
          <p:cNvGrpSpPr/>
          <p:nvPr/>
        </p:nvGrpSpPr>
        <p:grpSpPr>
          <a:xfrm>
            <a:off x="5672044" y="5778788"/>
            <a:ext cx="503401" cy="453518"/>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15" name="Google Shape;10115;p78"/>
          <p:cNvGrpSpPr/>
          <p:nvPr/>
        </p:nvGrpSpPr>
        <p:grpSpPr>
          <a:xfrm>
            <a:off x="5036105" y="5760455"/>
            <a:ext cx="495299" cy="492356"/>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20" name="Google Shape;10120;p78"/>
          <p:cNvGrpSpPr/>
          <p:nvPr/>
        </p:nvGrpSpPr>
        <p:grpSpPr>
          <a:xfrm>
            <a:off x="1869764" y="5747509"/>
            <a:ext cx="475969" cy="519606"/>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26" name="Google Shape;10126;p78"/>
          <p:cNvGrpSpPr/>
          <p:nvPr/>
        </p:nvGrpSpPr>
        <p:grpSpPr>
          <a:xfrm>
            <a:off x="2486873" y="5768014"/>
            <a:ext cx="510960" cy="477554"/>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grpSp>
        <p:nvGrpSpPr>
          <p:cNvPr id="10132" name="Google Shape;10132;p78"/>
          <p:cNvGrpSpPr/>
          <p:nvPr/>
        </p:nvGrpSpPr>
        <p:grpSpPr>
          <a:xfrm>
            <a:off x="3756079" y="5746965"/>
            <a:ext cx="519606" cy="519063"/>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43" name="Google Shape;10143;p78"/>
          <p:cNvGrpSpPr/>
          <p:nvPr/>
        </p:nvGrpSpPr>
        <p:grpSpPr>
          <a:xfrm>
            <a:off x="6949353" y="5758825"/>
            <a:ext cx="498557" cy="498059"/>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57" name="Google Shape;10157;p78"/>
          <p:cNvGrpSpPr/>
          <p:nvPr/>
        </p:nvGrpSpPr>
        <p:grpSpPr>
          <a:xfrm>
            <a:off x="7583166" y="5826769"/>
            <a:ext cx="493714" cy="362217"/>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64" name="Google Shape;10164;p78"/>
          <p:cNvGrpSpPr/>
          <p:nvPr/>
        </p:nvGrpSpPr>
        <p:grpSpPr>
          <a:xfrm>
            <a:off x="8215891" y="5820840"/>
            <a:ext cx="492628" cy="376203"/>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71" name="Google Shape;10171;p78"/>
          <p:cNvGrpSpPr/>
          <p:nvPr/>
        </p:nvGrpSpPr>
        <p:grpSpPr>
          <a:xfrm>
            <a:off x="10109178" y="5801963"/>
            <a:ext cx="490500" cy="412870"/>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76" name="Google Shape;10176;p78"/>
          <p:cNvGrpSpPr/>
          <p:nvPr/>
        </p:nvGrpSpPr>
        <p:grpSpPr>
          <a:xfrm>
            <a:off x="10740273" y="5793861"/>
            <a:ext cx="490500" cy="428531"/>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88" name="Google Shape;10188;p78"/>
          <p:cNvGrpSpPr/>
          <p:nvPr/>
        </p:nvGrpSpPr>
        <p:grpSpPr>
          <a:xfrm>
            <a:off x="9538965" y="5789018"/>
            <a:ext cx="371406" cy="438761"/>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93" name="Google Shape;10193;p78"/>
          <p:cNvGrpSpPr/>
          <p:nvPr/>
        </p:nvGrpSpPr>
        <p:grpSpPr>
          <a:xfrm>
            <a:off x="1207435" y="7083573"/>
            <a:ext cx="537350" cy="461394"/>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196" name="Google Shape;10196;p78"/>
          <p:cNvGrpSpPr/>
          <p:nvPr/>
        </p:nvGrpSpPr>
        <p:grpSpPr>
          <a:xfrm>
            <a:off x="2494975" y="7067866"/>
            <a:ext cx="499824" cy="492039"/>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02" name="Google Shape;10202;p78"/>
          <p:cNvGrpSpPr/>
          <p:nvPr/>
        </p:nvGrpSpPr>
        <p:grpSpPr>
          <a:xfrm>
            <a:off x="5683361" y="7074384"/>
            <a:ext cx="478595" cy="476513"/>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206" name="Google Shape;10206;p78"/>
          <p:cNvSpPr/>
          <p:nvPr/>
        </p:nvSpPr>
        <p:spPr>
          <a:xfrm>
            <a:off x="1894026" y="7097425"/>
            <a:ext cx="433374" cy="432424"/>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207" name="Google Shape;10207;p78"/>
          <p:cNvGrpSpPr/>
          <p:nvPr/>
        </p:nvGrpSpPr>
        <p:grpSpPr>
          <a:xfrm>
            <a:off x="3099138" y="7066327"/>
            <a:ext cx="565369" cy="495886"/>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10" name="Google Shape;10210;p78"/>
          <p:cNvGrpSpPr/>
          <p:nvPr/>
        </p:nvGrpSpPr>
        <p:grpSpPr>
          <a:xfrm>
            <a:off x="5097530" y="7079817"/>
            <a:ext cx="380550" cy="468501"/>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15" name="Google Shape;10215;p78"/>
          <p:cNvGrpSpPr/>
          <p:nvPr/>
        </p:nvGrpSpPr>
        <p:grpSpPr>
          <a:xfrm>
            <a:off x="4384505" y="7080858"/>
            <a:ext cx="534679" cy="46623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27" name="Google Shape;10227;p78"/>
          <p:cNvGrpSpPr/>
          <p:nvPr/>
        </p:nvGrpSpPr>
        <p:grpSpPr>
          <a:xfrm>
            <a:off x="3909712" y="7074383"/>
            <a:ext cx="214515" cy="479184"/>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32" name="Google Shape;10232;p78"/>
          <p:cNvGrpSpPr/>
          <p:nvPr/>
        </p:nvGrpSpPr>
        <p:grpSpPr>
          <a:xfrm>
            <a:off x="10137196" y="7057681"/>
            <a:ext cx="353072" cy="514762"/>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42" name="Google Shape;10242;p78"/>
          <p:cNvGrpSpPr/>
          <p:nvPr/>
        </p:nvGrpSpPr>
        <p:grpSpPr>
          <a:xfrm>
            <a:off x="10759692" y="7057681"/>
            <a:ext cx="353074" cy="514762"/>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51" name="Google Shape;10251;p78"/>
          <p:cNvGrpSpPr/>
          <p:nvPr/>
        </p:nvGrpSpPr>
        <p:grpSpPr>
          <a:xfrm>
            <a:off x="8908955" y="7057681"/>
            <a:ext cx="320708" cy="514219"/>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54" name="Google Shape;10254;p78"/>
          <p:cNvGrpSpPr/>
          <p:nvPr/>
        </p:nvGrpSpPr>
        <p:grpSpPr>
          <a:xfrm>
            <a:off x="11277622" y="7064697"/>
            <a:ext cx="562156" cy="499644"/>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59" name="Google Shape;10259;p78"/>
          <p:cNvGrpSpPr/>
          <p:nvPr/>
        </p:nvGrpSpPr>
        <p:grpSpPr>
          <a:xfrm>
            <a:off x="9380270" y="7120749"/>
            <a:ext cx="606315" cy="473353"/>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70" name="Google Shape;10270;p78"/>
          <p:cNvGrpSpPr/>
          <p:nvPr/>
        </p:nvGrpSpPr>
        <p:grpSpPr>
          <a:xfrm>
            <a:off x="7619787" y="7083573"/>
            <a:ext cx="408569" cy="464065"/>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76" name="Google Shape;10276;p78"/>
          <p:cNvGrpSpPr/>
          <p:nvPr/>
        </p:nvGrpSpPr>
        <p:grpSpPr>
          <a:xfrm>
            <a:off x="8212088" y="7079182"/>
            <a:ext cx="471625" cy="471714"/>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79" name="Google Shape;10279;p78"/>
          <p:cNvGrpSpPr/>
          <p:nvPr/>
        </p:nvGrpSpPr>
        <p:grpSpPr>
          <a:xfrm>
            <a:off x="6955284" y="7068998"/>
            <a:ext cx="492085" cy="492130"/>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287" name="Google Shape;10287;p78"/>
          <p:cNvGrpSpPr/>
          <p:nvPr/>
        </p:nvGrpSpPr>
        <p:grpSpPr>
          <a:xfrm>
            <a:off x="3080262" y="6391551"/>
            <a:ext cx="600949" cy="487784"/>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306" name="Google Shape;10306;p78"/>
          <p:cNvSpPr/>
          <p:nvPr/>
        </p:nvSpPr>
        <p:spPr>
          <a:xfrm>
            <a:off x="8842685" y="5803593"/>
            <a:ext cx="494256" cy="41232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307" name="Google Shape;10307;p78"/>
          <p:cNvGrpSpPr/>
          <p:nvPr/>
        </p:nvGrpSpPr>
        <p:grpSpPr>
          <a:xfrm>
            <a:off x="1285020" y="6384533"/>
            <a:ext cx="376249" cy="502360"/>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12" name="Google Shape;10312;p78"/>
          <p:cNvGrpSpPr/>
          <p:nvPr/>
        </p:nvGrpSpPr>
        <p:grpSpPr>
          <a:xfrm>
            <a:off x="1209021" y="5739995"/>
            <a:ext cx="525535" cy="534272"/>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18" name="Google Shape;10318;p78"/>
          <p:cNvGrpSpPr/>
          <p:nvPr/>
        </p:nvGrpSpPr>
        <p:grpSpPr>
          <a:xfrm>
            <a:off x="3714074" y="6399110"/>
            <a:ext cx="606335" cy="472711"/>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329" name="Google Shape;10329;p78"/>
          <p:cNvSpPr/>
          <p:nvPr/>
        </p:nvSpPr>
        <p:spPr>
          <a:xfrm>
            <a:off x="2492803" y="6381321"/>
            <a:ext cx="506660" cy="5072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330" name="Google Shape;10330;p78"/>
          <p:cNvGrpSpPr/>
          <p:nvPr/>
        </p:nvGrpSpPr>
        <p:grpSpPr>
          <a:xfrm>
            <a:off x="5717311" y="6383492"/>
            <a:ext cx="417712" cy="503401"/>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33" name="Google Shape;10333;p78"/>
          <p:cNvGrpSpPr/>
          <p:nvPr/>
        </p:nvGrpSpPr>
        <p:grpSpPr>
          <a:xfrm>
            <a:off x="11387029" y="5792774"/>
            <a:ext cx="460308" cy="43120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40" name="Google Shape;10340;p78"/>
          <p:cNvGrpSpPr/>
          <p:nvPr/>
        </p:nvGrpSpPr>
        <p:grpSpPr>
          <a:xfrm>
            <a:off x="1847674" y="6385076"/>
            <a:ext cx="523364" cy="499644"/>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343" name="Google Shape;10343;p78"/>
          <p:cNvSpPr/>
          <p:nvPr/>
        </p:nvSpPr>
        <p:spPr>
          <a:xfrm>
            <a:off x="5012930" y="6381774"/>
            <a:ext cx="553510" cy="50620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344" name="Google Shape;10344;p78"/>
          <p:cNvGrpSpPr/>
          <p:nvPr/>
        </p:nvGrpSpPr>
        <p:grpSpPr>
          <a:xfrm>
            <a:off x="10738146" y="6422287"/>
            <a:ext cx="528206" cy="428486"/>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363" name="Google Shape;10363;p78"/>
          <p:cNvSpPr/>
          <p:nvPr/>
        </p:nvSpPr>
        <p:spPr>
          <a:xfrm>
            <a:off x="10118366" y="6388336"/>
            <a:ext cx="498557" cy="49855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0364" name="Google Shape;10364;p78"/>
          <p:cNvGrpSpPr/>
          <p:nvPr/>
        </p:nvGrpSpPr>
        <p:grpSpPr>
          <a:xfrm>
            <a:off x="9471609" y="6387250"/>
            <a:ext cx="522820" cy="49855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67" name="Google Shape;10367;p78"/>
          <p:cNvGrpSpPr/>
          <p:nvPr/>
        </p:nvGrpSpPr>
        <p:grpSpPr>
          <a:xfrm>
            <a:off x="8845357" y="6399653"/>
            <a:ext cx="507203" cy="475381"/>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72" name="Google Shape;10372;p78"/>
          <p:cNvGrpSpPr/>
          <p:nvPr/>
        </p:nvGrpSpPr>
        <p:grpSpPr>
          <a:xfrm>
            <a:off x="8218561" y="6414183"/>
            <a:ext cx="496430" cy="445234"/>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78" name="Google Shape;10378;p78"/>
          <p:cNvGrpSpPr/>
          <p:nvPr/>
        </p:nvGrpSpPr>
        <p:grpSpPr>
          <a:xfrm>
            <a:off x="7617116" y="6424957"/>
            <a:ext cx="425271" cy="42368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383" name="Google Shape;10383;p78"/>
          <p:cNvGrpSpPr/>
          <p:nvPr/>
        </p:nvGrpSpPr>
        <p:grpSpPr>
          <a:xfrm>
            <a:off x="11429625" y="6386164"/>
            <a:ext cx="415539" cy="503445"/>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0386" name="Google Shape;10386;p78"/>
          <p:cNvSpPr txBox="1"/>
          <p:nvPr/>
        </p:nvSpPr>
        <p:spPr>
          <a:xfrm>
            <a:off x="1208427" y="1945991"/>
            <a:ext cx="4952320" cy="686080"/>
          </a:xfrm>
          <a:prstGeom prst="rect">
            <a:avLst/>
          </a:prstGeom>
          <a:noFill/>
          <a:ln>
            <a:noFill/>
          </a:ln>
        </p:spPr>
        <p:txBody>
          <a:bodyPr spcFirstLastPara="1" wrap="square" lIns="130027" tIns="130027" rIns="130027" bIns="130027" anchor="t" anchorCtr="0">
            <a:noAutofit/>
          </a:bodyPr>
          <a:lstStyle/>
          <a:p>
            <a:pPr algn="ctr">
              <a:spcBef>
                <a:spcPts val="0"/>
              </a:spcBef>
            </a:pPr>
            <a:r>
              <a:rPr lang="fa-IR" sz="3413" dirty="0">
                <a:solidFill>
                  <a:schemeClr val="bg2">
                    <a:lumMod val="10000"/>
                  </a:schemeClr>
                </a:solidFill>
                <a:cs typeface="B Nazanin" panose="00000700000000000000" pitchFamily="2" charset="-78"/>
              </a:rPr>
              <a:t>نمادهای کسب و کار</a:t>
            </a:r>
            <a:endParaRPr sz="3413" dirty="0">
              <a:solidFill>
                <a:schemeClr val="bg2">
                  <a:lumMod val="10000"/>
                </a:schemeClr>
              </a:solidFill>
              <a:cs typeface="B Nazanin" panose="00000700000000000000" pitchFamily="2" charset="-78"/>
            </a:endParaRPr>
          </a:p>
        </p:txBody>
      </p:sp>
      <p:sp>
        <p:nvSpPr>
          <p:cNvPr id="10387" name="Google Shape;10387;p78"/>
          <p:cNvSpPr txBox="1"/>
          <p:nvPr/>
        </p:nvSpPr>
        <p:spPr>
          <a:xfrm>
            <a:off x="6909724" y="1945991"/>
            <a:ext cx="4952320" cy="686080"/>
          </a:xfrm>
          <a:prstGeom prst="rect">
            <a:avLst/>
          </a:prstGeom>
          <a:noFill/>
          <a:ln>
            <a:noFill/>
          </a:ln>
        </p:spPr>
        <p:txBody>
          <a:bodyPr spcFirstLastPara="1" wrap="square" lIns="130027" tIns="130027" rIns="130027" bIns="130027" anchor="t" anchorCtr="0">
            <a:noAutofit/>
          </a:bodyPr>
          <a:lstStyle/>
          <a:p>
            <a:pPr algn="ctr">
              <a:spcBef>
                <a:spcPts val="0"/>
              </a:spcBef>
            </a:pPr>
            <a:r>
              <a:rPr lang="fa-IR" sz="3413" dirty="0">
                <a:solidFill>
                  <a:schemeClr val="bg2">
                    <a:lumMod val="10000"/>
                  </a:schemeClr>
                </a:solidFill>
                <a:cs typeface="B Nazanin" panose="00000700000000000000" pitchFamily="2" charset="-78"/>
              </a:rPr>
              <a:t>نمادهای کار تیمی</a:t>
            </a:r>
            <a:endParaRPr sz="3413" dirty="0">
              <a:solidFill>
                <a:schemeClr val="bg2">
                  <a:lumMod val="10000"/>
                </a:schemeClr>
              </a:solidFill>
              <a:cs typeface="B Nazanin" panose="00000700000000000000" pitchFamily="2" charset="-78"/>
            </a:endParaRPr>
          </a:p>
        </p:txBody>
      </p:sp>
      <p:grpSp>
        <p:nvGrpSpPr>
          <p:cNvPr id="10388" name="Google Shape;10388;p78"/>
          <p:cNvGrpSpPr/>
          <p:nvPr/>
        </p:nvGrpSpPr>
        <p:grpSpPr>
          <a:xfrm>
            <a:off x="6933195" y="6388337"/>
            <a:ext cx="491541" cy="498965"/>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0406" name="Google Shape;10406;p78"/>
          <p:cNvGrpSpPr/>
          <p:nvPr/>
        </p:nvGrpSpPr>
        <p:grpSpPr>
          <a:xfrm>
            <a:off x="4402837" y="6383493"/>
            <a:ext cx="501817" cy="50448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498966" y="3103964"/>
            <a:ext cx="527743" cy="511141"/>
            <a:chOff x="1757085" y="1500675"/>
            <a:chExt cx="371069" cy="359396"/>
          </a:xfrm>
          <a:solidFill>
            <a:schemeClr val="bg2">
              <a:lumMod val="10000"/>
            </a:schemeClr>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188" name="Google Shape;11188;p80"/>
          <p:cNvGrpSpPr/>
          <p:nvPr/>
        </p:nvGrpSpPr>
        <p:grpSpPr>
          <a:xfrm>
            <a:off x="3945543" y="3749676"/>
            <a:ext cx="165963" cy="532176"/>
            <a:chOff x="2774209" y="1954691"/>
            <a:chExt cx="116693" cy="374186"/>
          </a:xfrm>
          <a:solidFill>
            <a:schemeClr val="bg2">
              <a:lumMod val="10000"/>
            </a:schemeClr>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191" name="Google Shape;11191;p80"/>
          <p:cNvGrpSpPr/>
          <p:nvPr/>
        </p:nvGrpSpPr>
        <p:grpSpPr>
          <a:xfrm>
            <a:off x="5713685" y="3102880"/>
            <a:ext cx="448131" cy="511142"/>
            <a:chOff x="4017435" y="1499912"/>
            <a:chExt cx="315092" cy="359397"/>
          </a:xfrm>
          <a:solidFill>
            <a:schemeClr val="bg2">
              <a:lumMod val="10000"/>
            </a:schemeClr>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194" name="Google Shape;11194;p80"/>
          <p:cNvGrpSpPr/>
          <p:nvPr/>
        </p:nvGrpSpPr>
        <p:grpSpPr>
          <a:xfrm>
            <a:off x="5637194" y="3813773"/>
            <a:ext cx="532130" cy="403982"/>
            <a:chOff x="3963652" y="1999759"/>
            <a:chExt cx="374154" cy="284050"/>
          </a:xfrm>
          <a:solidFill>
            <a:schemeClr val="bg2">
              <a:lumMod val="10000"/>
            </a:schemeClr>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198" name="Google Shape;11198;p80"/>
          <p:cNvGrpSpPr/>
          <p:nvPr/>
        </p:nvGrpSpPr>
        <p:grpSpPr>
          <a:xfrm>
            <a:off x="2528051" y="3835258"/>
            <a:ext cx="535387" cy="360920"/>
            <a:chOff x="1777536" y="2014866"/>
            <a:chExt cx="376444" cy="253772"/>
          </a:xfrm>
          <a:solidFill>
            <a:schemeClr val="bg2">
              <a:lumMod val="10000"/>
            </a:schemeClr>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04" name="Google Shape;11204;p80"/>
          <p:cNvGrpSpPr/>
          <p:nvPr/>
        </p:nvGrpSpPr>
        <p:grpSpPr>
          <a:xfrm>
            <a:off x="1862933" y="3895646"/>
            <a:ext cx="532130" cy="241323"/>
            <a:chOff x="1309875" y="2057326"/>
            <a:chExt cx="374154" cy="169680"/>
          </a:xfrm>
          <a:solidFill>
            <a:schemeClr val="bg2">
              <a:lumMod val="10000"/>
            </a:schemeClr>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216" name="Google Shape;11216;p80"/>
          <p:cNvSpPr/>
          <p:nvPr/>
        </p:nvSpPr>
        <p:spPr>
          <a:xfrm>
            <a:off x="1226358" y="3922561"/>
            <a:ext cx="532673" cy="185323"/>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217" name="Google Shape;11217;p80"/>
          <p:cNvGrpSpPr/>
          <p:nvPr/>
        </p:nvGrpSpPr>
        <p:grpSpPr>
          <a:xfrm>
            <a:off x="3338596" y="3749495"/>
            <a:ext cx="161620" cy="530728"/>
            <a:chOff x="2347450" y="1954564"/>
            <a:chExt cx="113639" cy="373168"/>
          </a:xfrm>
          <a:solidFill>
            <a:schemeClr val="bg2">
              <a:lumMod val="10000"/>
            </a:schemeClr>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220" name="Google Shape;11220;p80"/>
          <p:cNvSpPr/>
          <p:nvPr/>
        </p:nvSpPr>
        <p:spPr>
          <a:xfrm>
            <a:off x="1225273" y="3226503"/>
            <a:ext cx="512228" cy="262582"/>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221" name="Google Shape;11221;p80"/>
          <p:cNvGrpSpPr/>
          <p:nvPr/>
        </p:nvGrpSpPr>
        <p:grpSpPr>
          <a:xfrm>
            <a:off x="4423257" y="3102834"/>
            <a:ext cx="470205" cy="509695"/>
            <a:chOff x="3110102" y="1499880"/>
            <a:chExt cx="330613" cy="358379"/>
          </a:xfrm>
          <a:solidFill>
            <a:schemeClr val="bg2">
              <a:lumMod val="10000"/>
            </a:schemeClr>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229" name="Google Shape;11229;p80"/>
          <p:cNvSpPr/>
          <p:nvPr/>
        </p:nvSpPr>
        <p:spPr>
          <a:xfrm>
            <a:off x="4546609" y="3748997"/>
            <a:ext cx="168586" cy="531226"/>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230" name="Google Shape;11230;p80"/>
          <p:cNvGrpSpPr/>
          <p:nvPr/>
        </p:nvGrpSpPr>
        <p:grpSpPr>
          <a:xfrm>
            <a:off x="4957262" y="3813773"/>
            <a:ext cx="531587" cy="403982"/>
            <a:chOff x="3531200" y="1999759"/>
            <a:chExt cx="373772" cy="284050"/>
          </a:xfrm>
          <a:solidFill>
            <a:schemeClr val="bg2">
              <a:lumMod val="10000"/>
            </a:schemeClr>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35" name="Google Shape;11235;p80"/>
          <p:cNvGrpSpPr/>
          <p:nvPr/>
        </p:nvGrpSpPr>
        <p:grpSpPr>
          <a:xfrm>
            <a:off x="3793150" y="3103422"/>
            <a:ext cx="469662" cy="510599"/>
            <a:chOff x="2667058" y="1500293"/>
            <a:chExt cx="330231" cy="359015"/>
          </a:xfrm>
          <a:solidFill>
            <a:schemeClr val="bg2">
              <a:lumMod val="10000"/>
            </a:schemeClr>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54" name="Google Shape;11254;p80"/>
          <p:cNvGrpSpPr/>
          <p:nvPr/>
        </p:nvGrpSpPr>
        <p:grpSpPr>
          <a:xfrm>
            <a:off x="5073853" y="3102879"/>
            <a:ext cx="455142" cy="511684"/>
            <a:chOff x="3567553" y="1499912"/>
            <a:chExt cx="320022" cy="359778"/>
          </a:xfrm>
          <a:solidFill>
            <a:schemeClr val="bg2">
              <a:lumMod val="10000"/>
            </a:schemeClr>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61" name="Google Shape;11261;p80"/>
          <p:cNvGrpSpPr/>
          <p:nvPr/>
        </p:nvGrpSpPr>
        <p:grpSpPr>
          <a:xfrm>
            <a:off x="1862934" y="3102880"/>
            <a:ext cx="510599" cy="510056"/>
            <a:chOff x="1309875" y="1499912"/>
            <a:chExt cx="359015" cy="358633"/>
          </a:xfrm>
          <a:solidFill>
            <a:schemeClr val="bg2">
              <a:lumMod val="10000"/>
            </a:schemeClr>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71" name="Google Shape;11271;p80"/>
          <p:cNvGrpSpPr/>
          <p:nvPr/>
        </p:nvGrpSpPr>
        <p:grpSpPr>
          <a:xfrm>
            <a:off x="3156575" y="3103422"/>
            <a:ext cx="470205" cy="510599"/>
            <a:chOff x="2219466" y="1500293"/>
            <a:chExt cx="330613" cy="359015"/>
          </a:xfrm>
          <a:solidFill>
            <a:schemeClr val="bg2">
              <a:lumMod val="10000"/>
            </a:schemeClr>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74" name="Google Shape;11274;p80"/>
          <p:cNvGrpSpPr/>
          <p:nvPr/>
        </p:nvGrpSpPr>
        <p:grpSpPr>
          <a:xfrm>
            <a:off x="7599707" y="3116314"/>
            <a:ext cx="347984" cy="499335"/>
            <a:chOff x="5343544" y="1509358"/>
            <a:chExt cx="244676" cy="351095"/>
          </a:xfrm>
          <a:solidFill>
            <a:schemeClr val="bg2">
              <a:lumMod val="10000"/>
            </a:schemeClr>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78" name="Google Shape;11278;p80"/>
          <p:cNvGrpSpPr/>
          <p:nvPr/>
        </p:nvGrpSpPr>
        <p:grpSpPr>
          <a:xfrm>
            <a:off x="6943773" y="3116314"/>
            <a:ext cx="350110" cy="499335"/>
            <a:chOff x="4882340" y="1509358"/>
            <a:chExt cx="246171" cy="351095"/>
          </a:xfrm>
          <a:solidFill>
            <a:schemeClr val="bg2">
              <a:lumMod val="10000"/>
            </a:schemeClr>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84" name="Google Shape;11284;p80"/>
          <p:cNvGrpSpPr/>
          <p:nvPr/>
        </p:nvGrpSpPr>
        <p:grpSpPr>
          <a:xfrm>
            <a:off x="8921891" y="3115816"/>
            <a:ext cx="336132" cy="499833"/>
            <a:chOff x="6273204" y="1509008"/>
            <a:chExt cx="236343" cy="351445"/>
          </a:xfrm>
          <a:solidFill>
            <a:schemeClr val="bg2">
              <a:lumMod val="10000"/>
            </a:schemeClr>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287" name="Google Shape;11287;p80"/>
          <p:cNvSpPr/>
          <p:nvPr/>
        </p:nvSpPr>
        <p:spPr>
          <a:xfrm>
            <a:off x="8262700" y="3116856"/>
            <a:ext cx="346898" cy="49983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288" name="Google Shape;11288;p80"/>
          <p:cNvGrpSpPr/>
          <p:nvPr/>
        </p:nvGrpSpPr>
        <p:grpSpPr>
          <a:xfrm>
            <a:off x="10267777" y="3114730"/>
            <a:ext cx="272533" cy="500919"/>
            <a:chOff x="7219530" y="1508244"/>
            <a:chExt cx="191625" cy="352209"/>
          </a:xfrm>
          <a:solidFill>
            <a:schemeClr val="bg2">
              <a:lumMod val="10000"/>
            </a:schemeClr>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91" name="Google Shape;11291;p80"/>
          <p:cNvGrpSpPr/>
          <p:nvPr/>
        </p:nvGrpSpPr>
        <p:grpSpPr>
          <a:xfrm>
            <a:off x="10950128" y="3115273"/>
            <a:ext cx="220334" cy="500376"/>
            <a:chOff x="7699309" y="1508626"/>
            <a:chExt cx="154922" cy="351827"/>
          </a:xfrm>
          <a:solidFill>
            <a:schemeClr val="bg2">
              <a:lumMod val="10000"/>
            </a:schemeClr>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299" name="Google Shape;11299;p80"/>
          <p:cNvGrpSpPr/>
          <p:nvPr/>
        </p:nvGrpSpPr>
        <p:grpSpPr>
          <a:xfrm>
            <a:off x="11607737" y="3115816"/>
            <a:ext cx="218163" cy="499291"/>
            <a:chOff x="8161690" y="1509008"/>
            <a:chExt cx="153396" cy="351064"/>
          </a:xfrm>
          <a:solidFill>
            <a:schemeClr val="bg2">
              <a:lumMod val="10000"/>
            </a:schemeClr>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04" name="Google Shape;11304;p80"/>
          <p:cNvGrpSpPr/>
          <p:nvPr/>
        </p:nvGrpSpPr>
        <p:grpSpPr>
          <a:xfrm>
            <a:off x="9595649" y="3115635"/>
            <a:ext cx="303248" cy="501055"/>
            <a:chOff x="6746940" y="1508881"/>
            <a:chExt cx="213221" cy="352304"/>
          </a:xfrm>
          <a:solidFill>
            <a:schemeClr val="bg2">
              <a:lumMod val="10000"/>
            </a:schemeClr>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09" name="Google Shape;11309;p80"/>
          <p:cNvGrpSpPr/>
          <p:nvPr/>
        </p:nvGrpSpPr>
        <p:grpSpPr>
          <a:xfrm>
            <a:off x="8206700" y="3824946"/>
            <a:ext cx="498748" cy="415427"/>
            <a:chOff x="5770336" y="2007615"/>
            <a:chExt cx="350682" cy="292097"/>
          </a:xfrm>
          <a:solidFill>
            <a:schemeClr val="bg2">
              <a:lumMod val="10000"/>
            </a:schemeClr>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14" name="Google Shape;11314;p80"/>
          <p:cNvGrpSpPr/>
          <p:nvPr/>
        </p:nvGrpSpPr>
        <p:grpSpPr>
          <a:xfrm>
            <a:off x="7576004" y="3786181"/>
            <a:ext cx="498250" cy="492415"/>
            <a:chOff x="5326878" y="1980358"/>
            <a:chExt cx="350332" cy="346229"/>
          </a:xfrm>
          <a:solidFill>
            <a:schemeClr val="bg2">
              <a:lumMod val="10000"/>
            </a:schemeClr>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319" name="Google Shape;11319;p80"/>
          <p:cNvSpPr/>
          <p:nvPr/>
        </p:nvSpPr>
        <p:spPr>
          <a:xfrm>
            <a:off x="11367501" y="3782516"/>
            <a:ext cx="470251" cy="497707"/>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320" name="Google Shape;11320;p80"/>
          <p:cNvGrpSpPr/>
          <p:nvPr/>
        </p:nvGrpSpPr>
        <p:grpSpPr>
          <a:xfrm>
            <a:off x="6945899" y="3803551"/>
            <a:ext cx="498204" cy="459439"/>
            <a:chOff x="4883835" y="1992571"/>
            <a:chExt cx="350300" cy="323043"/>
          </a:xfrm>
          <a:solidFill>
            <a:schemeClr val="bg2">
              <a:lumMod val="10000"/>
            </a:schemeClr>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27" name="Google Shape;11327;p80"/>
          <p:cNvGrpSpPr/>
          <p:nvPr/>
        </p:nvGrpSpPr>
        <p:grpSpPr>
          <a:xfrm>
            <a:off x="10736310" y="3784145"/>
            <a:ext cx="474005" cy="497707"/>
            <a:chOff x="7548967" y="1978927"/>
            <a:chExt cx="333285" cy="349950"/>
          </a:xfrm>
          <a:solidFill>
            <a:schemeClr val="bg2">
              <a:lumMod val="10000"/>
            </a:schemeClr>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35" name="Google Shape;11335;p80"/>
          <p:cNvGrpSpPr/>
          <p:nvPr/>
        </p:nvGrpSpPr>
        <p:grpSpPr>
          <a:xfrm>
            <a:off x="8837892" y="3784145"/>
            <a:ext cx="492821" cy="498204"/>
            <a:chOff x="6214142" y="1978927"/>
            <a:chExt cx="346515" cy="350300"/>
          </a:xfrm>
          <a:solidFill>
            <a:schemeClr val="bg2">
              <a:lumMod val="10000"/>
            </a:schemeClr>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38" name="Google Shape;11338;p80"/>
          <p:cNvGrpSpPr/>
          <p:nvPr/>
        </p:nvGrpSpPr>
        <p:grpSpPr>
          <a:xfrm>
            <a:off x="10106202" y="3783602"/>
            <a:ext cx="474005" cy="498748"/>
            <a:chOff x="7105923" y="1978545"/>
            <a:chExt cx="333285" cy="350682"/>
          </a:xfrm>
          <a:solidFill>
            <a:schemeClr val="bg2">
              <a:lumMod val="10000"/>
            </a:schemeClr>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346" name="Google Shape;11346;p80"/>
          <p:cNvSpPr/>
          <p:nvPr/>
        </p:nvSpPr>
        <p:spPr>
          <a:xfrm>
            <a:off x="9470170" y="3783602"/>
            <a:ext cx="486896" cy="498250"/>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47" name="Google Shape;11347;p80"/>
          <p:cNvSpPr/>
          <p:nvPr/>
        </p:nvSpPr>
        <p:spPr>
          <a:xfrm>
            <a:off x="5838077" y="4414660"/>
            <a:ext cx="130364" cy="499969"/>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348" name="Google Shape;11348;p80"/>
          <p:cNvGrpSpPr/>
          <p:nvPr/>
        </p:nvGrpSpPr>
        <p:grpSpPr>
          <a:xfrm>
            <a:off x="5143334" y="4414795"/>
            <a:ext cx="289270" cy="500376"/>
            <a:chOff x="3616406" y="2422352"/>
            <a:chExt cx="203393" cy="351827"/>
          </a:xfrm>
          <a:solidFill>
            <a:schemeClr val="bg2">
              <a:lumMod val="10000"/>
            </a:schemeClr>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51" name="Google Shape;11351;p80"/>
          <p:cNvGrpSpPr/>
          <p:nvPr/>
        </p:nvGrpSpPr>
        <p:grpSpPr>
          <a:xfrm>
            <a:off x="1248977" y="4414251"/>
            <a:ext cx="387834" cy="500376"/>
            <a:chOff x="913012" y="2421970"/>
            <a:chExt cx="272696" cy="351827"/>
          </a:xfrm>
          <a:solidFill>
            <a:schemeClr val="bg2">
              <a:lumMod val="10000"/>
            </a:schemeClr>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56" name="Google Shape;11356;p80"/>
          <p:cNvGrpSpPr/>
          <p:nvPr/>
        </p:nvGrpSpPr>
        <p:grpSpPr>
          <a:xfrm>
            <a:off x="3235191" y="4414795"/>
            <a:ext cx="363590" cy="499833"/>
            <a:chOff x="2274743" y="2422352"/>
            <a:chExt cx="255649" cy="351445"/>
          </a:xfrm>
          <a:solidFill>
            <a:schemeClr val="bg2">
              <a:lumMod val="10000"/>
            </a:schemeClr>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60" name="Google Shape;11360;p80"/>
          <p:cNvGrpSpPr/>
          <p:nvPr/>
        </p:nvGrpSpPr>
        <p:grpSpPr>
          <a:xfrm>
            <a:off x="3852406" y="4413211"/>
            <a:ext cx="350652" cy="501416"/>
            <a:chOff x="2708723" y="2421239"/>
            <a:chExt cx="246552" cy="352558"/>
          </a:xfrm>
          <a:solidFill>
            <a:schemeClr val="bg2">
              <a:lumMod val="10000"/>
            </a:schemeClr>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63" name="Google Shape;11363;p80"/>
          <p:cNvGrpSpPr/>
          <p:nvPr/>
        </p:nvGrpSpPr>
        <p:grpSpPr>
          <a:xfrm>
            <a:off x="2610468" y="4414794"/>
            <a:ext cx="368971" cy="498793"/>
            <a:chOff x="1835485" y="2422352"/>
            <a:chExt cx="259433" cy="350714"/>
          </a:xfrm>
          <a:solidFill>
            <a:schemeClr val="bg2">
              <a:lumMod val="10000"/>
            </a:schemeClr>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71" name="Google Shape;11371;p80"/>
          <p:cNvGrpSpPr/>
          <p:nvPr/>
        </p:nvGrpSpPr>
        <p:grpSpPr>
          <a:xfrm>
            <a:off x="4480342" y="4414795"/>
            <a:ext cx="302207" cy="499833"/>
            <a:chOff x="3150240" y="2422352"/>
            <a:chExt cx="212489" cy="351445"/>
          </a:xfrm>
          <a:solidFill>
            <a:schemeClr val="bg2">
              <a:lumMod val="10000"/>
            </a:schemeClr>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74" name="Google Shape;11374;p80"/>
          <p:cNvGrpSpPr/>
          <p:nvPr/>
        </p:nvGrpSpPr>
        <p:grpSpPr>
          <a:xfrm>
            <a:off x="1944264" y="4414477"/>
            <a:ext cx="382949" cy="500693"/>
            <a:chOff x="1367060" y="2422129"/>
            <a:chExt cx="269261" cy="352050"/>
          </a:xfrm>
          <a:solidFill>
            <a:schemeClr val="bg2">
              <a:lumMod val="10000"/>
            </a:schemeClr>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389" name="Google Shape;11389;p80"/>
          <p:cNvSpPr/>
          <p:nvPr/>
        </p:nvSpPr>
        <p:spPr>
          <a:xfrm>
            <a:off x="10063636" y="4419860"/>
            <a:ext cx="502548" cy="499652"/>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390" name="Google Shape;11390;p80"/>
          <p:cNvGrpSpPr/>
          <p:nvPr/>
        </p:nvGrpSpPr>
        <p:grpSpPr>
          <a:xfrm>
            <a:off x="6944271" y="4419136"/>
            <a:ext cx="390504" cy="498748"/>
            <a:chOff x="4882690" y="2425405"/>
            <a:chExt cx="274573" cy="350682"/>
          </a:xfrm>
          <a:solidFill>
            <a:schemeClr val="bg2">
              <a:lumMod val="10000"/>
            </a:schemeClr>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93" name="Google Shape;11393;p80"/>
          <p:cNvGrpSpPr/>
          <p:nvPr/>
        </p:nvGrpSpPr>
        <p:grpSpPr>
          <a:xfrm>
            <a:off x="9425976" y="4445418"/>
            <a:ext cx="506301" cy="445507"/>
            <a:chOff x="6627639" y="2443884"/>
            <a:chExt cx="355993" cy="313247"/>
          </a:xfrm>
          <a:solidFill>
            <a:schemeClr val="bg2">
              <a:lumMod val="10000"/>
            </a:schemeClr>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397" name="Google Shape;11397;p80"/>
          <p:cNvGrpSpPr/>
          <p:nvPr/>
        </p:nvGrpSpPr>
        <p:grpSpPr>
          <a:xfrm>
            <a:off x="8794242" y="4471381"/>
            <a:ext cx="499833" cy="395344"/>
            <a:chOff x="6183451" y="2462140"/>
            <a:chExt cx="351445" cy="277976"/>
          </a:xfrm>
          <a:solidFill>
            <a:schemeClr val="bg2">
              <a:lumMod val="10000"/>
            </a:schemeClr>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05" name="Google Shape;11405;p80"/>
          <p:cNvGrpSpPr/>
          <p:nvPr/>
        </p:nvGrpSpPr>
        <p:grpSpPr>
          <a:xfrm>
            <a:off x="8157123" y="4425470"/>
            <a:ext cx="502548" cy="485403"/>
            <a:chOff x="5735477" y="2429858"/>
            <a:chExt cx="353354" cy="341299"/>
          </a:xfrm>
          <a:solidFill>
            <a:schemeClr val="bg2">
              <a:lumMod val="10000"/>
            </a:schemeClr>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12" name="Google Shape;11412;p80"/>
          <p:cNvGrpSpPr/>
          <p:nvPr/>
        </p:nvGrpSpPr>
        <p:grpSpPr>
          <a:xfrm>
            <a:off x="7457757" y="4449811"/>
            <a:ext cx="576363" cy="391821"/>
            <a:chOff x="5283337" y="2478774"/>
            <a:chExt cx="358633" cy="243913"/>
          </a:xfrm>
          <a:solidFill>
            <a:schemeClr val="bg2">
              <a:lumMod val="10000"/>
            </a:schemeClr>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30" name="Google Shape;11430;p80"/>
          <p:cNvGrpSpPr/>
          <p:nvPr/>
        </p:nvGrpSpPr>
        <p:grpSpPr>
          <a:xfrm>
            <a:off x="11327649" y="4483731"/>
            <a:ext cx="514941" cy="367886"/>
            <a:chOff x="7964753" y="2470823"/>
            <a:chExt cx="362068" cy="258670"/>
          </a:xfrm>
          <a:solidFill>
            <a:schemeClr val="bg2">
              <a:lumMod val="10000"/>
            </a:schemeClr>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40" name="Google Shape;11440;p80"/>
          <p:cNvGrpSpPr/>
          <p:nvPr/>
        </p:nvGrpSpPr>
        <p:grpSpPr>
          <a:xfrm>
            <a:off x="10701296" y="4463285"/>
            <a:ext cx="498250" cy="410948"/>
            <a:chOff x="7524349" y="2456447"/>
            <a:chExt cx="350332" cy="288948"/>
          </a:xfrm>
          <a:solidFill>
            <a:schemeClr val="bg2">
              <a:lumMod val="10000"/>
            </a:schemeClr>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46" name="Google Shape;11446;p80"/>
          <p:cNvGrpSpPr/>
          <p:nvPr/>
        </p:nvGrpSpPr>
        <p:grpSpPr>
          <a:xfrm>
            <a:off x="5650132" y="5085883"/>
            <a:ext cx="505216" cy="507342"/>
            <a:chOff x="3972749" y="2894211"/>
            <a:chExt cx="355230" cy="356725"/>
          </a:xfrm>
          <a:solidFill>
            <a:schemeClr val="bg2">
              <a:lumMod val="10000"/>
            </a:schemeClr>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52" name="Google Shape;11452;p80"/>
          <p:cNvGrpSpPr/>
          <p:nvPr/>
        </p:nvGrpSpPr>
        <p:grpSpPr>
          <a:xfrm>
            <a:off x="5017312" y="5120848"/>
            <a:ext cx="506301" cy="437908"/>
            <a:chOff x="3527797" y="2918796"/>
            <a:chExt cx="355993" cy="307904"/>
          </a:xfrm>
          <a:solidFill>
            <a:schemeClr val="bg2">
              <a:lumMod val="10000"/>
            </a:schemeClr>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63" name="Google Shape;11463;p80"/>
          <p:cNvGrpSpPr/>
          <p:nvPr/>
        </p:nvGrpSpPr>
        <p:grpSpPr>
          <a:xfrm>
            <a:off x="4384492" y="5123924"/>
            <a:ext cx="506844" cy="429992"/>
            <a:chOff x="3082845" y="2920959"/>
            <a:chExt cx="356375" cy="302338"/>
          </a:xfrm>
          <a:solidFill>
            <a:schemeClr val="bg2">
              <a:lumMod val="10000"/>
            </a:schemeClr>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66" name="Google Shape;11466;p80"/>
          <p:cNvGrpSpPr/>
          <p:nvPr/>
        </p:nvGrpSpPr>
        <p:grpSpPr>
          <a:xfrm>
            <a:off x="3753299" y="5086922"/>
            <a:ext cx="505759" cy="505759"/>
            <a:chOff x="2639038" y="2894942"/>
            <a:chExt cx="355612" cy="355612"/>
          </a:xfrm>
          <a:solidFill>
            <a:schemeClr val="bg2">
              <a:lumMod val="10000"/>
            </a:schemeClr>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69" name="Google Shape;11469;p80"/>
          <p:cNvGrpSpPr/>
          <p:nvPr/>
        </p:nvGrpSpPr>
        <p:grpSpPr>
          <a:xfrm>
            <a:off x="3121022" y="5149390"/>
            <a:ext cx="506301" cy="380823"/>
            <a:chOff x="2194468" y="2938865"/>
            <a:chExt cx="355993" cy="267766"/>
          </a:xfrm>
          <a:solidFill>
            <a:schemeClr val="bg2">
              <a:lumMod val="10000"/>
            </a:schemeClr>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490" name="Google Shape;11490;p80"/>
          <p:cNvGrpSpPr/>
          <p:nvPr/>
        </p:nvGrpSpPr>
        <p:grpSpPr>
          <a:xfrm>
            <a:off x="2488743" y="5086380"/>
            <a:ext cx="506301" cy="505759"/>
            <a:chOff x="1749897" y="2894561"/>
            <a:chExt cx="355993" cy="355612"/>
          </a:xfrm>
          <a:solidFill>
            <a:schemeClr val="bg2">
              <a:lumMod val="10000"/>
            </a:schemeClr>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02" name="Google Shape;11502;p80"/>
          <p:cNvGrpSpPr/>
          <p:nvPr/>
        </p:nvGrpSpPr>
        <p:grpSpPr>
          <a:xfrm>
            <a:off x="1856465" y="5085883"/>
            <a:ext cx="508473" cy="508427"/>
            <a:chOff x="1305327" y="2894211"/>
            <a:chExt cx="357520" cy="357488"/>
          </a:xfrm>
          <a:solidFill>
            <a:schemeClr val="bg2">
              <a:lumMod val="10000"/>
            </a:schemeClr>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08" name="Google Shape;11508;p80"/>
          <p:cNvGrpSpPr/>
          <p:nvPr/>
        </p:nvGrpSpPr>
        <p:grpSpPr>
          <a:xfrm>
            <a:off x="1214507" y="5086606"/>
            <a:ext cx="517837" cy="502457"/>
            <a:chOff x="853950" y="2894720"/>
            <a:chExt cx="364104" cy="353290"/>
          </a:xfrm>
          <a:solidFill>
            <a:schemeClr val="bg2">
              <a:lumMod val="10000"/>
            </a:schemeClr>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16" name="Google Shape;11516;p80"/>
          <p:cNvGrpSpPr/>
          <p:nvPr/>
        </p:nvGrpSpPr>
        <p:grpSpPr>
          <a:xfrm>
            <a:off x="10050203" y="5112027"/>
            <a:ext cx="500919" cy="476356"/>
            <a:chOff x="7066548" y="2912594"/>
            <a:chExt cx="352209" cy="334938"/>
          </a:xfrm>
          <a:solidFill>
            <a:schemeClr val="bg2">
              <a:lumMod val="10000"/>
            </a:schemeClr>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523" name="Google Shape;11523;p80"/>
          <p:cNvSpPr/>
          <p:nvPr/>
        </p:nvSpPr>
        <p:spPr>
          <a:xfrm>
            <a:off x="9374273" y="5071317"/>
            <a:ext cx="554792" cy="50847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24" name="Google Shape;11524;p80"/>
          <p:cNvSpPr/>
          <p:nvPr/>
        </p:nvSpPr>
        <p:spPr>
          <a:xfrm>
            <a:off x="8725305" y="5096649"/>
            <a:ext cx="555335" cy="47233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525" name="Google Shape;11525;p80"/>
          <p:cNvGrpSpPr/>
          <p:nvPr/>
        </p:nvGrpSpPr>
        <p:grpSpPr>
          <a:xfrm>
            <a:off x="10725543" y="5100946"/>
            <a:ext cx="452971" cy="500919"/>
            <a:chOff x="7541397" y="2904802"/>
            <a:chExt cx="318495" cy="352209"/>
          </a:xfrm>
          <a:solidFill>
            <a:schemeClr val="bg2">
              <a:lumMod val="10000"/>
            </a:schemeClr>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28" name="Google Shape;11528;p80"/>
          <p:cNvGrpSpPr/>
          <p:nvPr/>
        </p:nvGrpSpPr>
        <p:grpSpPr>
          <a:xfrm>
            <a:off x="11382067" y="5099861"/>
            <a:ext cx="436279" cy="499833"/>
            <a:chOff x="8003015" y="2904039"/>
            <a:chExt cx="306759" cy="351445"/>
          </a:xfrm>
          <a:solidFill>
            <a:schemeClr val="bg2">
              <a:lumMod val="10000"/>
            </a:schemeClr>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35" name="Google Shape;11535;p80"/>
          <p:cNvGrpSpPr/>
          <p:nvPr/>
        </p:nvGrpSpPr>
        <p:grpSpPr>
          <a:xfrm>
            <a:off x="8089273" y="5073488"/>
            <a:ext cx="525707" cy="525662"/>
            <a:chOff x="5687770" y="2885496"/>
            <a:chExt cx="369638" cy="369606"/>
          </a:xfrm>
          <a:solidFill>
            <a:schemeClr val="bg2">
              <a:lumMod val="10000"/>
            </a:schemeClr>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46" name="Google Shape;11546;p80"/>
          <p:cNvGrpSpPr/>
          <p:nvPr/>
        </p:nvGrpSpPr>
        <p:grpSpPr>
          <a:xfrm>
            <a:off x="6943230" y="5100946"/>
            <a:ext cx="222460" cy="497119"/>
            <a:chOff x="4881958" y="2904802"/>
            <a:chExt cx="156417" cy="349537"/>
          </a:xfrm>
          <a:solidFill>
            <a:schemeClr val="bg2">
              <a:lumMod val="10000"/>
            </a:schemeClr>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54" name="Google Shape;11554;p80"/>
          <p:cNvGrpSpPr/>
          <p:nvPr/>
        </p:nvGrpSpPr>
        <p:grpSpPr>
          <a:xfrm>
            <a:off x="7438675" y="5074936"/>
            <a:ext cx="527834" cy="522586"/>
            <a:chOff x="5230318" y="2886514"/>
            <a:chExt cx="371133" cy="367443"/>
          </a:xfrm>
          <a:solidFill>
            <a:schemeClr val="bg2">
              <a:lumMod val="10000"/>
            </a:schemeClr>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64" name="Google Shape;11564;p80"/>
          <p:cNvGrpSpPr/>
          <p:nvPr/>
        </p:nvGrpSpPr>
        <p:grpSpPr>
          <a:xfrm>
            <a:off x="8175443" y="5854405"/>
            <a:ext cx="501461" cy="259642"/>
            <a:chOff x="5748358" y="3434578"/>
            <a:chExt cx="352590" cy="182561"/>
          </a:xfrm>
          <a:solidFill>
            <a:schemeClr val="bg2">
              <a:lumMod val="10000"/>
            </a:schemeClr>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71" name="Google Shape;11571;p80"/>
          <p:cNvGrpSpPr/>
          <p:nvPr/>
        </p:nvGrpSpPr>
        <p:grpSpPr>
          <a:xfrm>
            <a:off x="1226358" y="7049346"/>
            <a:ext cx="485268" cy="511006"/>
            <a:chOff x="862283" y="4274771"/>
            <a:chExt cx="341204" cy="359301"/>
          </a:xfrm>
          <a:solidFill>
            <a:schemeClr val="bg2">
              <a:lumMod val="10000"/>
            </a:schemeClr>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75" name="Google Shape;11575;p80"/>
          <p:cNvGrpSpPr/>
          <p:nvPr/>
        </p:nvGrpSpPr>
        <p:grpSpPr>
          <a:xfrm>
            <a:off x="1986784" y="7067257"/>
            <a:ext cx="429313" cy="473417"/>
            <a:chOff x="1396957" y="4287365"/>
            <a:chExt cx="301861" cy="332871"/>
          </a:xfrm>
          <a:solidFill>
            <a:schemeClr val="bg2">
              <a:lumMod val="10000"/>
            </a:schemeClr>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91" name="Google Shape;11591;p80"/>
          <p:cNvGrpSpPr/>
          <p:nvPr/>
        </p:nvGrpSpPr>
        <p:grpSpPr>
          <a:xfrm>
            <a:off x="2652987" y="7053235"/>
            <a:ext cx="563386" cy="505759"/>
            <a:chOff x="1865381" y="4277506"/>
            <a:chExt cx="396131" cy="355612"/>
          </a:xfrm>
          <a:solidFill>
            <a:schemeClr val="bg2">
              <a:lumMod val="10000"/>
            </a:schemeClr>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598" name="Google Shape;11598;p80"/>
          <p:cNvGrpSpPr/>
          <p:nvPr/>
        </p:nvGrpSpPr>
        <p:grpSpPr>
          <a:xfrm>
            <a:off x="3430148" y="7090915"/>
            <a:ext cx="475588" cy="426600"/>
            <a:chOff x="2411823" y="4303999"/>
            <a:chExt cx="334398" cy="299953"/>
          </a:xfrm>
          <a:solidFill>
            <a:schemeClr val="bg2">
              <a:lumMod val="10000"/>
            </a:schemeClr>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06" name="Google Shape;11606;p80"/>
          <p:cNvGrpSpPr/>
          <p:nvPr/>
        </p:nvGrpSpPr>
        <p:grpSpPr>
          <a:xfrm>
            <a:off x="4129191" y="7055405"/>
            <a:ext cx="544027" cy="498748"/>
            <a:chOff x="2903337" y="4279032"/>
            <a:chExt cx="382519" cy="350682"/>
          </a:xfrm>
          <a:solidFill>
            <a:schemeClr val="bg2">
              <a:lumMod val="10000"/>
            </a:schemeClr>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22" name="Google Shape;11622;p80"/>
          <p:cNvGrpSpPr/>
          <p:nvPr/>
        </p:nvGrpSpPr>
        <p:grpSpPr>
          <a:xfrm>
            <a:off x="5594086" y="7107652"/>
            <a:ext cx="545610" cy="393172"/>
            <a:chOff x="3933342" y="4315767"/>
            <a:chExt cx="383632" cy="276449"/>
          </a:xfrm>
          <a:solidFill>
            <a:schemeClr val="bg2">
              <a:lumMod val="10000"/>
            </a:schemeClr>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29" name="Google Shape;11629;p80"/>
          <p:cNvGrpSpPr/>
          <p:nvPr/>
        </p:nvGrpSpPr>
        <p:grpSpPr>
          <a:xfrm>
            <a:off x="4893960" y="7088790"/>
            <a:ext cx="479387" cy="430354"/>
            <a:chOff x="3441065" y="4302505"/>
            <a:chExt cx="337069" cy="302593"/>
          </a:xfrm>
          <a:solidFill>
            <a:schemeClr val="bg2">
              <a:lumMod val="10000"/>
            </a:schemeClr>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43" name="Google Shape;11643;p80"/>
          <p:cNvGrpSpPr/>
          <p:nvPr/>
        </p:nvGrpSpPr>
        <p:grpSpPr>
          <a:xfrm>
            <a:off x="5023779" y="5752086"/>
            <a:ext cx="482600" cy="478256"/>
            <a:chOff x="3532345" y="3362635"/>
            <a:chExt cx="339328" cy="336274"/>
          </a:xfrm>
          <a:solidFill>
            <a:schemeClr val="bg2">
              <a:lumMod val="10000"/>
            </a:schemeClr>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649" name="Google Shape;11649;p80"/>
          <p:cNvSpPr/>
          <p:nvPr/>
        </p:nvSpPr>
        <p:spPr>
          <a:xfrm>
            <a:off x="5644750" y="5734037"/>
            <a:ext cx="510599" cy="509784"/>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650" name="Google Shape;11650;p80"/>
          <p:cNvGrpSpPr/>
          <p:nvPr/>
        </p:nvGrpSpPr>
        <p:grpSpPr>
          <a:xfrm>
            <a:off x="2679403" y="6386490"/>
            <a:ext cx="231642" cy="499833"/>
            <a:chOff x="1883955" y="3808700"/>
            <a:chExt cx="162873" cy="351445"/>
          </a:xfrm>
          <a:solidFill>
            <a:schemeClr val="bg2">
              <a:lumMod val="10000"/>
            </a:schemeClr>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53" name="Google Shape;11653;p80"/>
          <p:cNvGrpSpPr/>
          <p:nvPr/>
        </p:nvGrpSpPr>
        <p:grpSpPr>
          <a:xfrm>
            <a:off x="1335689" y="6387213"/>
            <a:ext cx="273077" cy="499652"/>
            <a:chOff x="939156" y="3809209"/>
            <a:chExt cx="192007" cy="351318"/>
          </a:xfrm>
          <a:solidFill>
            <a:schemeClr val="bg2">
              <a:lumMod val="10000"/>
            </a:schemeClr>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56" name="Google Shape;11656;p80"/>
          <p:cNvGrpSpPr/>
          <p:nvPr/>
        </p:nvGrpSpPr>
        <p:grpSpPr>
          <a:xfrm>
            <a:off x="3279883" y="6388118"/>
            <a:ext cx="275790" cy="496576"/>
            <a:chOff x="2306167" y="3809845"/>
            <a:chExt cx="193915" cy="349155"/>
          </a:xfrm>
          <a:solidFill>
            <a:schemeClr val="bg2">
              <a:lumMod val="10000"/>
            </a:schemeClr>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664" name="Google Shape;11664;p80"/>
          <p:cNvGrpSpPr/>
          <p:nvPr/>
        </p:nvGrpSpPr>
        <p:grpSpPr>
          <a:xfrm>
            <a:off x="1882882" y="6384318"/>
            <a:ext cx="506799" cy="507388"/>
            <a:chOff x="1323901" y="3807173"/>
            <a:chExt cx="356343" cy="356757"/>
          </a:xfrm>
          <a:solidFill>
            <a:schemeClr val="bg2">
              <a:lumMod val="10000"/>
            </a:schemeClr>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689" name="Google Shape;11689;p80"/>
          <p:cNvSpPr/>
          <p:nvPr/>
        </p:nvSpPr>
        <p:spPr>
          <a:xfrm>
            <a:off x="3964405" y="6381106"/>
            <a:ext cx="126609" cy="512091"/>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690" name="Google Shape;11690;p80"/>
          <p:cNvGrpSpPr/>
          <p:nvPr/>
        </p:nvGrpSpPr>
        <p:grpSpPr>
          <a:xfrm>
            <a:off x="1222062" y="5739691"/>
            <a:ext cx="436279" cy="499833"/>
            <a:chOff x="859262" y="3353920"/>
            <a:chExt cx="306759" cy="351445"/>
          </a:xfrm>
          <a:solidFill>
            <a:schemeClr val="bg2">
              <a:lumMod val="10000"/>
            </a:schemeClr>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696" name="Google Shape;11696;p80"/>
          <p:cNvSpPr/>
          <p:nvPr/>
        </p:nvSpPr>
        <p:spPr>
          <a:xfrm>
            <a:off x="1871528" y="5749236"/>
            <a:ext cx="410452" cy="480021"/>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697" name="Google Shape;11697;p80"/>
          <p:cNvGrpSpPr/>
          <p:nvPr/>
        </p:nvGrpSpPr>
        <p:grpSpPr>
          <a:xfrm>
            <a:off x="5642577" y="6426883"/>
            <a:ext cx="518696" cy="420132"/>
            <a:chOff x="3967437" y="3837102"/>
            <a:chExt cx="364708" cy="295405"/>
          </a:xfrm>
          <a:solidFill>
            <a:schemeClr val="bg2">
              <a:lumMod val="10000"/>
            </a:schemeClr>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703" name="Google Shape;11703;p80"/>
          <p:cNvSpPr/>
          <p:nvPr/>
        </p:nvSpPr>
        <p:spPr>
          <a:xfrm>
            <a:off x="4574608" y="6385404"/>
            <a:ext cx="111003" cy="502638"/>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4" name="Google Shape;11704;p80"/>
          <p:cNvSpPr/>
          <p:nvPr/>
        </p:nvSpPr>
        <p:spPr>
          <a:xfrm>
            <a:off x="4934353" y="6414218"/>
            <a:ext cx="517067" cy="443246"/>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5" name="Google Shape;11705;p80"/>
          <p:cNvSpPr/>
          <p:nvPr/>
        </p:nvSpPr>
        <p:spPr>
          <a:xfrm>
            <a:off x="7558558" y="6400512"/>
            <a:ext cx="461067" cy="461565"/>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2">
              <a:lumMod val="1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1706" name="Google Shape;11706;p80"/>
          <p:cNvGrpSpPr/>
          <p:nvPr/>
        </p:nvGrpSpPr>
        <p:grpSpPr>
          <a:xfrm>
            <a:off x="8265710" y="6383290"/>
            <a:ext cx="403546" cy="438676"/>
            <a:chOff x="5964227" y="3858701"/>
            <a:chExt cx="283743" cy="308444"/>
          </a:xfrm>
          <a:solidFill>
            <a:schemeClr val="bg2">
              <a:lumMod val="10000"/>
            </a:schemeClr>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11" name="Google Shape;11711;p80"/>
          <p:cNvGrpSpPr/>
          <p:nvPr/>
        </p:nvGrpSpPr>
        <p:grpSpPr>
          <a:xfrm>
            <a:off x="8879656" y="6478041"/>
            <a:ext cx="455640" cy="303790"/>
            <a:chOff x="6395908" y="3873073"/>
            <a:chExt cx="320372" cy="213602"/>
          </a:xfrm>
          <a:solidFill>
            <a:schemeClr val="bg2">
              <a:lumMod val="10000"/>
            </a:schemeClr>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22" name="Google Shape;11722;p80"/>
          <p:cNvGrpSpPr/>
          <p:nvPr/>
        </p:nvGrpSpPr>
        <p:grpSpPr>
          <a:xfrm>
            <a:off x="10329443" y="6378120"/>
            <a:ext cx="507930" cy="500648"/>
            <a:chOff x="7415290" y="3802816"/>
            <a:chExt cx="357138" cy="352018"/>
          </a:xfrm>
          <a:solidFill>
            <a:schemeClr val="bg2">
              <a:lumMod val="10000"/>
            </a:schemeClr>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31" name="Google Shape;11731;p80"/>
          <p:cNvGrpSpPr/>
          <p:nvPr/>
        </p:nvGrpSpPr>
        <p:grpSpPr>
          <a:xfrm>
            <a:off x="9581955" y="6421637"/>
            <a:ext cx="505216" cy="417281"/>
            <a:chOff x="6889712" y="3833413"/>
            <a:chExt cx="355230" cy="293401"/>
          </a:xfrm>
          <a:solidFill>
            <a:schemeClr val="bg2">
              <a:lumMod val="10000"/>
            </a:schemeClr>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37" name="Google Shape;11737;p80"/>
          <p:cNvGrpSpPr/>
          <p:nvPr/>
        </p:nvGrpSpPr>
        <p:grpSpPr>
          <a:xfrm>
            <a:off x="10961283" y="6425131"/>
            <a:ext cx="401519" cy="479528"/>
            <a:chOff x="1635875" y="237775"/>
            <a:chExt cx="4370250" cy="5219325"/>
          </a:xfrm>
          <a:solidFill>
            <a:schemeClr val="bg2">
              <a:lumMod val="10000"/>
            </a:schemeClr>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40" name="Google Shape;11740;p80"/>
          <p:cNvGrpSpPr/>
          <p:nvPr/>
        </p:nvGrpSpPr>
        <p:grpSpPr>
          <a:xfrm>
            <a:off x="4414525" y="5749959"/>
            <a:ext cx="423660" cy="480111"/>
            <a:chOff x="3103963" y="3361140"/>
            <a:chExt cx="297886" cy="337578"/>
          </a:xfrm>
          <a:solidFill>
            <a:schemeClr val="bg2">
              <a:lumMod val="10000"/>
            </a:schemeClr>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65" name="Google Shape;11765;p80"/>
          <p:cNvGrpSpPr/>
          <p:nvPr/>
        </p:nvGrpSpPr>
        <p:grpSpPr>
          <a:xfrm>
            <a:off x="3794234" y="5749914"/>
            <a:ext cx="388332" cy="480428"/>
            <a:chOff x="2667821" y="3361108"/>
            <a:chExt cx="273046" cy="337801"/>
          </a:xfrm>
          <a:solidFill>
            <a:schemeClr val="bg2">
              <a:lumMod val="10000"/>
            </a:schemeClr>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85" name="Google Shape;11785;p80"/>
          <p:cNvGrpSpPr/>
          <p:nvPr/>
        </p:nvGrpSpPr>
        <p:grpSpPr>
          <a:xfrm>
            <a:off x="3146623" y="5748783"/>
            <a:ext cx="402084" cy="481650"/>
            <a:chOff x="2212469" y="3360313"/>
            <a:chExt cx="282715" cy="338660"/>
          </a:xfrm>
          <a:solidFill>
            <a:schemeClr val="bg2">
              <a:lumMod val="10000"/>
            </a:schemeClr>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789" name="Google Shape;11789;p80"/>
          <p:cNvGrpSpPr/>
          <p:nvPr/>
        </p:nvGrpSpPr>
        <p:grpSpPr>
          <a:xfrm>
            <a:off x="2515657" y="5749914"/>
            <a:ext cx="396429" cy="482237"/>
            <a:chOff x="1768821" y="3361108"/>
            <a:chExt cx="278739" cy="339073"/>
          </a:xfrm>
          <a:solidFill>
            <a:schemeClr val="bg2">
              <a:lumMod val="10000"/>
            </a:schemeClr>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01" name="Google Shape;11801;p80"/>
          <p:cNvGrpSpPr/>
          <p:nvPr/>
        </p:nvGrpSpPr>
        <p:grpSpPr>
          <a:xfrm>
            <a:off x="7591656" y="5715446"/>
            <a:ext cx="436823" cy="535930"/>
            <a:chOff x="5337883" y="3336873"/>
            <a:chExt cx="307141" cy="376826"/>
          </a:xfrm>
          <a:solidFill>
            <a:schemeClr val="bg2">
              <a:lumMod val="10000"/>
            </a:schemeClr>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04" name="Google Shape;11804;p80"/>
          <p:cNvGrpSpPr/>
          <p:nvPr/>
        </p:nvGrpSpPr>
        <p:grpSpPr>
          <a:xfrm>
            <a:off x="6945899" y="5715990"/>
            <a:ext cx="459982" cy="536970"/>
            <a:chOff x="4883835" y="3337255"/>
            <a:chExt cx="323425" cy="377557"/>
          </a:xfrm>
          <a:solidFill>
            <a:schemeClr val="bg2">
              <a:lumMod val="10000"/>
            </a:schemeClr>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08" name="Google Shape;11808;p80"/>
          <p:cNvGrpSpPr/>
          <p:nvPr/>
        </p:nvGrpSpPr>
        <p:grpSpPr>
          <a:xfrm>
            <a:off x="8808263" y="5815593"/>
            <a:ext cx="501461" cy="337761"/>
            <a:chOff x="6193310" y="3407289"/>
            <a:chExt cx="352590" cy="237488"/>
          </a:xfrm>
          <a:solidFill>
            <a:schemeClr val="bg2">
              <a:lumMod val="10000"/>
            </a:schemeClr>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14" name="Google Shape;11814;p80"/>
          <p:cNvGrpSpPr/>
          <p:nvPr/>
        </p:nvGrpSpPr>
        <p:grpSpPr>
          <a:xfrm>
            <a:off x="9439456" y="5802159"/>
            <a:ext cx="503090" cy="361961"/>
            <a:chOff x="6637117" y="3397843"/>
            <a:chExt cx="353735" cy="254504"/>
          </a:xfrm>
          <a:solidFill>
            <a:schemeClr val="bg2">
              <a:lumMod val="10000"/>
            </a:schemeClr>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21" name="Google Shape;11821;p80"/>
          <p:cNvGrpSpPr/>
          <p:nvPr/>
        </p:nvGrpSpPr>
        <p:grpSpPr>
          <a:xfrm>
            <a:off x="10063637" y="5733449"/>
            <a:ext cx="512906" cy="501100"/>
            <a:chOff x="7075994" y="3349531"/>
            <a:chExt cx="360637" cy="352336"/>
          </a:xfrm>
          <a:solidFill>
            <a:schemeClr val="bg2">
              <a:lumMod val="10000"/>
            </a:schemeClr>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29" name="Google Shape;11829;p80"/>
          <p:cNvGrpSpPr/>
          <p:nvPr/>
        </p:nvGrpSpPr>
        <p:grpSpPr>
          <a:xfrm>
            <a:off x="10882821" y="5732951"/>
            <a:ext cx="152438" cy="501190"/>
            <a:chOff x="7651983" y="3349181"/>
            <a:chExt cx="107183" cy="352399"/>
          </a:xfrm>
          <a:solidFill>
            <a:schemeClr val="bg2">
              <a:lumMod val="10000"/>
            </a:schemeClr>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1832" name="Google Shape;11832;p80"/>
          <p:cNvGrpSpPr/>
          <p:nvPr/>
        </p:nvGrpSpPr>
        <p:grpSpPr>
          <a:xfrm>
            <a:off x="11340044" y="5780085"/>
            <a:ext cx="501461" cy="408280"/>
            <a:chOff x="7973468" y="3382322"/>
            <a:chExt cx="352590" cy="287072"/>
          </a:xfrm>
          <a:solidFill>
            <a:schemeClr val="bg2">
              <a:lumMod val="10000"/>
            </a:schemeClr>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1845" name="Google Shape;11845;p80"/>
          <p:cNvSpPr txBox="1"/>
          <p:nvPr/>
        </p:nvSpPr>
        <p:spPr>
          <a:xfrm>
            <a:off x="1208427" y="1945991"/>
            <a:ext cx="4952320" cy="686080"/>
          </a:xfrm>
          <a:prstGeom prst="rect">
            <a:avLst/>
          </a:prstGeom>
          <a:noFill/>
          <a:ln>
            <a:noFill/>
          </a:ln>
        </p:spPr>
        <p:txBody>
          <a:bodyPr spcFirstLastPara="1" wrap="square" lIns="130027" tIns="130027" rIns="130027" bIns="130027" anchor="t" anchorCtr="0">
            <a:noAutofit/>
          </a:bodyPr>
          <a:lstStyle/>
          <a:p>
            <a:pPr algn="ctr">
              <a:spcBef>
                <a:spcPts val="0"/>
              </a:spcBef>
            </a:pPr>
            <a:r>
              <a:rPr lang="fa-IR" sz="3413" dirty="0">
                <a:solidFill>
                  <a:schemeClr val="bg2">
                    <a:lumMod val="10000"/>
                  </a:schemeClr>
                </a:solidFill>
                <a:cs typeface="B Nazanin" panose="00000700000000000000" pitchFamily="2" charset="-78"/>
              </a:rPr>
              <a:t>نمادهای فرآیند خلاق</a:t>
            </a:r>
            <a:endParaRPr sz="3413" dirty="0">
              <a:solidFill>
                <a:schemeClr val="bg2">
                  <a:lumMod val="10000"/>
                </a:schemeClr>
              </a:solidFill>
              <a:cs typeface="B Nazanin" panose="00000700000000000000" pitchFamily="2" charset="-78"/>
            </a:endParaRPr>
          </a:p>
        </p:txBody>
      </p:sp>
      <p:sp>
        <p:nvSpPr>
          <p:cNvPr id="11846" name="Google Shape;11846;p80"/>
          <p:cNvSpPr txBox="1"/>
          <p:nvPr/>
        </p:nvSpPr>
        <p:spPr>
          <a:xfrm>
            <a:off x="6909724" y="1945991"/>
            <a:ext cx="4952320" cy="686080"/>
          </a:xfrm>
          <a:prstGeom prst="rect">
            <a:avLst/>
          </a:prstGeom>
          <a:noFill/>
          <a:ln>
            <a:noFill/>
          </a:ln>
        </p:spPr>
        <p:txBody>
          <a:bodyPr spcFirstLastPara="1" wrap="square" lIns="130027" tIns="130027" rIns="130027" bIns="130027" anchor="t" anchorCtr="0">
            <a:noAutofit/>
          </a:bodyPr>
          <a:lstStyle/>
          <a:p>
            <a:pPr algn="ctr">
              <a:spcBef>
                <a:spcPts val="0"/>
              </a:spcBef>
            </a:pPr>
            <a:r>
              <a:rPr lang="fa-IR" sz="3413" dirty="0">
                <a:solidFill>
                  <a:schemeClr val="bg2">
                    <a:lumMod val="10000"/>
                  </a:schemeClr>
                </a:solidFill>
                <a:cs typeface="B Nazanin" panose="00000700000000000000" pitchFamily="2" charset="-78"/>
              </a:rPr>
              <a:t>نمادهای هنرهای نمایشی</a:t>
            </a:r>
            <a:endParaRPr sz="3413" dirty="0">
              <a:solidFill>
                <a:schemeClr val="bg2">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664704" y="6756140"/>
            <a:ext cx="491625" cy="49216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154" name="Google Shape;12154;p82"/>
          <p:cNvGrpSpPr/>
          <p:nvPr/>
        </p:nvGrpSpPr>
        <p:grpSpPr>
          <a:xfrm>
            <a:off x="4303953" y="6756412"/>
            <a:ext cx="492169" cy="491625"/>
            <a:chOff x="3303268" y="3817349"/>
            <a:chExt cx="346056" cy="345674"/>
          </a:xfrm>
          <a:solidFill>
            <a:schemeClr val="tx2">
              <a:lumMod val="50000"/>
            </a:schemeClr>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59" name="Google Shape;12159;p82"/>
          <p:cNvGrpSpPr/>
          <p:nvPr/>
        </p:nvGrpSpPr>
        <p:grpSpPr>
          <a:xfrm>
            <a:off x="4942657" y="6756412"/>
            <a:ext cx="492169" cy="491625"/>
            <a:chOff x="3752358" y="3817349"/>
            <a:chExt cx="346056" cy="345674"/>
          </a:xfrm>
          <a:solidFill>
            <a:schemeClr val="tx2">
              <a:lumMod val="50000"/>
            </a:schemeClr>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64" name="Google Shape;12164;p82"/>
          <p:cNvGrpSpPr/>
          <p:nvPr/>
        </p:nvGrpSpPr>
        <p:grpSpPr>
          <a:xfrm>
            <a:off x="6859315" y="6756412"/>
            <a:ext cx="492123" cy="491625"/>
            <a:chOff x="5100008" y="3817349"/>
            <a:chExt cx="346024" cy="345674"/>
          </a:xfrm>
          <a:solidFill>
            <a:schemeClr val="tx2">
              <a:lumMod val="50000"/>
            </a:schemeClr>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68" name="Google Shape;12168;p82"/>
          <p:cNvGrpSpPr/>
          <p:nvPr/>
        </p:nvGrpSpPr>
        <p:grpSpPr>
          <a:xfrm>
            <a:off x="8137767" y="6756412"/>
            <a:ext cx="491625" cy="491625"/>
            <a:chOff x="5998919" y="3817349"/>
            <a:chExt cx="345674" cy="345674"/>
          </a:xfrm>
          <a:solidFill>
            <a:schemeClr val="tx2">
              <a:lumMod val="50000"/>
            </a:schemeClr>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72" name="Google Shape;12172;p82"/>
          <p:cNvGrpSpPr/>
          <p:nvPr/>
        </p:nvGrpSpPr>
        <p:grpSpPr>
          <a:xfrm>
            <a:off x="5581363" y="6756412"/>
            <a:ext cx="492123" cy="491625"/>
            <a:chOff x="4201447" y="3817349"/>
            <a:chExt cx="346024" cy="345674"/>
          </a:xfrm>
          <a:solidFill>
            <a:schemeClr val="tx2">
              <a:lumMod val="50000"/>
            </a:schemeClr>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75" name="Google Shape;12175;p82"/>
          <p:cNvGrpSpPr/>
          <p:nvPr/>
        </p:nvGrpSpPr>
        <p:grpSpPr>
          <a:xfrm>
            <a:off x="6220611" y="6756412"/>
            <a:ext cx="492123" cy="491625"/>
            <a:chOff x="4650919" y="3817349"/>
            <a:chExt cx="346024" cy="345674"/>
          </a:xfrm>
          <a:solidFill>
            <a:schemeClr val="tx2">
              <a:lumMod val="50000"/>
            </a:schemeClr>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79" name="Google Shape;12179;p82"/>
          <p:cNvGrpSpPr/>
          <p:nvPr/>
        </p:nvGrpSpPr>
        <p:grpSpPr>
          <a:xfrm>
            <a:off x="7499107" y="6756412"/>
            <a:ext cx="491580" cy="491625"/>
            <a:chOff x="5549861" y="3817349"/>
            <a:chExt cx="345642" cy="345674"/>
          </a:xfrm>
          <a:solidFill>
            <a:schemeClr val="tx2">
              <a:lumMod val="50000"/>
            </a:schemeClr>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83" name="Google Shape;12183;p82"/>
          <p:cNvGrpSpPr/>
          <p:nvPr/>
        </p:nvGrpSpPr>
        <p:grpSpPr>
          <a:xfrm>
            <a:off x="1822344" y="6160042"/>
            <a:ext cx="522318" cy="383794"/>
            <a:chOff x="1306445" y="3397829"/>
            <a:chExt cx="367255" cy="269855"/>
          </a:xfrm>
          <a:solidFill>
            <a:schemeClr val="tx2">
              <a:lumMod val="50000"/>
            </a:schemeClr>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90" name="Google Shape;12190;p82"/>
          <p:cNvGrpSpPr/>
          <p:nvPr/>
        </p:nvGrpSpPr>
        <p:grpSpPr>
          <a:xfrm>
            <a:off x="2497717" y="6150898"/>
            <a:ext cx="522318" cy="401584"/>
            <a:chOff x="1781317" y="3391400"/>
            <a:chExt cx="367255" cy="282364"/>
          </a:xfrm>
          <a:solidFill>
            <a:schemeClr val="tx2">
              <a:lumMod val="50000"/>
            </a:schemeClr>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197" name="Google Shape;12197;p82"/>
          <p:cNvGrpSpPr/>
          <p:nvPr/>
        </p:nvGrpSpPr>
        <p:grpSpPr>
          <a:xfrm>
            <a:off x="5196402" y="6121790"/>
            <a:ext cx="525033" cy="459800"/>
            <a:chOff x="3678830" y="3370933"/>
            <a:chExt cx="369164" cy="323297"/>
          </a:xfrm>
          <a:solidFill>
            <a:schemeClr val="tx2">
              <a:lumMod val="50000"/>
            </a:schemeClr>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09" name="Google Shape;12209;p82"/>
          <p:cNvGrpSpPr/>
          <p:nvPr/>
        </p:nvGrpSpPr>
        <p:grpSpPr>
          <a:xfrm>
            <a:off x="1186354" y="6089422"/>
            <a:ext cx="444183" cy="523947"/>
            <a:chOff x="859265" y="3348175"/>
            <a:chExt cx="312316" cy="368400"/>
          </a:xfrm>
          <a:solidFill>
            <a:schemeClr val="tx2">
              <a:lumMod val="50000"/>
            </a:schemeClr>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215" name="Google Shape;12215;p82"/>
          <p:cNvSpPr/>
          <p:nvPr/>
        </p:nvSpPr>
        <p:spPr>
          <a:xfrm>
            <a:off x="3174131" y="6132021"/>
            <a:ext cx="529334" cy="439836"/>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216" name="Google Shape;12216;p82"/>
          <p:cNvGrpSpPr/>
          <p:nvPr/>
        </p:nvGrpSpPr>
        <p:grpSpPr>
          <a:xfrm>
            <a:off x="3898686" y="6107681"/>
            <a:ext cx="469490" cy="439336"/>
            <a:chOff x="2766264" y="3394042"/>
            <a:chExt cx="294873" cy="275934"/>
          </a:xfrm>
          <a:solidFill>
            <a:schemeClr val="tx2">
              <a:lumMod val="50000"/>
            </a:schemeClr>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21" name="Google Shape;12221;p82"/>
          <p:cNvGrpSpPr/>
          <p:nvPr/>
        </p:nvGrpSpPr>
        <p:grpSpPr>
          <a:xfrm>
            <a:off x="4536693" y="6105085"/>
            <a:ext cx="492666" cy="494296"/>
            <a:chOff x="3214972" y="3359188"/>
            <a:chExt cx="346406" cy="347552"/>
          </a:xfrm>
          <a:solidFill>
            <a:schemeClr val="tx2">
              <a:lumMod val="50000"/>
            </a:schemeClr>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36" name="Google Shape;12236;p82"/>
          <p:cNvGrpSpPr/>
          <p:nvPr/>
        </p:nvGrpSpPr>
        <p:grpSpPr>
          <a:xfrm>
            <a:off x="6548191" y="6176204"/>
            <a:ext cx="522318" cy="347713"/>
            <a:chOff x="4629306" y="3409193"/>
            <a:chExt cx="367255" cy="244486"/>
          </a:xfrm>
          <a:solidFill>
            <a:schemeClr val="tx2">
              <a:lumMod val="50000"/>
            </a:schemeClr>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47" name="Google Shape;12247;p82"/>
          <p:cNvGrpSpPr/>
          <p:nvPr/>
        </p:nvGrpSpPr>
        <p:grpSpPr>
          <a:xfrm>
            <a:off x="5928363" y="6092138"/>
            <a:ext cx="412358" cy="475962"/>
            <a:chOff x="4193490" y="3350084"/>
            <a:chExt cx="289939" cy="334661"/>
          </a:xfrm>
          <a:solidFill>
            <a:schemeClr val="tx2">
              <a:lumMod val="50000"/>
            </a:schemeClr>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58" name="Google Shape;12258;p82"/>
          <p:cNvGrpSpPr/>
          <p:nvPr/>
        </p:nvGrpSpPr>
        <p:grpSpPr>
          <a:xfrm>
            <a:off x="9256066" y="6093768"/>
            <a:ext cx="507786" cy="507740"/>
            <a:chOff x="6533281" y="3351230"/>
            <a:chExt cx="357037" cy="357005"/>
          </a:xfrm>
          <a:solidFill>
            <a:schemeClr val="tx2">
              <a:lumMod val="50000"/>
            </a:schemeClr>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62" name="Google Shape;12262;p82"/>
          <p:cNvGrpSpPr/>
          <p:nvPr/>
        </p:nvGrpSpPr>
        <p:grpSpPr>
          <a:xfrm>
            <a:off x="8580738" y="6093768"/>
            <a:ext cx="508284" cy="507740"/>
            <a:chOff x="6058441" y="3351230"/>
            <a:chExt cx="357387" cy="357005"/>
          </a:xfrm>
          <a:solidFill>
            <a:schemeClr val="tx2">
              <a:lumMod val="50000"/>
            </a:schemeClr>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65" name="Google Shape;12265;p82"/>
          <p:cNvGrpSpPr/>
          <p:nvPr/>
        </p:nvGrpSpPr>
        <p:grpSpPr>
          <a:xfrm>
            <a:off x="11281598" y="6093224"/>
            <a:ext cx="508284" cy="508284"/>
            <a:chOff x="7957483" y="3350848"/>
            <a:chExt cx="357387" cy="357387"/>
          </a:xfrm>
          <a:solidFill>
            <a:schemeClr val="tx2">
              <a:lumMod val="50000"/>
            </a:schemeClr>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69" name="Google Shape;12269;p82"/>
          <p:cNvGrpSpPr/>
          <p:nvPr/>
        </p:nvGrpSpPr>
        <p:grpSpPr>
          <a:xfrm>
            <a:off x="9930896" y="6093768"/>
            <a:ext cx="508284" cy="507740"/>
            <a:chOff x="7007771" y="3351230"/>
            <a:chExt cx="357387" cy="357005"/>
          </a:xfrm>
          <a:solidFill>
            <a:schemeClr val="tx2">
              <a:lumMod val="50000"/>
            </a:schemeClr>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75" name="Google Shape;12275;p82"/>
          <p:cNvGrpSpPr/>
          <p:nvPr/>
        </p:nvGrpSpPr>
        <p:grpSpPr>
          <a:xfrm>
            <a:off x="7230038" y="6093768"/>
            <a:ext cx="507740" cy="507740"/>
            <a:chOff x="5108729" y="3351230"/>
            <a:chExt cx="357005" cy="357005"/>
          </a:xfrm>
          <a:solidFill>
            <a:schemeClr val="tx2">
              <a:lumMod val="50000"/>
            </a:schemeClr>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78" name="Google Shape;12278;p82"/>
          <p:cNvGrpSpPr/>
          <p:nvPr/>
        </p:nvGrpSpPr>
        <p:grpSpPr>
          <a:xfrm>
            <a:off x="7905365" y="6093768"/>
            <a:ext cx="508329" cy="507740"/>
            <a:chOff x="5583569" y="3351230"/>
            <a:chExt cx="357419" cy="357005"/>
          </a:xfrm>
          <a:solidFill>
            <a:schemeClr val="tx2">
              <a:lumMod val="50000"/>
            </a:schemeClr>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81" name="Google Shape;12281;p82"/>
          <p:cNvGrpSpPr/>
          <p:nvPr/>
        </p:nvGrpSpPr>
        <p:grpSpPr>
          <a:xfrm>
            <a:off x="10605681" y="6093768"/>
            <a:ext cx="508329" cy="507740"/>
            <a:chOff x="7482229" y="3351230"/>
            <a:chExt cx="357419" cy="357005"/>
          </a:xfrm>
          <a:solidFill>
            <a:schemeClr val="tx2">
              <a:lumMod val="50000"/>
            </a:schemeClr>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87" name="Google Shape;12287;p82"/>
          <p:cNvGrpSpPr/>
          <p:nvPr/>
        </p:nvGrpSpPr>
        <p:grpSpPr>
          <a:xfrm>
            <a:off x="5318222" y="5438766"/>
            <a:ext cx="316976" cy="491715"/>
            <a:chOff x="3764485" y="2890682"/>
            <a:chExt cx="222874" cy="345737"/>
          </a:xfrm>
          <a:solidFill>
            <a:schemeClr val="tx2">
              <a:lumMod val="50000"/>
            </a:schemeClr>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91" name="Google Shape;12291;p82"/>
          <p:cNvGrpSpPr/>
          <p:nvPr/>
        </p:nvGrpSpPr>
        <p:grpSpPr>
          <a:xfrm>
            <a:off x="3148099" y="5463582"/>
            <a:ext cx="601025" cy="441432"/>
            <a:chOff x="2278533" y="2937377"/>
            <a:chExt cx="346788" cy="254704"/>
          </a:xfrm>
          <a:solidFill>
            <a:schemeClr val="tx2">
              <a:lumMod val="50000"/>
            </a:schemeClr>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294" name="Google Shape;12294;p82"/>
          <p:cNvSpPr/>
          <p:nvPr/>
        </p:nvSpPr>
        <p:spPr>
          <a:xfrm>
            <a:off x="4555027" y="5439400"/>
            <a:ext cx="494296" cy="492712"/>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295" name="Google Shape;12295;p82"/>
          <p:cNvGrpSpPr/>
          <p:nvPr/>
        </p:nvGrpSpPr>
        <p:grpSpPr>
          <a:xfrm>
            <a:off x="2576394" y="5439943"/>
            <a:ext cx="406972" cy="492712"/>
            <a:chOff x="1836637" y="2891510"/>
            <a:chExt cx="286152" cy="346438"/>
          </a:xfrm>
          <a:solidFill>
            <a:schemeClr val="tx2">
              <a:lumMod val="50000"/>
            </a:schemeClr>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299" name="Google Shape;12299;p82"/>
          <p:cNvGrpSpPr/>
          <p:nvPr/>
        </p:nvGrpSpPr>
        <p:grpSpPr>
          <a:xfrm>
            <a:off x="7908624" y="5460450"/>
            <a:ext cx="540109" cy="480262"/>
            <a:chOff x="5585861" y="2905929"/>
            <a:chExt cx="379764" cy="337684"/>
          </a:xfrm>
          <a:solidFill>
            <a:schemeClr val="tx2">
              <a:lumMod val="50000"/>
            </a:schemeClr>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04" name="Google Shape;12304;p82"/>
          <p:cNvGrpSpPr/>
          <p:nvPr/>
        </p:nvGrpSpPr>
        <p:grpSpPr>
          <a:xfrm>
            <a:off x="1852539" y="5466923"/>
            <a:ext cx="494839" cy="440923"/>
            <a:chOff x="1327676" y="2910480"/>
            <a:chExt cx="347934" cy="310024"/>
          </a:xfrm>
          <a:solidFill>
            <a:schemeClr val="tx2">
              <a:lumMod val="50000"/>
            </a:schemeClr>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310" name="Google Shape;12310;p82"/>
          <p:cNvSpPr/>
          <p:nvPr/>
        </p:nvSpPr>
        <p:spPr>
          <a:xfrm>
            <a:off x="3926553" y="5871676"/>
            <a:ext cx="15165" cy="45858"/>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311" name="Google Shape;12311;p82"/>
          <p:cNvGrpSpPr/>
          <p:nvPr/>
        </p:nvGrpSpPr>
        <p:grpSpPr>
          <a:xfrm>
            <a:off x="3880236" y="5408732"/>
            <a:ext cx="544466" cy="510010"/>
            <a:chOff x="2753373" y="2902523"/>
            <a:chExt cx="347552" cy="325557"/>
          </a:xfrm>
          <a:solidFill>
            <a:schemeClr val="tx2">
              <a:lumMod val="50000"/>
            </a:schemeClr>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18" name="Google Shape;12318;p82"/>
          <p:cNvGrpSpPr/>
          <p:nvPr/>
        </p:nvGrpSpPr>
        <p:grpSpPr>
          <a:xfrm>
            <a:off x="1171778" y="5456648"/>
            <a:ext cx="507243" cy="477049"/>
            <a:chOff x="849016" y="2903255"/>
            <a:chExt cx="356655" cy="335425"/>
          </a:xfrm>
          <a:solidFill>
            <a:schemeClr val="tx2">
              <a:lumMod val="50000"/>
            </a:schemeClr>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30" name="Google Shape;12330;p82"/>
          <p:cNvGrpSpPr/>
          <p:nvPr/>
        </p:nvGrpSpPr>
        <p:grpSpPr>
          <a:xfrm>
            <a:off x="5953170" y="5490100"/>
            <a:ext cx="398325" cy="391851"/>
            <a:chOff x="4210933" y="2926777"/>
            <a:chExt cx="280072" cy="275520"/>
          </a:xfrm>
          <a:solidFill>
            <a:schemeClr val="tx2">
              <a:lumMod val="50000"/>
            </a:schemeClr>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44" name="Google Shape;12344;p82"/>
          <p:cNvGrpSpPr/>
          <p:nvPr/>
        </p:nvGrpSpPr>
        <p:grpSpPr>
          <a:xfrm>
            <a:off x="6602107" y="5473895"/>
            <a:ext cx="455499" cy="452828"/>
            <a:chOff x="4667216" y="2915382"/>
            <a:chExt cx="320273" cy="318395"/>
          </a:xfrm>
          <a:solidFill>
            <a:schemeClr val="tx2">
              <a:lumMod val="50000"/>
            </a:schemeClr>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49" name="Google Shape;12349;p82"/>
          <p:cNvGrpSpPr/>
          <p:nvPr/>
        </p:nvGrpSpPr>
        <p:grpSpPr>
          <a:xfrm>
            <a:off x="7317860" y="5501282"/>
            <a:ext cx="372521" cy="399004"/>
            <a:chOff x="5170480" y="2934639"/>
            <a:chExt cx="261929" cy="280550"/>
          </a:xfrm>
          <a:solidFill>
            <a:schemeClr val="tx2">
              <a:lumMod val="50000"/>
            </a:schemeClr>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57" name="Google Shape;12357;p82"/>
          <p:cNvGrpSpPr/>
          <p:nvPr/>
        </p:nvGrpSpPr>
        <p:grpSpPr>
          <a:xfrm>
            <a:off x="8596357" y="5440486"/>
            <a:ext cx="515301" cy="518017"/>
            <a:chOff x="6069423" y="2891892"/>
            <a:chExt cx="362321" cy="364231"/>
          </a:xfrm>
          <a:solidFill>
            <a:schemeClr val="tx2">
              <a:lumMod val="50000"/>
            </a:schemeClr>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64" name="Google Shape;12364;p82"/>
          <p:cNvGrpSpPr/>
          <p:nvPr/>
        </p:nvGrpSpPr>
        <p:grpSpPr>
          <a:xfrm>
            <a:off x="9311069" y="5479282"/>
            <a:ext cx="439293" cy="442553"/>
            <a:chOff x="6571955" y="2919170"/>
            <a:chExt cx="308878" cy="311170"/>
          </a:xfrm>
          <a:solidFill>
            <a:schemeClr val="tx2">
              <a:lumMod val="50000"/>
            </a:schemeClr>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75" name="Google Shape;12375;p82"/>
          <p:cNvGrpSpPr/>
          <p:nvPr/>
        </p:nvGrpSpPr>
        <p:grpSpPr>
          <a:xfrm>
            <a:off x="10631031" y="5501419"/>
            <a:ext cx="498597" cy="398868"/>
            <a:chOff x="7500054" y="2934735"/>
            <a:chExt cx="350576" cy="280454"/>
          </a:xfrm>
          <a:solidFill>
            <a:schemeClr val="tx2">
              <a:lumMod val="50000"/>
            </a:schemeClr>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84" name="Google Shape;12384;p82"/>
          <p:cNvGrpSpPr/>
          <p:nvPr/>
        </p:nvGrpSpPr>
        <p:grpSpPr>
          <a:xfrm>
            <a:off x="9937877" y="5415981"/>
            <a:ext cx="472195" cy="505535"/>
            <a:chOff x="7055134" y="2919170"/>
            <a:chExt cx="290321" cy="310820"/>
          </a:xfrm>
          <a:solidFill>
            <a:schemeClr val="tx2">
              <a:lumMod val="50000"/>
            </a:schemeClr>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399" name="Google Shape;12399;p82"/>
          <p:cNvGrpSpPr/>
          <p:nvPr/>
        </p:nvGrpSpPr>
        <p:grpSpPr>
          <a:xfrm>
            <a:off x="11320937" y="5452890"/>
            <a:ext cx="469488" cy="494296"/>
            <a:chOff x="7985143" y="2900613"/>
            <a:chExt cx="330109" cy="347552"/>
          </a:xfrm>
          <a:solidFill>
            <a:schemeClr val="tx2">
              <a:lumMod val="50000"/>
            </a:schemeClr>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08" name="Google Shape;12408;p82"/>
          <p:cNvGrpSpPr/>
          <p:nvPr/>
        </p:nvGrpSpPr>
        <p:grpSpPr>
          <a:xfrm>
            <a:off x="11329040" y="4791007"/>
            <a:ext cx="503983" cy="502942"/>
            <a:chOff x="7990840" y="2435226"/>
            <a:chExt cx="354363" cy="353631"/>
          </a:xfrm>
          <a:solidFill>
            <a:schemeClr val="tx2">
              <a:lumMod val="50000"/>
            </a:schemeClr>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12" name="Google Shape;12412;p82"/>
          <p:cNvGrpSpPr/>
          <p:nvPr/>
        </p:nvGrpSpPr>
        <p:grpSpPr>
          <a:xfrm>
            <a:off x="2548917" y="4855154"/>
            <a:ext cx="499140" cy="374106"/>
            <a:chOff x="1817317" y="2480330"/>
            <a:chExt cx="350958" cy="263043"/>
          </a:xfrm>
          <a:solidFill>
            <a:schemeClr val="tx2">
              <a:lumMod val="50000"/>
            </a:schemeClr>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18" name="Google Shape;12418;p82"/>
          <p:cNvGrpSpPr/>
          <p:nvPr/>
        </p:nvGrpSpPr>
        <p:grpSpPr>
          <a:xfrm>
            <a:off x="1872522" y="4859448"/>
            <a:ext cx="597210" cy="438199"/>
            <a:chOff x="1341727" y="2483349"/>
            <a:chExt cx="419913" cy="308109"/>
          </a:xfrm>
          <a:solidFill>
            <a:schemeClr val="tx2">
              <a:lumMod val="50000"/>
            </a:schemeClr>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22" name="Google Shape;12422;p82"/>
          <p:cNvGrpSpPr/>
          <p:nvPr/>
        </p:nvGrpSpPr>
        <p:grpSpPr>
          <a:xfrm>
            <a:off x="1179338" y="4808799"/>
            <a:ext cx="535265" cy="469488"/>
            <a:chOff x="854332" y="2447736"/>
            <a:chExt cx="376358" cy="330109"/>
          </a:xfrm>
          <a:solidFill>
            <a:schemeClr val="tx2">
              <a:lumMod val="50000"/>
            </a:schemeClr>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31" name="Google Shape;12431;p82"/>
          <p:cNvGrpSpPr/>
          <p:nvPr/>
        </p:nvGrpSpPr>
        <p:grpSpPr>
          <a:xfrm>
            <a:off x="5947241" y="4813371"/>
            <a:ext cx="458170" cy="458487"/>
            <a:chOff x="4206763" y="2450951"/>
            <a:chExt cx="322151" cy="322374"/>
          </a:xfrm>
          <a:solidFill>
            <a:schemeClr val="tx2">
              <a:lumMod val="50000"/>
            </a:schemeClr>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34" name="Google Shape;12434;p82"/>
          <p:cNvGrpSpPr/>
          <p:nvPr/>
        </p:nvGrpSpPr>
        <p:grpSpPr>
          <a:xfrm>
            <a:off x="10654202" y="4812102"/>
            <a:ext cx="466455" cy="461249"/>
            <a:chOff x="7528096" y="2450059"/>
            <a:chExt cx="327976" cy="324316"/>
          </a:xfrm>
          <a:solidFill>
            <a:schemeClr val="tx2">
              <a:lumMod val="50000"/>
            </a:schemeClr>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40" name="Google Shape;12440;p82"/>
          <p:cNvGrpSpPr/>
          <p:nvPr/>
        </p:nvGrpSpPr>
        <p:grpSpPr>
          <a:xfrm>
            <a:off x="10029538" y="4900967"/>
            <a:ext cx="401584" cy="282480"/>
            <a:chOff x="7077129" y="2512542"/>
            <a:chExt cx="282364" cy="198619"/>
          </a:xfrm>
          <a:solidFill>
            <a:schemeClr val="tx2">
              <a:lumMod val="50000"/>
            </a:schemeClr>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47" name="Google Shape;12447;p82"/>
          <p:cNvGrpSpPr/>
          <p:nvPr/>
        </p:nvGrpSpPr>
        <p:grpSpPr>
          <a:xfrm>
            <a:off x="5262722" y="4804498"/>
            <a:ext cx="475419" cy="475962"/>
            <a:chOff x="3725461" y="2444712"/>
            <a:chExt cx="334279" cy="334661"/>
          </a:xfrm>
          <a:solidFill>
            <a:schemeClr val="tx2">
              <a:lumMod val="50000"/>
            </a:schemeClr>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55" name="Google Shape;12455;p82"/>
          <p:cNvGrpSpPr/>
          <p:nvPr/>
        </p:nvGrpSpPr>
        <p:grpSpPr>
          <a:xfrm>
            <a:off x="9318583" y="4822287"/>
            <a:ext cx="472205" cy="442010"/>
            <a:chOff x="6577238" y="2457221"/>
            <a:chExt cx="332019" cy="310788"/>
          </a:xfrm>
          <a:solidFill>
            <a:schemeClr val="tx2">
              <a:lumMod val="50000"/>
            </a:schemeClr>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62" name="Google Shape;12462;p82"/>
          <p:cNvGrpSpPr/>
          <p:nvPr/>
        </p:nvGrpSpPr>
        <p:grpSpPr>
          <a:xfrm>
            <a:off x="3972908" y="4797480"/>
            <a:ext cx="352558" cy="492123"/>
            <a:chOff x="2818561" y="2439778"/>
            <a:chExt cx="247892" cy="346024"/>
          </a:xfrm>
          <a:solidFill>
            <a:schemeClr val="tx2">
              <a:lumMod val="50000"/>
            </a:schemeClr>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75" name="Google Shape;12475;p82"/>
          <p:cNvGrpSpPr/>
          <p:nvPr/>
        </p:nvGrpSpPr>
        <p:grpSpPr>
          <a:xfrm>
            <a:off x="4526462" y="4847050"/>
            <a:ext cx="597238" cy="391353"/>
            <a:chOff x="3207778" y="2474632"/>
            <a:chExt cx="419933" cy="275170"/>
          </a:xfrm>
          <a:solidFill>
            <a:schemeClr val="tx2">
              <a:lumMod val="50000"/>
            </a:schemeClr>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90" name="Google Shape;12490;p82"/>
          <p:cNvGrpSpPr/>
          <p:nvPr/>
        </p:nvGrpSpPr>
        <p:grpSpPr>
          <a:xfrm>
            <a:off x="8638955" y="4820658"/>
            <a:ext cx="480262" cy="446854"/>
            <a:chOff x="6099375" y="2456075"/>
            <a:chExt cx="337684" cy="314194"/>
          </a:xfrm>
          <a:solidFill>
            <a:schemeClr val="tx2">
              <a:lumMod val="50000"/>
            </a:schemeClr>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93" name="Google Shape;12493;p82"/>
          <p:cNvGrpSpPr/>
          <p:nvPr/>
        </p:nvGrpSpPr>
        <p:grpSpPr>
          <a:xfrm>
            <a:off x="3253352" y="4838448"/>
            <a:ext cx="444726" cy="407515"/>
            <a:chOff x="2312623" y="2468584"/>
            <a:chExt cx="312698" cy="286534"/>
          </a:xfrm>
          <a:solidFill>
            <a:schemeClr val="tx2">
              <a:lumMod val="50000"/>
            </a:schemeClr>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497" name="Google Shape;12497;p82"/>
          <p:cNvGrpSpPr/>
          <p:nvPr/>
        </p:nvGrpSpPr>
        <p:grpSpPr>
          <a:xfrm>
            <a:off x="7955477" y="4799110"/>
            <a:ext cx="491082" cy="487279"/>
            <a:chOff x="5618805" y="2440924"/>
            <a:chExt cx="345292" cy="342618"/>
          </a:xfrm>
          <a:solidFill>
            <a:schemeClr val="tx2">
              <a:lumMod val="50000"/>
            </a:schemeClr>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03" name="Google Shape;12503;p82"/>
          <p:cNvGrpSpPr/>
          <p:nvPr/>
        </p:nvGrpSpPr>
        <p:grpSpPr>
          <a:xfrm>
            <a:off x="6582143" y="4807169"/>
            <a:ext cx="537438" cy="471118"/>
            <a:chOff x="4653179" y="2446590"/>
            <a:chExt cx="377886" cy="331255"/>
          </a:xfrm>
          <a:solidFill>
            <a:schemeClr val="tx2">
              <a:lumMod val="50000"/>
            </a:schemeClr>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08" name="Google Shape;12508;p82"/>
          <p:cNvGrpSpPr/>
          <p:nvPr/>
        </p:nvGrpSpPr>
        <p:grpSpPr>
          <a:xfrm>
            <a:off x="7337823" y="4825502"/>
            <a:ext cx="358488" cy="433951"/>
            <a:chOff x="5184517" y="2459481"/>
            <a:chExt cx="252062" cy="305122"/>
          </a:xfrm>
          <a:solidFill>
            <a:schemeClr val="tx2">
              <a:lumMod val="50000"/>
            </a:schemeClr>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515" name="Google Shape;12515;p82"/>
          <p:cNvSpPr/>
          <p:nvPr/>
        </p:nvSpPr>
        <p:spPr>
          <a:xfrm>
            <a:off x="2525739" y="4130211"/>
            <a:ext cx="503983" cy="504028"/>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516" name="Google Shape;12516;p82"/>
          <p:cNvGrpSpPr/>
          <p:nvPr/>
        </p:nvGrpSpPr>
        <p:grpSpPr>
          <a:xfrm>
            <a:off x="8718719" y="4128083"/>
            <a:ext cx="355228" cy="517474"/>
            <a:chOff x="6155459" y="1969108"/>
            <a:chExt cx="249770" cy="363849"/>
          </a:xfrm>
          <a:solidFill>
            <a:schemeClr val="tx2">
              <a:lumMod val="50000"/>
            </a:schemeClr>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26" name="Google Shape;12526;p82"/>
          <p:cNvGrpSpPr/>
          <p:nvPr/>
        </p:nvGrpSpPr>
        <p:grpSpPr>
          <a:xfrm>
            <a:off x="3206997" y="4130211"/>
            <a:ext cx="502942" cy="504028"/>
            <a:chOff x="2280029" y="1970604"/>
            <a:chExt cx="353631" cy="354395"/>
          </a:xfrm>
          <a:solidFill>
            <a:schemeClr val="tx2">
              <a:lumMod val="50000"/>
            </a:schemeClr>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31" name="Google Shape;12531;p82"/>
          <p:cNvGrpSpPr/>
          <p:nvPr/>
        </p:nvGrpSpPr>
        <p:grpSpPr>
          <a:xfrm>
            <a:off x="11434652" y="4172266"/>
            <a:ext cx="362789" cy="429063"/>
            <a:chOff x="8065100" y="2000174"/>
            <a:chExt cx="255086" cy="301685"/>
          </a:xfrm>
          <a:solidFill>
            <a:schemeClr val="tx2">
              <a:lumMod val="50000"/>
            </a:schemeClr>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36" name="Google Shape;12536;p82"/>
          <p:cNvGrpSpPr/>
          <p:nvPr/>
        </p:nvGrpSpPr>
        <p:grpSpPr>
          <a:xfrm>
            <a:off x="9398891" y="4128083"/>
            <a:ext cx="354731" cy="517474"/>
            <a:chOff x="6633705" y="1969108"/>
            <a:chExt cx="249420" cy="363849"/>
          </a:xfrm>
          <a:solidFill>
            <a:schemeClr val="tx2">
              <a:lumMod val="50000"/>
            </a:schemeClr>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45" name="Google Shape;12545;p82"/>
          <p:cNvGrpSpPr/>
          <p:nvPr/>
        </p:nvGrpSpPr>
        <p:grpSpPr>
          <a:xfrm>
            <a:off x="7375533" y="4128083"/>
            <a:ext cx="322362" cy="516931"/>
            <a:chOff x="5211031" y="1969108"/>
            <a:chExt cx="226661" cy="363467"/>
          </a:xfrm>
          <a:solidFill>
            <a:schemeClr val="tx2">
              <a:lumMod val="50000"/>
            </a:schemeClr>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48" name="Google Shape;12548;p82"/>
          <p:cNvGrpSpPr/>
          <p:nvPr/>
        </p:nvGrpSpPr>
        <p:grpSpPr>
          <a:xfrm>
            <a:off x="5244932" y="4130211"/>
            <a:ext cx="503983" cy="504028"/>
            <a:chOff x="3712952" y="1970604"/>
            <a:chExt cx="354363" cy="354395"/>
          </a:xfrm>
          <a:solidFill>
            <a:schemeClr val="tx2">
              <a:lumMod val="50000"/>
            </a:schemeClr>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58" name="Google Shape;12558;p82"/>
          <p:cNvGrpSpPr/>
          <p:nvPr/>
        </p:nvGrpSpPr>
        <p:grpSpPr>
          <a:xfrm>
            <a:off x="4565802" y="4130211"/>
            <a:ext cx="503983" cy="504526"/>
            <a:chOff x="3235438" y="1970604"/>
            <a:chExt cx="354363" cy="354745"/>
          </a:xfrm>
          <a:solidFill>
            <a:schemeClr val="tx2">
              <a:lumMod val="50000"/>
            </a:schemeClr>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72" name="Google Shape;12572;p82"/>
          <p:cNvGrpSpPr/>
          <p:nvPr/>
        </p:nvGrpSpPr>
        <p:grpSpPr>
          <a:xfrm>
            <a:off x="1855253" y="4157689"/>
            <a:ext cx="485649" cy="476550"/>
            <a:chOff x="1329585" y="1989925"/>
            <a:chExt cx="341472" cy="335074"/>
          </a:xfrm>
          <a:solidFill>
            <a:schemeClr val="tx2">
              <a:lumMod val="50000"/>
            </a:schemeClr>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76" name="Google Shape;12576;p82"/>
          <p:cNvGrpSpPr/>
          <p:nvPr/>
        </p:nvGrpSpPr>
        <p:grpSpPr>
          <a:xfrm>
            <a:off x="7917172" y="4157663"/>
            <a:ext cx="592567" cy="463071"/>
            <a:chOff x="5626763" y="2013829"/>
            <a:chExt cx="351722" cy="274788"/>
          </a:xfrm>
          <a:solidFill>
            <a:schemeClr val="tx2">
              <a:lumMod val="50000"/>
            </a:schemeClr>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87" name="Google Shape;12587;p82"/>
          <p:cNvGrpSpPr/>
          <p:nvPr/>
        </p:nvGrpSpPr>
        <p:grpSpPr>
          <a:xfrm>
            <a:off x="10739904" y="4149088"/>
            <a:ext cx="393526" cy="473789"/>
            <a:chOff x="7576605" y="1983877"/>
            <a:chExt cx="276698" cy="333133"/>
          </a:xfrm>
          <a:solidFill>
            <a:schemeClr val="tx2">
              <a:lumMod val="50000"/>
            </a:schemeClr>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90" name="Google Shape;12590;p82"/>
          <p:cNvGrpSpPr/>
          <p:nvPr/>
        </p:nvGrpSpPr>
        <p:grpSpPr>
          <a:xfrm>
            <a:off x="1178251" y="4137228"/>
            <a:ext cx="479764" cy="502896"/>
            <a:chOff x="853568" y="1975538"/>
            <a:chExt cx="337334" cy="353599"/>
          </a:xfrm>
          <a:solidFill>
            <a:schemeClr val="tx2">
              <a:lumMod val="50000"/>
            </a:schemeClr>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595" name="Google Shape;12595;p82"/>
          <p:cNvGrpSpPr/>
          <p:nvPr/>
        </p:nvGrpSpPr>
        <p:grpSpPr>
          <a:xfrm>
            <a:off x="3887207" y="4185711"/>
            <a:ext cx="465188" cy="394069"/>
            <a:chOff x="2770052" y="2009628"/>
            <a:chExt cx="327085" cy="277080"/>
          </a:xfrm>
          <a:solidFill>
            <a:schemeClr val="tx2">
              <a:lumMod val="50000"/>
            </a:schemeClr>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598" name="Google Shape;12598;p82"/>
          <p:cNvSpPr/>
          <p:nvPr/>
        </p:nvSpPr>
        <p:spPr>
          <a:xfrm>
            <a:off x="10005274" y="4156558"/>
            <a:ext cx="503983" cy="460932"/>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2">
              <a:lumMod val="50000"/>
            </a:schemeClr>
          </a:solid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599" name="Google Shape;12599;p82"/>
          <p:cNvGrpSpPr/>
          <p:nvPr/>
        </p:nvGrpSpPr>
        <p:grpSpPr>
          <a:xfrm>
            <a:off x="5931078" y="4130211"/>
            <a:ext cx="490493" cy="488637"/>
            <a:chOff x="4195399" y="1970604"/>
            <a:chExt cx="344878" cy="343573"/>
          </a:xfrm>
          <a:solidFill>
            <a:schemeClr val="tx2">
              <a:lumMod val="50000"/>
            </a:schemeClr>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04" name="Google Shape;12604;p82"/>
          <p:cNvGrpSpPr/>
          <p:nvPr/>
        </p:nvGrpSpPr>
        <p:grpSpPr>
          <a:xfrm>
            <a:off x="6612880" y="4139942"/>
            <a:ext cx="489995" cy="489407"/>
            <a:chOff x="4674791" y="1977447"/>
            <a:chExt cx="344528" cy="344114"/>
          </a:xfrm>
          <a:solidFill>
            <a:schemeClr val="tx2">
              <a:lumMod val="50000"/>
            </a:schemeClr>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31" name="Google Shape;12631;p82"/>
          <p:cNvGrpSpPr/>
          <p:nvPr/>
        </p:nvGrpSpPr>
        <p:grpSpPr>
          <a:xfrm>
            <a:off x="8616818" y="3528173"/>
            <a:ext cx="544454" cy="442010"/>
            <a:chOff x="6083810" y="1547297"/>
            <a:chExt cx="382819" cy="310788"/>
          </a:xfrm>
          <a:solidFill>
            <a:schemeClr val="tx2">
              <a:lumMod val="50000"/>
            </a:schemeClr>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50" name="Google Shape;12650;p82"/>
          <p:cNvGrpSpPr/>
          <p:nvPr/>
        </p:nvGrpSpPr>
        <p:grpSpPr>
          <a:xfrm>
            <a:off x="9291648" y="3515226"/>
            <a:ext cx="544410" cy="467361"/>
            <a:chOff x="6558300" y="1538193"/>
            <a:chExt cx="382788" cy="328613"/>
          </a:xfrm>
          <a:solidFill>
            <a:schemeClr val="tx2">
              <a:lumMod val="50000"/>
            </a:schemeClr>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53" name="Google Shape;12653;p82"/>
          <p:cNvGrpSpPr/>
          <p:nvPr/>
        </p:nvGrpSpPr>
        <p:grpSpPr>
          <a:xfrm>
            <a:off x="7351314" y="3476974"/>
            <a:ext cx="369216" cy="492123"/>
            <a:chOff x="5194002" y="1511297"/>
            <a:chExt cx="259605" cy="346024"/>
          </a:xfrm>
          <a:solidFill>
            <a:schemeClr val="tx2">
              <a:lumMod val="50000"/>
            </a:schemeClr>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58" name="Google Shape;12658;p82"/>
          <p:cNvGrpSpPr/>
          <p:nvPr/>
        </p:nvGrpSpPr>
        <p:grpSpPr>
          <a:xfrm>
            <a:off x="1947920" y="3478060"/>
            <a:ext cx="359031" cy="500227"/>
            <a:chOff x="1394741" y="1512061"/>
            <a:chExt cx="252444" cy="351722"/>
          </a:xfrm>
          <a:solidFill>
            <a:schemeClr val="tx2">
              <a:lumMod val="50000"/>
            </a:schemeClr>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76" name="Google Shape;12676;p82"/>
          <p:cNvGrpSpPr/>
          <p:nvPr/>
        </p:nvGrpSpPr>
        <p:grpSpPr>
          <a:xfrm>
            <a:off x="1180424" y="3467285"/>
            <a:ext cx="541739" cy="482978"/>
            <a:chOff x="855096" y="1504485"/>
            <a:chExt cx="380910" cy="339594"/>
          </a:xfrm>
          <a:solidFill>
            <a:schemeClr val="tx2">
              <a:lumMod val="50000"/>
            </a:schemeClr>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82" name="Google Shape;12682;p82"/>
          <p:cNvGrpSpPr/>
          <p:nvPr/>
        </p:nvGrpSpPr>
        <p:grpSpPr>
          <a:xfrm>
            <a:off x="2552130" y="3477517"/>
            <a:ext cx="500769" cy="500769"/>
            <a:chOff x="1819576" y="1511679"/>
            <a:chExt cx="352103" cy="352103"/>
          </a:xfrm>
          <a:solidFill>
            <a:schemeClr val="tx2">
              <a:lumMod val="50000"/>
            </a:schemeClr>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87" name="Google Shape;12687;p82"/>
          <p:cNvGrpSpPr/>
          <p:nvPr/>
        </p:nvGrpSpPr>
        <p:grpSpPr>
          <a:xfrm>
            <a:off x="7958737" y="3461989"/>
            <a:ext cx="528247" cy="505523"/>
            <a:chOff x="5621097" y="1500761"/>
            <a:chExt cx="371424" cy="355446"/>
          </a:xfrm>
          <a:solidFill>
            <a:schemeClr val="tx2">
              <a:lumMod val="50000"/>
            </a:schemeClr>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90" name="Google Shape;12690;p82"/>
          <p:cNvGrpSpPr/>
          <p:nvPr/>
        </p:nvGrpSpPr>
        <p:grpSpPr>
          <a:xfrm>
            <a:off x="6606407" y="3520070"/>
            <a:ext cx="511543" cy="457718"/>
            <a:chOff x="4670239" y="1541599"/>
            <a:chExt cx="359679" cy="321833"/>
          </a:xfrm>
          <a:solidFill>
            <a:schemeClr val="tx2">
              <a:lumMod val="50000"/>
            </a:schemeClr>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696" name="Google Shape;12696;p82"/>
          <p:cNvGrpSpPr/>
          <p:nvPr/>
        </p:nvGrpSpPr>
        <p:grpSpPr>
          <a:xfrm>
            <a:off x="5955299" y="3464298"/>
            <a:ext cx="456586" cy="503214"/>
            <a:chOff x="4212429" y="1502385"/>
            <a:chExt cx="321037" cy="353822"/>
          </a:xfrm>
          <a:solidFill>
            <a:schemeClr val="tx2">
              <a:lumMod val="50000"/>
            </a:schemeClr>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701" name="Google Shape;12701;p82"/>
          <p:cNvGrpSpPr/>
          <p:nvPr/>
        </p:nvGrpSpPr>
        <p:grpSpPr>
          <a:xfrm>
            <a:off x="3239364" y="3469414"/>
            <a:ext cx="478134" cy="477049"/>
            <a:chOff x="2302788" y="1505981"/>
            <a:chExt cx="336188" cy="335425"/>
          </a:xfrm>
          <a:solidFill>
            <a:schemeClr val="tx2">
              <a:lumMod val="50000"/>
            </a:schemeClr>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719" name="Google Shape;12719;p82"/>
          <p:cNvGrpSpPr/>
          <p:nvPr/>
        </p:nvGrpSpPr>
        <p:grpSpPr>
          <a:xfrm>
            <a:off x="3918495" y="3492048"/>
            <a:ext cx="473789" cy="456586"/>
            <a:chOff x="2780301" y="1521896"/>
            <a:chExt cx="333133" cy="321037"/>
          </a:xfrm>
          <a:solidFill>
            <a:schemeClr val="tx2">
              <a:lumMod val="50000"/>
            </a:schemeClr>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740" name="Google Shape;12740;p82"/>
          <p:cNvGrpSpPr/>
          <p:nvPr/>
        </p:nvGrpSpPr>
        <p:grpSpPr>
          <a:xfrm>
            <a:off x="4680603" y="3482361"/>
            <a:ext cx="301358" cy="482978"/>
            <a:chOff x="3316159" y="1515085"/>
            <a:chExt cx="211892" cy="339594"/>
          </a:xfrm>
          <a:solidFill>
            <a:schemeClr val="tx2">
              <a:lumMod val="50000"/>
            </a:schemeClr>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grpSp>
        <p:nvGrpSpPr>
          <p:cNvPr id="12751" name="Google Shape;12751;p82"/>
          <p:cNvGrpSpPr/>
          <p:nvPr/>
        </p:nvGrpSpPr>
        <p:grpSpPr>
          <a:xfrm>
            <a:off x="5249776" y="3524416"/>
            <a:ext cx="514803" cy="447940"/>
            <a:chOff x="3716358" y="1544655"/>
            <a:chExt cx="361971" cy="314958"/>
          </a:xfrm>
          <a:solidFill>
            <a:schemeClr val="tx2">
              <a:lumMod val="50000"/>
            </a:schemeClr>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grpSp>
        <p:nvGrpSpPr>
          <p:cNvPr id="12763" name="Google Shape;12763;p82"/>
          <p:cNvGrpSpPr/>
          <p:nvPr/>
        </p:nvGrpSpPr>
        <p:grpSpPr>
          <a:xfrm>
            <a:off x="9936803" y="3542759"/>
            <a:ext cx="710447" cy="433971"/>
            <a:chOff x="7009649" y="1541981"/>
            <a:chExt cx="524940" cy="320655"/>
          </a:xfrm>
          <a:solidFill>
            <a:schemeClr val="tx2">
              <a:lumMod val="50000"/>
            </a:schemeClr>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772" name="Google Shape;12772;p82"/>
          <p:cNvGrpSpPr/>
          <p:nvPr/>
        </p:nvGrpSpPr>
        <p:grpSpPr>
          <a:xfrm>
            <a:off x="11390470" y="3486662"/>
            <a:ext cx="402128" cy="484065"/>
            <a:chOff x="8034034" y="1518109"/>
            <a:chExt cx="282746" cy="340358"/>
          </a:xfrm>
          <a:solidFill>
            <a:schemeClr val="tx2">
              <a:lumMod val="50000"/>
            </a:schemeClr>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777" name="Google Shape;12777;p82"/>
          <p:cNvGrpSpPr/>
          <p:nvPr/>
        </p:nvGrpSpPr>
        <p:grpSpPr>
          <a:xfrm>
            <a:off x="10748007" y="3460813"/>
            <a:ext cx="524989" cy="512585"/>
            <a:chOff x="7582302" y="1499934"/>
            <a:chExt cx="369133" cy="360411"/>
          </a:xfrm>
          <a:solidFill>
            <a:schemeClr val="tx2">
              <a:lumMod val="50000"/>
            </a:schemeClr>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grpSp>
        <p:nvGrpSpPr>
          <p:cNvPr id="12783" name="Google Shape;12783;p82"/>
          <p:cNvGrpSpPr/>
          <p:nvPr/>
        </p:nvGrpSpPr>
        <p:grpSpPr>
          <a:xfrm>
            <a:off x="8776503" y="6756412"/>
            <a:ext cx="492169" cy="491625"/>
            <a:chOff x="2238181" y="4120624"/>
            <a:chExt cx="346056" cy="345674"/>
          </a:xfrm>
          <a:solidFill>
            <a:schemeClr val="tx2">
              <a:lumMod val="50000"/>
            </a:schemeClr>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30027" tIns="130027" rIns="130027" bIns="130027" anchor="ctr" anchorCtr="0">
              <a:noAutofit/>
            </a:bodyPr>
            <a:lstStyle/>
            <a:p>
              <a:pPr>
                <a:spcBef>
                  <a:spcPts val="0"/>
                </a:spcBef>
              </a:pPr>
              <a:endParaRPr sz="2844">
                <a:solidFill>
                  <a:schemeClr val="bg2">
                    <a:lumMod val="10000"/>
                  </a:schemeClr>
                </a:solidFill>
                <a:cs typeface="B Nazanin" panose="00000700000000000000" pitchFamily="2" charset="-78"/>
              </a:endParaRPr>
            </a:p>
          </p:txBody>
        </p:sp>
      </p:grpSp>
      <p:sp>
        <p:nvSpPr>
          <p:cNvPr id="12788" name="Google Shape;12788;p82"/>
          <p:cNvSpPr txBox="1">
            <a:spLocks noGrp="1"/>
          </p:cNvSpPr>
          <p:nvPr>
            <p:ph type="title"/>
          </p:nvPr>
        </p:nvSpPr>
        <p:spPr>
          <a:xfrm>
            <a:off x="1019413" y="1945813"/>
            <a:ext cx="10966187" cy="686080"/>
          </a:xfrm>
          <a:prstGeom prst="rect">
            <a:avLst/>
          </a:prstGeom>
        </p:spPr>
        <p:txBody>
          <a:bodyPr spcFirstLastPara="1" wrap="square" lIns="130027" tIns="130027" rIns="130027" bIns="130027" anchor="t" anchorCtr="0">
            <a:noAutofit/>
          </a:bodyPr>
          <a:lstStyle/>
          <a:p>
            <a:pPr>
              <a:buClr>
                <a:schemeClr val="dk1"/>
              </a:buClr>
              <a:buSzPts val="1100"/>
            </a:pPr>
            <a:r>
              <a:rPr lang="fa-IR" dirty="0">
                <a:solidFill>
                  <a:schemeClr val="bg2">
                    <a:lumMod val="10000"/>
                  </a:schemeClr>
                </a:solidFill>
                <a:cs typeface="B Nazanin" panose="00000700000000000000" pitchFamily="2" charset="-78"/>
              </a:rPr>
              <a:t>نمادهای سئو و بازاریابی</a:t>
            </a:r>
            <a:endParaRPr dirty="0">
              <a:solidFill>
                <a:schemeClr val="bg2">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6830970" y="3755501"/>
            <a:ext cx="493831" cy="441138"/>
            <a:chOff x="7055563" y="3039906"/>
            <a:chExt cx="347225" cy="310175"/>
          </a:xfrm>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41" name="Google Shape;13241;p25"/>
          <p:cNvGrpSpPr/>
          <p:nvPr/>
        </p:nvGrpSpPr>
        <p:grpSpPr>
          <a:xfrm>
            <a:off x="7813343" y="3746719"/>
            <a:ext cx="501511" cy="458702"/>
            <a:chOff x="6314113" y="3033731"/>
            <a:chExt cx="352625" cy="322525"/>
          </a:xfrm>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50" name="Google Shape;13250;p25"/>
          <p:cNvGrpSpPr/>
          <p:nvPr/>
        </p:nvGrpSpPr>
        <p:grpSpPr>
          <a:xfrm>
            <a:off x="8937014" y="3730256"/>
            <a:ext cx="396160" cy="491627"/>
            <a:chOff x="4841988" y="4141656"/>
            <a:chExt cx="278550" cy="345675"/>
          </a:xfrm>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57" name="Google Shape;13257;p25"/>
          <p:cNvGrpSpPr/>
          <p:nvPr/>
        </p:nvGrpSpPr>
        <p:grpSpPr>
          <a:xfrm>
            <a:off x="9983360" y="3730292"/>
            <a:ext cx="521244" cy="491556"/>
            <a:chOff x="4804963" y="3581531"/>
            <a:chExt cx="366500" cy="345625"/>
          </a:xfrm>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62" name="Google Shape;13262;p25"/>
          <p:cNvGrpSpPr/>
          <p:nvPr/>
        </p:nvGrpSpPr>
        <p:grpSpPr>
          <a:xfrm>
            <a:off x="11045598" y="3730541"/>
            <a:ext cx="422507" cy="491058"/>
            <a:chOff x="1799788" y="4142056"/>
            <a:chExt cx="297075" cy="345275"/>
          </a:xfrm>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74" name="Google Shape;13274;p25"/>
          <p:cNvGrpSpPr/>
          <p:nvPr/>
        </p:nvGrpSpPr>
        <p:grpSpPr>
          <a:xfrm>
            <a:off x="11011038" y="4534098"/>
            <a:ext cx="491627" cy="457636"/>
            <a:chOff x="5563388" y="3034481"/>
            <a:chExt cx="345675" cy="321775"/>
          </a:xfrm>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81" name="Google Shape;13281;p25"/>
          <p:cNvGrpSpPr/>
          <p:nvPr/>
        </p:nvGrpSpPr>
        <p:grpSpPr>
          <a:xfrm>
            <a:off x="9995982" y="4517547"/>
            <a:ext cx="496000" cy="490738"/>
            <a:chOff x="4806513" y="3022356"/>
            <a:chExt cx="348750" cy="345050"/>
          </a:xfrm>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87" name="Google Shape;13287;p25"/>
          <p:cNvGrpSpPr/>
          <p:nvPr/>
        </p:nvGrpSpPr>
        <p:grpSpPr>
          <a:xfrm>
            <a:off x="8887094" y="4517102"/>
            <a:ext cx="496000" cy="491627"/>
            <a:chOff x="4806513" y="2463556"/>
            <a:chExt cx="348750" cy="345675"/>
          </a:xfrm>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90" name="Google Shape;13290;p25"/>
          <p:cNvGrpSpPr/>
          <p:nvPr/>
        </p:nvGrpSpPr>
        <p:grpSpPr>
          <a:xfrm>
            <a:off x="7818285" y="4576907"/>
            <a:ext cx="491627" cy="372018"/>
            <a:chOff x="4051938" y="3063831"/>
            <a:chExt cx="345675" cy="261575"/>
          </a:xfrm>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93" name="Google Shape;13293;p25"/>
          <p:cNvGrpSpPr/>
          <p:nvPr/>
        </p:nvGrpSpPr>
        <p:grpSpPr>
          <a:xfrm>
            <a:off x="6830436" y="4551591"/>
            <a:ext cx="494898" cy="422649"/>
            <a:chOff x="3292738" y="3045206"/>
            <a:chExt cx="347975" cy="297175"/>
          </a:xfrm>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296" name="Google Shape;13296;p25"/>
          <p:cNvGrpSpPr/>
          <p:nvPr/>
        </p:nvGrpSpPr>
        <p:grpSpPr>
          <a:xfrm>
            <a:off x="6852907" y="5273564"/>
            <a:ext cx="449956" cy="491627"/>
            <a:chOff x="5578038" y="3581531"/>
            <a:chExt cx="316375" cy="345675"/>
          </a:xfrm>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06" name="Google Shape;13306;p25"/>
          <p:cNvGrpSpPr/>
          <p:nvPr/>
        </p:nvGrpSpPr>
        <p:grpSpPr>
          <a:xfrm>
            <a:off x="7828703" y="5273706"/>
            <a:ext cx="470791" cy="491342"/>
            <a:chOff x="2540463" y="3580956"/>
            <a:chExt cx="331025" cy="345475"/>
          </a:xfrm>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11" name="Google Shape;13311;p25"/>
          <p:cNvGrpSpPr/>
          <p:nvPr/>
        </p:nvGrpSpPr>
        <p:grpSpPr>
          <a:xfrm>
            <a:off x="8883254" y="5275768"/>
            <a:ext cx="503680" cy="487218"/>
            <a:chOff x="6307938" y="1923106"/>
            <a:chExt cx="354150" cy="342575"/>
          </a:xfrm>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22" name="Google Shape;13322;p25"/>
          <p:cNvGrpSpPr/>
          <p:nvPr/>
        </p:nvGrpSpPr>
        <p:grpSpPr>
          <a:xfrm>
            <a:off x="10039858" y="5273829"/>
            <a:ext cx="408249" cy="491093"/>
            <a:chOff x="4081238" y="4142031"/>
            <a:chExt cx="287050" cy="345300"/>
          </a:xfrm>
        </p:grpSpPr>
        <p:grpSp>
          <p:nvGrpSpPr>
            <p:cNvPr id="13323" name="Google Shape;13323;p25"/>
            <p:cNvGrpSpPr/>
            <p:nvPr/>
          </p:nvGrpSpPr>
          <p:grpSpPr>
            <a:xfrm>
              <a:off x="4160713" y="4237331"/>
              <a:ext cx="118850" cy="229950"/>
              <a:chOff x="4160713" y="4237331"/>
              <a:chExt cx="118850" cy="229950"/>
            </a:xfrm>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30" name="Google Shape;13330;p25"/>
          <p:cNvGrpSpPr/>
          <p:nvPr/>
        </p:nvGrpSpPr>
        <p:grpSpPr>
          <a:xfrm>
            <a:off x="11017616" y="5273564"/>
            <a:ext cx="478471" cy="491627"/>
            <a:chOff x="7795463" y="2463556"/>
            <a:chExt cx="336425" cy="345675"/>
          </a:xfrm>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40" name="Google Shape;13340;p25"/>
          <p:cNvGrpSpPr/>
          <p:nvPr/>
        </p:nvGrpSpPr>
        <p:grpSpPr>
          <a:xfrm>
            <a:off x="10999874" y="6090514"/>
            <a:ext cx="513956" cy="470293"/>
            <a:chOff x="5552838" y="1929231"/>
            <a:chExt cx="361375" cy="330675"/>
          </a:xfrm>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45" name="Google Shape;13345;p25"/>
          <p:cNvGrpSpPr/>
          <p:nvPr/>
        </p:nvGrpSpPr>
        <p:grpSpPr>
          <a:xfrm>
            <a:off x="9975716" y="6098478"/>
            <a:ext cx="536533" cy="454364"/>
            <a:chOff x="4784188" y="1934881"/>
            <a:chExt cx="377250" cy="319475"/>
          </a:xfrm>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52" name="Google Shape;13352;p25"/>
          <p:cNvGrpSpPr/>
          <p:nvPr/>
        </p:nvGrpSpPr>
        <p:grpSpPr>
          <a:xfrm>
            <a:off x="8903005" y="6079847"/>
            <a:ext cx="464178" cy="491627"/>
            <a:chOff x="1784363" y="3581531"/>
            <a:chExt cx="326375" cy="345675"/>
          </a:xfrm>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65" name="Google Shape;13365;p25"/>
          <p:cNvGrpSpPr/>
          <p:nvPr/>
        </p:nvGrpSpPr>
        <p:grpSpPr>
          <a:xfrm>
            <a:off x="7853396" y="6079847"/>
            <a:ext cx="421404" cy="491627"/>
            <a:chOff x="1039038" y="4141656"/>
            <a:chExt cx="296300" cy="345675"/>
          </a:xfrm>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73" name="Google Shape;13373;p25"/>
          <p:cNvGrpSpPr/>
          <p:nvPr/>
        </p:nvGrpSpPr>
        <p:grpSpPr>
          <a:xfrm>
            <a:off x="6834259" y="6079847"/>
            <a:ext cx="487253" cy="491627"/>
            <a:chOff x="5564163" y="2463556"/>
            <a:chExt cx="342600" cy="345675"/>
          </a:xfrm>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77" name="Google Shape;13377;p25"/>
          <p:cNvGrpSpPr/>
          <p:nvPr/>
        </p:nvGrpSpPr>
        <p:grpSpPr>
          <a:xfrm>
            <a:off x="6819059" y="6896060"/>
            <a:ext cx="517653" cy="469689"/>
            <a:chOff x="2526038" y="1929656"/>
            <a:chExt cx="363975" cy="330250"/>
          </a:xfrm>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91" name="Google Shape;13391;p25"/>
          <p:cNvGrpSpPr/>
          <p:nvPr/>
        </p:nvGrpSpPr>
        <p:grpSpPr>
          <a:xfrm>
            <a:off x="7818196" y="6908417"/>
            <a:ext cx="491804" cy="444978"/>
            <a:chOff x="1774963" y="1938531"/>
            <a:chExt cx="345800" cy="312875"/>
          </a:xfrm>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394" name="Google Shape;13394;p25"/>
          <p:cNvGrpSpPr/>
          <p:nvPr/>
        </p:nvGrpSpPr>
        <p:grpSpPr>
          <a:xfrm>
            <a:off x="8882703" y="6885341"/>
            <a:ext cx="504782" cy="491129"/>
            <a:chOff x="7786988" y="3022331"/>
            <a:chExt cx="354925" cy="345325"/>
          </a:xfrm>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401" name="Google Shape;13401;p25"/>
          <p:cNvSpPr/>
          <p:nvPr/>
        </p:nvSpPr>
        <p:spPr>
          <a:xfrm>
            <a:off x="10012428" y="6888380"/>
            <a:ext cx="463111" cy="485049"/>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3402" name="Google Shape;13402;p25"/>
          <p:cNvGrpSpPr/>
          <p:nvPr/>
        </p:nvGrpSpPr>
        <p:grpSpPr>
          <a:xfrm>
            <a:off x="11001723" y="6885642"/>
            <a:ext cx="510258" cy="490524"/>
            <a:chOff x="1008188" y="1921956"/>
            <a:chExt cx="358775" cy="344900"/>
          </a:xfrm>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409" name="Google Shape;13409;p25"/>
          <p:cNvSpPr txBox="1"/>
          <p:nvPr/>
        </p:nvSpPr>
        <p:spPr>
          <a:xfrm>
            <a:off x="1490987" y="2867058"/>
            <a:ext cx="10022827" cy="686080"/>
          </a:xfrm>
          <a:prstGeom prst="rect">
            <a:avLst/>
          </a:prstGeom>
          <a:noFill/>
          <a:ln>
            <a:noFill/>
          </a:ln>
        </p:spPr>
        <p:txBody>
          <a:bodyPr spcFirstLastPara="1" wrap="square" lIns="130027" tIns="130027" rIns="130027" bIns="130027" anchor="t" anchorCtr="0">
            <a:noAutofit/>
          </a:bodyPr>
          <a:lstStyle/>
          <a:p>
            <a:pPr algn="ctr" defTabSz="1300460" hangingPunct="1">
              <a:spcBef>
                <a:spcPts val="0"/>
              </a:spcBef>
              <a:buClr>
                <a:srgbClr val="000000"/>
              </a:buClr>
              <a:defRPr/>
            </a:pPr>
            <a:r>
              <a:rPr lang="es" sz="2276">
                <a:solidFill>
                  <a:schemeClr val="bg2">
                    <a:lumMod val="10000"/>
                  </a:schemeClr>
                </a:solidFill>
                <a:latin typeface="Arial"/>
                <a:cs typeface="Arial"/>
                <a:sym typeface="Arial"/>
              </a:rPr>
              <a:t>Laboratory</a:t>
            </a:r>
            <a:endParaRPr sz="2276">
              <a:solidFill>
                <a:schemeClr val="bg2">
                  <a:lumMod val="10000"/>
                </a:schemeClr>
              </a:solidFill>
              <a:latin typeface="Arial"/>
              <a:cs typeface="Arial"/>
              <a:sym typeface="Arial"/>
            </a:endParaRPr>
          </a:p>
        </p:txBody>
      </p:sp>
      <p:grpSp>
        <p:nvGrpSpPr>
          <p:cNvPr id="13410" name="Google Shape;13410;p25"/>
          <p:cNvGrpSpPr/>
          <p:nvPr/>
        </p:nvGrpSpPr>
        <p:grpSpPr>
          <a:xfrm>
            <a:off x="2480854" y="3730541"/>
            <a:ext cx="615644" cy="491058"/>
            <a:chOff x="2480288" y="2463956"/>
            <a:chExt cx="432875" cy="345275"/>
          </a:xfrm>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17" name="Google Shape;13417;p25"/>
          <p:cNvGrpSpPr/>
          <p:nvPr/>
        </p:nvGrpSpPr>
        <p:grpSpPr>
          <a:xfrm>
            <a:off x="3592134" y="3731359"/>
            <a:ext cx="515769" cy="489422"/>
            <a:chOff x="1766613" y="2464331"/>
            <a:chExt cx="362650" cy="344125"/>
          </a:xfrm>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22" name="Google Shape;13422;p25"/>
          <p:cNvGrpSpPr/>
          <p:nvPr/>
        </p:nvGrpSpPr>
        <p:grpSpPr>
          <a:xfrm>
            <a:off x="4795903" y="3730665"/>
            <a:ext cx="295182" cy="490809"/>
            <a:chOff x="7124238" y="4142231"/>
            <a:chExt cx="207550" cy="345100"/>
          </a:xfrm>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28" name="Google Shape;13428;p25"/>
          <p:cNvGrpSpPr/>
          <p:nvPr/>
        </p:nvGrpSpPr>
        <p:grpSpPr>
          <a:xfrm>
            <a:off x="5749644" y="3737670"/>
            <a:ext cx="505849" cy="476800"/>
            <a:chOff x="1055681" y="2468781"/>
            <a:chExt cx="355675" cy="335250"/>
          </a:xfrm>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34" name="Google Shape;13434;p25"/>
          <p:cNvGrpSpPr/>
          <p:nvPr/>
        </p:nvGrpSpPr>
        <p:grpSpPr>
          <a:xfrm>
            <a:off x="5752915" y="4538969"/>
            <a:ext cx="499307" cy="447893"/>
            <a:chOff x="2532763" y="3037481"/>
            <a:chExt cx="351075" cy="314925"/>
          </a:xfrm>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440" name="Google Shape;13440;p25"/>
          <p:cNvSpPr/>
          <p:nvPr/>
        </p:nvSpPr>
        <p:spPr>
          <a:xfrm>
            <a:off x="4703707" y="4516925"/>
            <a:ext cx="479573" cy="491982"/>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3441" name="Google Shape;13441;p25"/>
          <p:cNvGrpSpPr/>
          <p:nvPr/>
        </p:nvGrpSpPr>
        <p:grpSpPr>
          <a:xfrm>
            <a:off x="3593236" y="4515734"/>
            <a:ext cx="513564" cy="494364"/>
            <a:chOff x="1767388" y="3021206"/>
            <a:chExt cx="361100" cy="347600"/>
          </a:xfrm>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46" name="Google Shape;13446;p25"/>
          <p:cNvGrpSpPr/>
          <p:nvPr/>
        </p:nvGrpSpPr>
        <p:grpSpPr>
          <a:xfrm>
            <a:off x="2533601" y="4518507"/>
            <a:ext cx="510151" cy="488818"/>
            <a:chOff x="1002088" y="3024131"/>
            <a:chExt cx="358700" cy="343700"/>
          </a:xfrm>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53" name="Google Shape;13453;p25"/>
          <p:cNvGrpSpPr/>
          <p:nvPr/>
        </p:nvGrpSpPr>
        <p:grpSpPr>
          <a:xfrm>
            <a:off x="1489215" y="4517102"/>
            <a:ext cx="480462" cy="491627"/>
            <a:chOff x="1014488" y="3581531"/>
            <a:chExt cx="337825" cy="345675"/>
          </a:xfrm>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62" name="Google Shape;13462;p25"/>
          <p:cNvGrpSpPr/>
          <p:nvPr/>
        </p:nvGrpSpPr>
        <p:grpSpPr>
          <a:xfrm>
            <a:off x="1520948" y="5273564"/>
            <a:ext cx="416996" cy="491627"/>
            <a:chOff x="2561313" y="4141656"/>
            <a:chExt cx="293200" cy="345675"/>
          </a:xfrm>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71" name="Google Shape;13471;p25"/>
          <p:cNvGrpSpPr/>
          <p:nvPr/>
        </p:nvGrpSpPr>
        <p:grpSpPr>
          <a:xfrm>
            <a:off x="2540658" y="5273706"/>
            <a:ext cx="496036" cy="491342"/>
            <a:chOff x="7790063" y="1921756"/>
            <a:chExt cx="348775" cy="345475"/>
          </a:xfrm>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74" name="Google Shape;13474;p25"/>
          <p:cNvGrpSpPr/>
          <p:nvPr/>
        </p:nvGrpSpPr>
        <p:grpSpPr>
          <a:xfrm>
            <a:off x="3626694" y="5273564"/>
            <a:ext cx="446649" cy="491627"/>
            <a:chOff x="6329538" y="3581531"/>
            <a:chExt cx="314050" cy="345675"/>
          </a:xfrm>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78" name="Google Shape;13478;p25"/>
          <p:cNvGrpSpPr/>
          <p:nvPr/>
        </p:nvGrpSpPr>
        <p:grpSpPr>
          <a:xfrm>
            <a:off x="4696027" y="5285048"/>
            <a:ext cx="494933" cy="468658"/>
            <a:chOff x="7054788" y="1930381"/>
            <a:chExt cx="348000" cy="329525"/>
          </a:xfrm>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82" name="Google Shape;13482;p25"/>
          <p:cNvGrpSpPr/>
          <p:nvPr/>
        </p:nvGrpSpPr>
        <p:grpSpPr>
          <a:xfrm>
            <a:off x="5788027" y="5273564"/>
            <a:ext cx="429084" cy="491627"/>
            <a:chOff x="5584988" y="4141656"/>
            <a:chExt cx="301700" cy="345675"/>
          </a:xfrm>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90" name="Google Shape;13490;p25"/>
          <p:cNvGrpSpPr/>
          <p:nvPr/>
        </p:nvGrpSpPr>
        <p:grpSpPr>
          <a:xfrm>
            <a:off x="5770462" y="6080522"/>
            <a:ext cx="464213" cy="490276"/>
            <a:chOff x="7065588" y="3581531"/>
            <a:chExt cx="326400" cy="344725"/>
          </a:xfrm>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495" name="Google Shape;13495;p25"/>
          <p:cNvGrpSpPr/>
          <p:nvPr/>
        </p:nvGrpSpPr>
        <p:grpSpPr>
          <a:xfrm>
            <a:off x="4697680" y="6080362"/>
            <a:ext cx="491627" cy="490596"/>
            <a:chOff x="3294263" y="3582256"/>
            <a:chExt cx="345675" cy="344950"/>
          </a:xfrm>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00" name="Google Shape;13500;p25"/>
          <p:cNvGrpSpPr/>
          <p:nvPr/>
        </p:nvGrpSpPr>
        <p:grpSpPr>
          <a:xfrm>
            <a:off x="3593787" y="6080682"/>
            <a:ext cx="512462" cy="489956"/>
            <a:chOff x="4038813" y="2463956"/>
            <a:chExt cx="360325" cy="344500"/>
          </a:xfrm>
        </p:grpSpPr>
        <p:grpSp>
          <p:nvGrpSpPr>
            <p:cNvPr id="13501" name="Google Shape;13501;p25"/>
            <p:cNvGrpSpPr/>
            <p:nvPr/>
          </p:nvGrpSpPr>
          <p:grpSpPr>
            <a:xfrm>
              <a:off x="4038813" y="2575656"/>
              <a:ext cx="360325" cy="232800"/>
              <a:chOff x="4038813" y="2575656"/>
              <a:chExt cx="360325" cy="232800"/>
            </a:xfrm>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07" name="Google Shape;13507;p25"/>
          <p:cNvGrpSpPr/>
          <p:nvPr/>
        </p:nvGrpSpPr>
        <p:grpSpPr>
          <a:xfrm>
            <a:off x="2643823" y="6079847"/>
            <a:ext cx="289707" cy="491627"/>
            <a:chOff x="7861838" y="4141656"/>
            <a:chExt cx="203700" cy="345675"/>
          </a:xfrm>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12" name="Google Shape;13512;p25"/>
          <p:cNvGrpSpPr/>
          <p:nvPr/>
        </p:nvGrpSpPr>
        <p:grpSpPr>
          <a:xfrm>
            <a:off x="1517642" y="6079705"/>
            <a:ext cx="423609" cy="491911"/>
            <a:chOff x="3318963" y="4141656"/>
            <a:chExt cx="297850" cy="345875"/>
          </a:xfrm>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18" name="Google Shape;13518;p25"/>
          <p:cNvGrpSpPr/>
          <p:nvPr/>
        </p:nvGrpSpPr>
        <p:grpSpPr>
          <a:xfrm>
            <a:off x="1490762" y="6885092"/>
            <a:ext cx="477369" cy="491627"/>
            <a:chOff x="6318738" y="2463556"/>
            <a:chExt cx="335650" cy="345675"/>
          </a:xfrm>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26" name="Google Shape;13526;p25"/>
          <p:cNvGrpSpPr/>
          <p:nvPr/>
        </p:nvGrpSpPr>
        <p:grpSpPr>
          <a:xfrm>
            <a:off x="2542312" y="6907509"/>
            <a:ext cx="492729" cy="446791"/>
            <a:chOff x="4051938" y="1937256"/>
            <a:chExt cx="346450" cy="314150"/>
          </a:xfrm>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529" name="Google Shape;13529;p25"/>
          <p:cNvSpPr/>
          <p:nvPr/>
        </p:nvSpPr>
        <p:spPr>
          <a:xfrm>
            <a:off x="3601467" y="6884666"/>
            <a:ext cx="497102" cy="492480"/>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3530" name="Google Shape;13530;p25"/>
          <p:cNvGrpSpPr/>
          <p:nvPr/>
        </p:nvGrpSpPr>
        <p:grpSpPr>
          <a:xfrm>
            <a:off x="4695476" y="6885021"/>
            <a:ext cx="496036" cy="491769"/>
            <a:chOff x="3293488" y="1921231"/>
            <a:chExt cx="348775" cy="345775"/>
          </a:xfrm>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35" name="Google Shape;13535;p25"/>
          <p:cNvGrpSpPr/>
          <p:nvPr/>
        </p:nvGrpSpPr>
        <p:grpSpPr>
          <a:xfrm>
            <a:off x="5823138" y="6886052"/>
            <a:ext cx="358862" cy="489707"/>
            <a:chOff x="6360388" y="4142256"/>
            <a:chExt cx="252325" cy="344325"/>
          </a:xfrm>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40" name="Google Shape;13540;p25"/>
          <p:cNvGrpSpPr/>
          <p:nvPr/>
        </p:nvGrpSpPr>
        <p:grpSpPr>
          <a:xfrm>
            <a:off x="1496788" y="3730256"/>
            <a:ext cx="465316" cy="491627"/>
            <a:chOff x="4058863" y="3580756"/>
            <a:chExt cx="327175" cy="345675"/>
          </a:xfrm>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545" name="Google Shape;13545;p25"/>
          <p:cNvSpPr txBox="1">
            <a:spLocks noGrp="1"/>
          </p:cNvSpPr>
          <p:nvPr>
            <p:ph type="title"/>
          </p:nvPr>
        </p:nvSpPr>
        <p:spPr>
          <a:xfrm>
            <a:off x="1490987" y="1679787"/>
            <a:ext cx="10022827" cy="686080"/>
          </a:xfrm>
          <a:prstGeom prst="rect">
            <a:avLst/>
          </a:prstGeom>
        </p:spPr>
        <p:txBody>
          <a:bodyPr spcFirstLastPara="1" wrap="square" lIns="130027" tIns="130027" rIns="130027" bIns="130027" anchor="t" anchorCtr="0">
            <a:noAutofit/>
          </a:bodyPr>
          <a:lstStyle/>
          <a:p>
            <a:r>
              <a:rPr lang="es" dirty="0">
                <a:solidFill>
                  <a:schemeClr val="bg2">
                    <a:lumMod val="10000"/>
                  </a:schemeClr>
                </a:solidFill>
              </a:rPr>
              <a:t>Premium Icons</a:t>
            </a:r>
            <a:endParaRPr dirty="0">
              <a:solidFill>
                <a:schemeClr val="bg2">
                  <a:lumMod val="10000"/>
                </a:schemeClr>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496996" y="3730721"/>
            <a:ext cx="516871" cy="516871"/>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56" name="Google Shape;13556;p26"/>
          <p:cNvGrpSpPr/>
          <p:nvPr/>
        </p:nvGrpSpPr>
        <p:grpSpPr>
          <a:xfrm>
            <a:off x="2422562" y="3730721"/>
            <a:ext cx="550862" cy="516871"/>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62" name="Google Shape;13562;p26"/>
          <p:cNvGrpSpPr/>
          <p:nvPr/>
        </p:nvGrpSpPr>
        <p:grpSpPr>
          <a:xfrm>
            <a:off x="3531022" y="3730240"/>
            <a:ext cx="445013" cy="517831"/>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68" name="Google Shape;13568;p26"/>
          <p:cNvGrpSpPr/>
          <p:nvPr/>
        </p:nvGrpSpPr>
        <p:grpSpPr>
          <a:xfrm>
            <a:off x="4599965" y="3730721"/>
            <a:ext cx="526756" cy="516871"/>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73" name="Google Shape;13573;p26"/>
          <p:cNvGrpSpPr/>
          <p:nvPr/>
        </p:nvGrpSpPr>
        <p:grpSpPr>
          <a:xfrm>
            <a:off x="5711076" y="3730721"/>
            <a:ext cx="445547" cy="516871"/>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78" name="Google Shape;13578;p26"/>
          <p:cNvGrpSpPr/>
          <p:nvPr/>
        </p:nvGrpSpPr>
        <p:grpSpPr>
          <a:xfrm>
            <a:off x="6757565" y="3766312"/>
            <a:ext cx="516836" cy="445689"/>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599" name="Google Shape;13599;p26"/>
          <p:cNvGrpSpPr/>
          <p:nvPr/>
        </p:nvGrpSpPr>
        <p:grpSpPr>
          <a:xfrm>
            <a:off x="7772410" y="3730721"/>
            <a:ext cx="516871" cy="516871"/>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02" name="Google Shape;13602;p26"/>
          <p:cNvGrpSpPr/>
          <p:nvPr/>
        </p:nvGrpSpPr>
        <p:grpSpPr>
          <a:xfrm>
            <a:off x="8860382" y="3731271"/>
            <a:ext cx="515769" cy="515769"/>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15" name="Google Shape;13615;p26"/>
          <p:cNvGrpSpPr/>
          <p:nvPr/>
        </p:nvGrpSpPr>
        <p:grpSpPr>
          <a:xfrm>
            <a:off x="9894419" y="3731255"/>
            <a:ext cx="516871" cy="515804"/>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20" name="Google Shape;13620;p26"/>
          <p:cNvGrpSpPr/>
          <p:nvPr/>
        </p:nvGrpSpPr>
        <p:grpSpPr>
          <a:xfrm>
            <a:off x="10992311" y="3730863"/>
            <a:ext cx="516836" cy="516587"/>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26" name="Google Shape;13626;p26"/>
          <p:cNvGrpSpPr/>
          <p:nvPr/>
        </p:nvGrpSpPr>
        <p:grpSpPr>
          <a:xfrm>
            <a:off x="10992294" y="4530872"/>
            <a:ext cx="516871" cy="518684"/>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33" name="Google Shape;13633;p26"/>
          <p:cNvGrpSpPr/>
          <p:nvPr/>
        </p:nvGrpSpPr>
        <p:grpSpPr>
          <a:xfrm>
            <a:off x="9894419" y="4531369"/>
            <a:ext cx="516871" cy="517689"/>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36" name="Google Shape;13636;p26"/>
          <p:cNvGrpSpPr/>
          <p:nvPr/>
        </p:nvGrpSpPr>
        <p:grpSpPr>
          <a:xfrm>
            <a:off x="8859832" y="4531778"/>
            <a:ext cx="516871" cy="516871"/>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40" name="Google Shape;13640;p26"/>
          <p:cNvGrpSpPr/>
          <p:nvPr/>
        </p:nvGrpSpPr>
        <p:grpSpPr>
          <a:xfrm>
            <a:off x="7771023" y="4531778"/>
            <a:ext cx="519644" cy="516871"/>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45" name="Google Shape;13645;p26"/>
          <p:cNvGrpSpPr/>
          <p:nvPr/>
        </p:nvGrpSpPr>
        <p:grpSpPr>
          <a:xfrm>
            <a:off x="6754578" y="4531067"/>
            <a:ext cx="522809" cy="518293"/>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53" name="Google Shape;13653;p26"/>
          <p:cNvGrpSpPr/>
          <p:nvPr/>
        </p:nvGrpSpPr>
        <p:grpSpPr>
          <a:xfrm>
            <a:off x="5675432" y="4531778"/>
            <a:ext cx="516836" cy="516871"/>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61" name="Google Shape;13661;p26"/>
          <p:cNvGrpSpPr/>
          <p:nvPr/>
        </p:nvGrpSpPr>
        <p:grpSpPr>
          <a:xfrm>
            <a:off x="4701458" y="4531760"/>
            <a:ext cx="323769" cy="516907"/>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68" name="Google Shape;13668;p26"/>
          <p:cNvGrpSpPr/>
          <p:nvPr/>
        </p:nvGrpSpPr>
        <p:grpSpPr>
          <a:xfrm>
            <a:off x="3495644" y="4531778"/>
            <a:ext cx="515769" cy="516871"/>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79" name="Google Shape;13679;p26"/>
          <p:cNvGrpSpPr/>
          <p:nvPr/>
        </p:nvGrpSpPr>
        <p:grpSpPr>
          <a:xfrm>
            <a:off x="2439557" y="4531778"/>
            <a:ext cx="516871" cy="516871"/>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85" name="Google Shape;13685;p26"/>
          <p:cNvGrpSpPr/>
          <p:nvPr/>
        </p:nvGrpSpPr>
        <p:grpSpPr>
          <a:xfrm>
            <a:off x="1490970" y="4532329"/>
            <a:ext cx="528924" cy="515769"/>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89" name="Google Shape;13689;p26"/>
          <p:cNvGrpSpPr/>
          <p:nvPr/>
        </p:nvGrpSpPr>
        <p:grpSpPr>
          <a:xfrm>
            <a:off x="1497014" y="5393736"/>
            <a:ext cx="516836" cy="517689"/>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696" name="Google Shape;13696;p26"/>
          <p:cNvGrpSpPr/>
          <p:nvPr/>
        </p:nvGrpSpPr>
        <p:grpSpPr>
          <a:xfrm>
            <a:off x="2438471" y="5394021"/>
            <a:ext cx="519040" cy="51712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05" name="Google Shape;13705;p26"/>
          <p:cNvGrpSpPr/>
          <p:nvPr/>
        </p:nvGrpSpPr>
        <p:grpSpPr>
          <a:xfrm>
            <a:off x="3495095" y="5394145"/>
            <a:ext cx="516871" cy="516871"/>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09" name="Google Shape;13709;p26"/>
          <p:cNvGrpSpPr/>
          <p:nvPr/>
        </p:nvGrpSpPr>
        <p:grpSpPr>
          <a:xfrm>
            <a:off x="4716836" y="5393594"/>
            <a:ext cx="293013" cy="517973"/>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15" name="Google Shape;13715;p26"/>
          <p:cNvGrpSpPr/>
          <p:nvPr/>
        </p:nvGrpSpPr>
        <p:grpSpPr>
          <a:xfrm>
            <a:off x="5675414" y="5394145"/>
            <a:ext cx="516871" cy="516871"/>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21" name="Google Shape;13721;p26"/>
          <p:cNvGrpSpPr/>
          <p:nvPr/>
        </p:nvGrpSpPr>
        <p:grpSpPr>
          <a:xfrm>
            <a:off x="6757547" y="5394145"/>
            <a:ext cx="516871" cy="516871"/>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25" name="Google Shape;13725;p26"/>
          <p:cNvGrpSpPr/>
          <p:nvPr/>
        </p:nvGrpSpPr>
        <p:grpSpPr>
          <a:xfrm>
            <a:off x="7772410" y="5430341"/>
            <a:ext cx="516871" cy="444480"/>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31" name="Google Shape;13731;p26"/>
          <p:cNvGrpSpPr/>
          <p:nvPr/>
        </p:nvGrpSpPr>
        <p:grpSpPr>
          <a:xfrm>
            <a:off x="8817734" y="5394092"/>
            <a:ext cx="601067" cy="516978"/>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37" name="Google Shape;13737;p26"/>
          <p:cNvGrpSpPr/>
          <p:nvPr/>
        </p:nvGrpSpPr>
        <p:grpSpPr>
          <a:xfrm>
            <a:off x="9894969" y="5430359"/>
            <a:ext cx="515769" cy="444444"/>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44" name="Google Shape;13744;p26"/>
          <p:cNvGrpSpPr/>
          <p:nvPr/>
        </p:nvGrpSpPr>
        <p:grpSpPr>
          <a:xfrm>
            <a:off x="10990089" y="5394145"/>
            <a:ext cx="521280" cy="516871"/>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52" name="Google Shape;13752;p26"/>
          <p:cNvGrpSpPr/>
          <p:nvPr/>
        </p:nvGrpSpPr>
        <p:grpSpPr>
          <a:xfrm>
            <a:off x="10992294" y="6132970"/>
            <a:ext cx="516871" cy="516587"/>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61" name="Google Shape;13761;p26"/>
          <p:cNvGrpSpPr/>
          <p:nvPr/>
        </p:nvGrpSpPr>
        <p:grpSpPr>
          <a:xfrm>
            <a:off x="8859848" y="6168968"/>
            <a:ext cx="516836" cy="444587"/>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71" name="Google Shape;13771;p26"/>
          <p:cNvGrpSpPr/>
          <p:nvPr/>
        </p:nvGrpSpPr>
        <p:grpSpPr>
          <a:xfrm>
            <a:off x="7824534" y="6132417"/>
            <a:ext cx="412622" cy="517689"/>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74" name="Google Shape;13774;p26"/>
          <p:cNvGrpSpPr/>
          <p:nvPr/>
        </p:nvGrpSpPr>
        <p:grpSpPr>
          <a:xfrm>
            <a:off x="9894419" y="6169023"/>
            <a:ext cx="516871" cy="444480"/>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80" name="Google Shape;13780;p26"/>
          <p:cNvGrpSpPr/>
          <p:nvPr/>
        </p:nvGrpSpPr>
        <p:grpSpPr>
          <a:xfrm>
            <a:off x="6785529" y="6131654"/>
            <a:ext cx="460907" cy="519218"/>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85" name="Google Shape;13785;p26"/>
          <p:cNvGrpSpPr/>
          <p:nvPr/>
        </p:nvGrpSpPr>
        <p:grpSpPr>
          <a:xfrm>
            <a:off x="5674881" y="6168988"/>
            <a:ext cx="517938" cy="444551"/>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796" name="Google Shape;13796;p26"/>
          <p:cNvGrpSpPr/>
          <p:nvPr/>
        </p:nvGrpSpPr>
        <p:grpSpPr>
          <a:xfrm>
            <a:off x="4598881" y="6132294"/>
            <a:ext cx="528924" cy="517938"/>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00" name="Google Shape;13800;p26"/>
          <p:cNvGrpSpPr/>
          <p:nvPr/>
        </p:nvGrpSpPr>
        <p:grpSpPr>
          <a:xfrm>
            <a:off x="3495095" y="6132844"/>
            <a:ext cx="516871" cy="516836"/>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11" name="Google Shape;13811;p26"/>
          <p:cNvGrpSpPr/>
          <p:nvPr/>
        </p:nvGrpSpPr>
        <p:grpSpPr>
          <a:xfrm>
            <a:off x="2410259" y="6132951"/>
            <a:ext cx="575467" cy="516622"/>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15" name="Google Shape;13815;p26"/>
          <p:cNvGrpSpPr/>
          <p:nvPr/>
        </p:nvGrpSpPr>
        <p:grpSpPr>
          <a:xfrm>
            <a:off x="1563378" y="6132472"/>
            <a:ext cx="384107" cy="517582"/>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23" name="Google Shape;13823;p26"/>
          <p:cNvGrpSpPr/>
          <p:nvPr/>
        </p:nvGrpSpPr>
        <p:grpSpPr>
          <a:xfrm>
            <a:off x="1497014" y="6927609"/>
            <a:ext cx="516836" cy="337316"/>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26" name="Google Shape;13826;p26"/>
          <p:cNvGrpSpPr/>
          <p:nvPr/>
        </p:nvGrpSpPr>
        <p:grpSpPr>
          <a:xfrm>
            <a:off x="2460409" y="6837832"/>
            <a:ext cx="475164" cy="516871"/>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34" name="Google Shape;13834;p26"/>
          <p:cNvGrpSpPr/>
          <p:nvPr/>
        </p:nvGrpSpPr>
        <p:grpSpPr>
          <a:xfrm>
            <a:off x="3561493" y="6838383"/>
            <a:ext cx="384071" cy="515769"/>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38" name="Google Shape;13838;p26"/>
          <p:cNvGrpSpPr/>
          <p:nvPr/>
        </p:nvGrpSpPr>
        <p:grpSpPr>
          <a:xfrm>
            <a:off x="4600481" y="6836729"/>
            <a:ext cx="525724" cy="519076"/>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47" name="Google Shape;13847;p26"/>
          <p:cNvGrpSpPr/>
          <p:nvPr/>
        </p:nvGrpSpPr>
        <p:grpSpPr>
          <a:xfrm>
            <a:off x="5700854" y="6837156"/>
            <a:ext cx="465991" cy="518222"/>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50" name="Google Shape;13850;p26"/>
          <p:cNvGrpSpPr/>
          <p:nvPr/>
        </p:nvGrpSpPr>
        <p:grpSpPr>
          <a:xfrm>
            <a:off x="6757547" y="6873974"/>
            <a:ext cx="516871" cy="444587"/>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59" name="Google Shape;13859;p26"/>
          <p:cNvGrpSpPr/>
          <p:nvPr/>
        </p:nvGrpSpPr>
        <p:grpSpPr>
          <a:xfrm>
            <a:off x="7769423" y="6837227"/>
            <a:ext cx="522844" cy="518080"/>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62" name="Google Shape;13862;p26"/>
          <p:cNvGrpSpPr/>
          <p:nvPr/>
        </p:nvGrpSpPr>
        <p:grpSpPr>
          <a:xfrm>
            <a:off x="8896597" y="6837849"/>
            <a:ext cx="443342" cy="516836"/>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69" name="Google Shape;13869;p26"/>
          <p:cNvGrpSpPr/>
          <p:nvPr/>
        </p:nvGrpSpPr>
        <p:grpSpPr>
          <a:xfrm>
            <a:off x="9888924" y="6837689"/>
            <a:ext cx="527858" cy="517156"/>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872" name="Google Shape;13872;p26"/>
          <p:cNvGrpSpPr/>
          <p:nvPr/>
        </p:nvGrpSpPr>
        <p:grpSpPr>
          <a:xfrm>
            <a:off x="10992311" y="6838365"/>
            <a:ext cx="516836" cy="515804"/>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878" name="Google Shape;13878;p26"/>
          <p:cNvSpPr txBox="1"/>
          <p:nvPr/>
        </p:nvSpPr>
        <p:spPr>
          <a:xfrm>
            <a:off x="1490987" y="2867058"/>
            <a:ext cx="10022827" cy="686080"/>
          </a:xfrm>
          <a:prstGeom prst="rect">
            <a:avLst/>
          </a:prstGeom>
          <a:noFill/>
          <a:ln>
            <a:noFill/>
          </a:ln>
        </p:spPr>
        <p:txBody>
          <a:bodyPr spcFirstLastPara="1" wrap="square" lIns="130027" tIns="130027" rIns="130027" bIns="130027" anchor="t" anchorCtr="0">
            <a:noAutofit/>
          </a:bodyPr>
          <a:lstStyle/>
          <a:p>
            <a:pPr algn="ctr" defTabSz="1300460" hangingPunct="1">
              <a:spcBef>
                <a:spcPts val="0"/>
              </a:spcBef>
              <a:buClr>
                <a:srgbClr val="000000"/>
              </a:buClr>
              <a:defRPr/>
            </a:pPr>
            <a:r>
              <a:rPr lang="es" sz="2276" dirty="0">
                <a:solidFill>
                  <a:schemeClr val="bg2">
                    <a:lumMod val="10000"/>
                  </a:schemeClr>
                </a:solidFill>
                <a:latin typeface="Arial"/>
                <a:cs typeface="Arial"/>
                <a:sym typeface="Arial"/>
              </a:rPr>
              <a:t>Goals &amp; Results</a:t>
            </a:r>
            <a:endParaRPr sz="2276" dirty="0">
              <a:solidFill>
                <a:schemeClr val="bg2">
                  <a:lumMod val="10000"/>
                </a:schemeClr>
              </a:solidFill>
              <a:latin typeface="Arial"/>
              <a:cs typeface="Arial"/>
              <a:sym typeface="Arial"/>
            </a:endParaRPr>
          </a:p>
        </p:txBody>
      </p:sp>
      <p:sp>
        <p:nvSpPr>
          <p:cNvPr id="13879" name="Google Shape;13879;p26"/>
          <p:cNvSpPr txBox="1">
            <a:spLocks noGrp="1"/>
          </p:cNvSpPr>
          <p:nvPr>
            <p:ph type="title"/>
          </p:nvPr>
        </p:nvSpPr>
        <p:spPr>
          <a:xfrm>
            <a:off x="1490987" y="1679787"/>
            <a:ext cx="10022827" cy="686080"/>
          </a:xfrm>
          <a:prstGeom prst="rect">
            <a:avLst/>
          </a:prstGeom>
        </p:spPr>
        <p:txBody>
          <a:bodyPr spcFirstLastPara="1" wrap="square" lIns="130027" tIns="130027" rIns="130027" bIns="130027" anchor="t" anchorCtr="0">
            <a:noAutofit/>
          </a:bodyPr>
          <a:lstStyle/>
          <a:p>
            <a:r>
              <a:rPr lang="es">
                <a:solidFill>
                  <a:schemeClr val="bg2">
                    <a:lumMod val="10000"/>
                  </a:schemeClr>
                </a:solidFill>
              </a:rPr>
              <a:t>Premium Icons</a:t>
            </a:r>
            <a:endParaRPr>
              <a:solidFill>
                <a:schemeClr val="bg2">
                  <a:lumMod val="10000"/>
                </a:schemeClr>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483113" y="3733392"/>
            <a:ext cx="515480" cy="504340"/>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3885" name="Google Shape;13885;p27"/>
          <p:cNvGrpSpPr/>
          <p:nvPr/>
        </p:nvGrpSpPr>
        <p:grpSpPr>
          <a:xfrm>
            <a:off x="3614803" y="3733343"/>
            <a:ext cx="507359" cy="502384"/>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10" name="Google Shape;13910;p27"/>
          <p:cNvGrpSpPr/>
          <p:nvPr/>
        </p:nvGrpSpPr>
        <p:grpSpPr>
          <a:xfrm>
            <a:off x="4654795" y="3731429"/>
            <a:ext cx="487120" cy="505318"/>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14" name="Google Shape;13914;p27"/>
          <p:cNvGrpSpPr/>
          <p:nvPr/>
        </p:nvGrpSpPr>
        <p:grpSpPr>
          <a:xfrm>
            <a:off x="2556568" y="3730239"/>
            <a:ext cx="508380" cy="50650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17" name="Google Shape;13917;p27"/>
          <p:cNvGrpSpPr/>
          <p:nvPr/>
        </p:nvGrpSpPr>
        <p:grpSpPr>
          <a:xfrm>
            <a:off x="6859370" y="3732407"/>
            <a:ext cx="410156" cy="504511"/>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26" name="Google Shape;13926;p27"/>
          <p:cNvGrpSpPr/>
          <p:nvPr/>
        </p:nvGrpSpPr>
        <p:grpSpPr>
          <a:xfrm>
            <a:off x="7845702" y="3730408"/>
            <a:ext cx="506338" cy="505318"/>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33" name="Google Shape;13933;p27"/>
          <p:cNvGrpSpPr/>
          <p:nvPr/>
        </p:nvGrpSpPr>
        <p:grpSpPr>
          <a:xfrm>
            <a:off x="8923157" y="3732408"/>
            <a:ext cx="506338" cy="503320"/>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938" name="Google Shape;13938;p27"/>
          <p:cNvSpPr/>
          <p:nvPr/>
        </p:nvSpPr>
        <p:spPr>
          <a:xfrm>
            <a:off x="10004577" y="3734412"/>
            <a:ext cx="430396" cy="508380"/>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3939" name="Google Shape;13939;p27"/>
          <p:cNvGrpSpPr/>
          <p:nvPr/>
        </p:nvGrpSpPr>
        <p:grpSpPr>
          <a:xfrm>
            <a:off x="11011265" y="3733427"/>
            <a:ext cx="504340" cy="505361"/>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43" name="Google Shape;13943;p27"/>
          <p:cNvGrpSpPr/>
          <p:nvPr/>
        </p:nvGrpSpPr>
        <p:grpSpPr>
          <a:xfrm>
            <a:off x="11008204" y="4478734"/>
            <a:ext cx="507402" cy="504297"/>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47" name="Google Shape;13947;p27"/>
          <p:cNvGrpSpPr/>
          <p:nvPr/>
        </p:nvGrpSpPr>
        <p:grpSpPr>
          <a:xfrm>
            <a:off x="9966211" y="4478734"/>
            <a:ext cx="505318" cy="504297"/>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54" name="Google Shape;13954;p27"/>
          <p:cNvGrpSpPr/>
          <p:nvPr/>
        </p:nvGrpSpPr>
        <p:grpSpPr>
          <a:xfrm>
            <a:off x="8922137" y="4479711"/>
            <a:ext cx="506338" cy="504340"/>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60" name="Google Shape;13960;p27"/>
          <p:cNvGrpSpPr/>
          <p:nvPr/>
        </p:nvGrpSpPr>
        <p:grpSpPr>
          <a:xfrm>
            <a:off x="7842640" y="4479711"/>
            <a:ext cx="506381" cy="505361"/>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3971" name="Google Shape;13971;p27"/>
          <p:cNvGrpSpPr/>
          <p:nvPr/>
        </p:nvGrpSpPr>
        <p:grpSpPr>
          <a:xfrm>
            <a:off x="6784405" y="4569857"/>
            <a:ext cx="505361" cy="324052"/>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3977" name="Google Shape;13977;p27"/>
          <p:cNvSpPr/>
          <p:nvPr/>
        </p:nvSpPr>
        <p:spPr>
          <a:xfrm>
            <a:off x="5814194" y="4885567"/>
            <a:ext cx="15265" cy="26533"/>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8" name="Google Shape;13978;p27"/>
          <p:cNvSpPr/>
          <p:nvPr/>
        </p:nvSpPr>
        <p:spPr>
          <a:xfrm>
            <a:off x="6142314" y="4838157"/>
            <a:ext cx="15222" cy="25343"/>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79" name="Google Shape;13979;p27"/>
          <p:cNvSpPr/>
          <p:nvPr/>
        </p:nvSpPr>
        <p:spPr>
          <a:xfrm>
            <a:off x="6142314" y="4877617"/>
            <a:ext cx="15222" cy="25385"/>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0" name="Google Shape;13980;p27"/>
          <p:cNvSpPr/>
          <p:nvPr/>
        </p:nvSpPr>
        <p:spPr>
          <a:xfrm>
            <a:off x="6142314" y="4797635"/>
            <a:ext cx="15222" cy="25343"/>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1" name="Google Shape;13981;p27"/>
          <p:cNvSpPr/>
          <p:nvPr/>
        </p:nvSpPr>
        <p:spPr>
          <a:xfrm>
            <a:off x="6142314" y="4758133"/>
            <a:ext cx="15222" cy="25385"/>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2" name="Google Shape;13982;p27"/>
          <p:cNvSpPr/>
          <p:nvPr/>
        </p:nvSpPr>
        <p:spPr>
          <a:xfrm>
            <a:off x="6142314" y="4719654"/>
            <a:ext cx="15222" cy="25385"/>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3" name="Google Shape;13983;p27"/>
          <p:cNvSpPr/>
          <p:nvPr/>
        </p:nvSpPr>
        <p:spPr>
          <a:xfrm>
            <a:off x="6142314" y="4680194"/>
            <a:ext cx="15222" cy="25343"/>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4" name="Google Shape;13984;p27"/>
          <p:cNvSpPr/>
          <p:nvPr/>
        </p:nvSpPr>
        <p:spPr>
          <a:xfrm>
            <a:off x="6077512" y="4904957"/>
            <a:ext cx="15222" cy="25385"/>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5" name="Google Shape;13985;p27"/>
          <p:cNvSpPr/>
          <p:nvPr/>
        </p:nvSpPr>
        <p:spPr>
          <a:xfrm>
            <a:off x="6077512" y="4825996"/>
            <a:ext cx="15222" cy="25343"/>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6" name="Google Shape;13986;p27"/>
          <p:cNvSpPr/>
          <p:nvPr/>
        </p:nvSpPr>
        <p:spPr>
          <a:xfrm>
            <a:off x="6077512" y="4864477"/>
            <a:ext cx="15222" cy="25343"/>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7" name="Google Shape;13987;p27"/>
          <p:cNvSpPr/>
          <p:nvPr/>
        </p:nvSpPr>
        <p:spPr>
          <a:xfrm>
            <a:off x="6077512" y="4787515"/>
            <a:ext cx="15222" cy="25343"/>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8" name="Google Shape;13988;p27"/>
          <p:cNvSpPr/>
          <p:nvPr/>
        </p:nvSpPr>
        <p:spPr>
          <a:xfrm>
            <a:off x="5882057" y="4806735"/>
            <a:ext cx="15222" cy="25385"/>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89" name="Google Shape;13989;p27"/>
          <p:cNvSpPr/>
          <p:nvPr/>
        </p:nvSpPr>
        <p:spPr>
          <a:xfrm>
            <a:off x="5882057" y="4727774"/>
            <a:ext cx="15222" cy="25343"/>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0" name="Google Shape;13990;p27"/>
          <p:cNvSpPr/>
          <p:nvPr/>
        </p:nvSpPr>
        <p:spPr>
          <a:xfrm>
            <a:off x="5882057" y="4767275"/>
            <a:ext cx="15222" cy="25343"/>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1" name="Google Shape;13991;p27"/>
          <p:cNvSpPr/>
          <p:nvPr/>
        </p:nvSpPr>
        <p:spPr>
          <a:xfrm>
            <a:off x="5882057" y="4847257"/>
            <a:ext cx="15222" cy="25343"/>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2" name="Google Shape;13992;p27"/>
          <p:cNvSpPr/>
          <p:nvPr/>
        </p:nvSpPr>
        <p:spPr>
          <a:xfrm>
            <a:off x="5882057" y="4886757"/>
            <a:ext cx="15222" cy="25343"/>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3" name="Google Shape;13993;p27"/>
          <p:cNvSpPr/>
          <p:nvPr/>
        </p:nvSpPr>
        <p:spPr>
          <a:xfrm>
            <a:off x="6061313" y="4573850"/>
            <a:ext cx="25343" cy="15222"/>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4" name="Google Shape;13994;p27"/>
          <p:cNvSpPr/>
          <p:nvPr/>
        </p:nvSpPr>
        <p:spPr>
          <a:xfrm>
            <a:off x="6139294" y="4573850"/>
            <a:ext cx="25343" cy="15222"/>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5" name="Google Shape;13995;p27"/>
          <p:cNvSpPr/>
          <p:nvPr/>
        </p:nvSpPr>
        <p:spPr>
          <a:xfrm>
            <a:off x="5793955" y="4573850"/>
            <a:ext cx="25385" cy="15222"/>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6" name="Google Shape;13996;p27"/>
          <p:cNvSpPr/>
          <p:nvPr/>
        </p:nvSpPr>
        <p:spPr>
          <a:xfrm>
            <a:off x="6099792" y="4573850"/>
            <a:ext cx="25343" cy="15222"/>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7" name="Google Shape;13997;p27"/>
          <p:cNvSpPr/>
          <p:nvPr/>
        </p:nvSpPr>
        <p:spPr>
          <a:xfrm>
            <a:off x="5833455" y="4573850"/>
            <a:ext cx="25343" cy="15222"/>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8" name="Google Shape;13998;p27"/>
          <p:cNvSpPr/>
          <p:nvPr/>
        </p:nvSpPr>
        <p:spPr>
          <a:xfrm>
            <a:off x="6020790" y="4573850"/>
            <a:ext cx="26405" cy="15222"/>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3999" name="Google Shape;13999;p27"/>
          <p:cNvSpPr/>
          <p:nvPr/>
        </p:nvSpPr>
        <p:spPr>
          <a:xfrm>
            <a:off x="5872957" y="4573850"/>
            <a:ext cx="26362" cy="15222"/>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0" name="Google Shape;14000;p27"/>
          <p:cNvSpPr/>
          <p:nvPr/>
        </p:nvSpPr>
        <p:spPr>
          <a:xfrm>
            <a:off x="6236496" y="4553610"/>
            <a:ext cx="55745" cy="55745"/>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1" name="Google Shape;14001;p27"/>
          <p:cNvSpPr/>
          <p:nvPr/>
        </p:nvSpPr>
        <p:spPr>
          <a:xfrm>
            <a:off x="5793954" y="4522230"/>
            <a:ext cx="421296" cy="352412"/>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2" name="Google Shape;14002;p27"/>
          <p:cNvSpPr/>
          <p:nvPr/>
        </p:nvSpPr>
        <p:spPr>
          <a:xfrm>
            <a:off x="6256736" y="4732835"/>
            <a:ext cx="15222" cy="25343"/>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3" name="Google Shape;14003;p27"/>
          <p:cNvSpPr/>
          <p:nvPr/>
        </p:nvSpPr>
        <p:spPr>
          <a:xfrm>
            <a:off x="6256736" y="4654852"/>
            <a:ext cx="15222" cy="25385"/>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4" name="Google Shape;14004;p27"/>
          <p:cNvSpPr/>
          <p:nvPr/>
        </p:nvSpPr>
        <p:spPr>
          <a:xfrm>
            <a:off x="6256736" y="4772335"/>
            <a:ext cx="15222" cy="25343"/>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5" name="Google Shape;14005;p27"/>
          <p:cNvSpPr/>
          <p:nvPr/>
        </p:nvSpPr>
        <p:spPr>
          <a:xfrm>
            <a:off x="6256736" y="4694354"/>
            <a:ext cx="15222" cy="25343"/>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6" name="Google Shape;14006;p27"/>
          <p:cNvSpPr/>
          <p:nvPr/>
        </p:nvSpPr>
        <p:spPr>
          <a:xfrm>
            <a:off x="6256736" y="4852317"/>
            <a:ext cx="15222" cy="25343"/>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7" name="Google Shape;14007;p27"/>
          <p:cNvSpPr/>
          <p:nvPr/>
        </p:nvSpPr>
        <p:spPr>
          <a:xfrm>
            <a:off x="6256736" y="4891818"/>
            <a:ext cx="15222" cy="25343"/>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8" name="Google Shape;14008;p27"/>
          <p:cNvSpPr/>
          <p:nvPr/>
        </p:nvSpPr>
        <p:spPr>
          <a:xfrm>
            <a:off x="6256736" y="4811795"/>
            <a:ext cx="15222" cy="25385"/>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09" name="Google Shape;14009;p27"/>
          <p:cNvSpPr/>
          <p:nvPr/>
        </p:nvSpPr>
        <p:spPr>
          <a:xfrm>
            <a:off x="5721075" y="4479667"/>
            <a:ext cx="506338" cy="505361"/>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010" name="Google Shape;14010;p27"/>
          <p:cNvGrpSpPr/>
          <p:nvPr/>
        </p:nvGrpSpPr>
        <p:grpSpPr>
          <a:xfrm>
            <a:off x="4616315" y="4477628"/>
            <a:ext cx="514460" cy="510463"/>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23" name="Google Shape;14023;p27"/>
          <p:cNvGrpSpPr/>
          <p:nvPr/>
        </p:nvGrpSpPr>
        <p:grpSpPr>
          <a:xfrm>
            <a:off x="3618842" y="4477585"/>
            <a:ext cx="502299" cy="505361"/>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36" name="Google Shape;14036;p27"/>
          <p:cNvGrpSpPr/>
          <p:nvPr/>
        </p:nvGrpSpPr>
        <p:grpSpPr>
          <a:xfrm>
            <a:off x="2533267" y="4478734"/>
            <a:ext cx="523602" cy="505318"/>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041" name="Google Shape;14041;p27"/>
          <p:cNvSpPr/>
          <p:nvPr/>
        </p:nvSpPr>
        <p:spPr>
          <a:xfrm>
            <a:off x="1483113" y="4479540"/>
            <a:ext cx="506338" cy="505488"/>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042" name="Google Shape;14042;p27"/>
          <p:cNvGrpSpPr/>
          <p:nvPr/>
        </p:nvGrpSpPr>
        <p:grpSpPr>
          <a:xfrm>
            <a:off x="1481111" y="5252360"/>
            <a:ext cx="507402" cy="507359"/>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059" name="Google Shape;14059;p27"/>
          <p:cNvSpPr/>
          <p:nvPr/>
        </p:nvSpPr>
        <p:spPr>
          <a:xfrm>
            <a:off x="2525137" y="5250264"/>
            <a:ext cx="514460" cy="504340"/>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060" name="Google Shape;14060;p27"/>
          <p:cNvGrpSpPr/>
          <p:nvPr/>
        </p:nvGrpSpPr>
        <p:grpSpPr>
          <a:xfrm>
            <a:off x="3616844" y="5253337"/>
            <a:ext cx="506338" cy="507359"/>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69" name="Google Shape;14069;p27"/>
          <p:cNvGrpSpPr/>
          <p:nvPr/>
        </p:nvGrpSpPr>
        <p:grpSpPr>
          <a:xfrm>
            <a:off x="4599095" y="5253081"/>
            <a:ext cx="526622" cy="507657"/>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73" name="Google Shape;14073;p27"/>
          <p:cNvGrpSpPr/>
          <p:nvPr/>
        </p:nvGrpSpPr>
        <p:grpSpPr>
          <a:xfrm>
            <a:off x="5721153" y="5253336"/>
            <a:ext cx="506338" cy="50132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89" name="Google Shape;14089;p27"/>
          <p:cNvGrpSpPr/>
          <p:nvPr/>
        </p:nvGrpSpPr>
        <p:grpSpPr>
          <a:xfrm>
            <a:off x="6783428" y="5249382"/>
            <a:ext cx="506338" cy="509315"/>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92" name="Google Shape;14092;p27"/>
          <p:cNvGrpSpPr/>
          <p:nvPr/>
        </p:nvGrpSpPr>
        <p:grpSpPr>
          <a:xfrm>
            <a:off x="7840642" y="5263500"/>
            <a:ext cx="508380" cy="480997"/>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097" name="Google Shape;14097;p27"/>
          <p:cNvGrpSpPr/>
          <p:nvPr/>
        </p:nvGrpSpPr>
        <p:grpSpPr>
          <a:xfrm>
            <a:off x="8954537" y="5252614"/>
            <a:ext cx="440559" cy="505064"/>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102" name="Google Shape;14102;p27"/>
          <p:cNvSpPr/>
          <p:nvPr/>
        </p:nvSpPr>
        <p:spPr>
          <a:xfrm>
            <a:off x="9951894" y="5253284"/>
            <a:ext cx="506338" cy="505361"/>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3" name="Google Shape;14103;p27"/>
          <p:cNvSpPr/>
          <p:nvPr/>
        </p:nvSpPr>
        <p:spPr>
          <a:xfrm>
            <a:off x="11021260" y="5252306"/>
            <a:ext cx="485079" cy="506338"/>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104" name="Google Shape;14104;p27"/>
          <p:cNvGrpSpPr/>
          <p:nvPr/>
        </p:nvGrpSpPr>
        <p:grpSpPr>
          <a:xfrm>
            <a:off x="11024404" y="6084705"/>
            <a:ext cx="499280" cy="505318"/>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121" name="Google Shape;14121;p27"/>
          <p:cNvSpPr/>
          <p:nvPr/>
        </p:nvSpPr>
        <p:spPr>
          <a:xfrm>
            <a:off x="10135199" y="6302348"/>
            <a:ext cx="147888" cy="15222"/>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22" name="Google Shape;14122;p27"/>
          <p:cNvSpPr/>
          <p:nvPr/>
        </p:nvSpPr>
        <p:spPr>
          <a:xfrm>
            <a:off x="10135199" y="6339808"/>
            <a:ext cx="147888" cy="15265"/>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23" name="Google Shape;14123;p27"/>
          <p:cNvSpPr/>
          <p:nvPr/>
        </p:nvSpPr>
        <p:spPr>
          <a:xfrm>
            <a:off x="10168621" y="6375271"/>
            <a:ext cx="81045" cy="15222"/>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24" name="Google Shape;14124;p27"/>
          <p:cNvSpPr/>
          <p:nvPr/>
        </p:nvSpPr>
        <p:spPr>
          <a:xfrm>
            <a:off x="9966097" y="6086685"/>
            <a:ext cx="480018" cy="505318"/>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125" name="Google Shape;14125;p27"/>
          <p:cNvGrpSpPr/>
          <p:nvPr/>
        </p:nvGrpSpPr>
        <p:grpSpPr>
          <a:xfrm>
            <a:off x="8922137" y="6086746"/>
            <a:ext cx="506338" cy="505318"/>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128" name="Google Shape;14128;p27"/>
          <p:cNvGrpSpPr/>
          <p:nvPr/>
        </p:nvGrpSpPr>
        <p:grpSpPr>
          <a:xfrm>
            <a:off x="7841621" y="6083685"/>
            <a:ext cx="506381" cy="505361"/>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134" name="Google Shape;14134;p27"/>
          <p:cNvSpPr/>
          <p:nvPr/>
        </p:nvSpPr>
        <p:spPr>
          <a:xfrm>
            <a:off x="6770158" y="6082601"/>
            <a:ext cx="520540" cy="505998"/>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135" name="Google Shape;14135;p27"/>
          <p:cNvGrpSpPr/>
          <p:nvPr/>
        </p:nvGrpSpPr>
        <p:grpSpPr>
          <a:xfrm>
            <a:off x="5723151" y="6084705"/>
            <a:ext cx="499280" cy="505318"/>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149" name="Google Shape;14149;p27"/>
          <p:cNvSpPr/>
          <p:nvPr/>
        </p:nvSpPr>
        <p:spPr>
          <a:xfrm>
            <a:off x="4619309" y="6084474"/>
            <a:ext cx="506338" cy="50650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nvGrpSpPr>
          <p:cNvPr id="14150" name="Google Shape;14150;p27"/>
          <p:cNvGrpSpPr/>
          <p:nvPr/>
        </p:nvGrpSpPr>
        <p:grpSpPr>
          <a:xfrm>
            <a:off x="3616844" y="6084705"/>
            <a:ext cx="504297" cy="504340"/>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161" name="Google Shape;14161;p27"/>
          <p:cNvGrpSpPr/>
          <p:nvPr/>
        </p:nvGrpSpPr>
        <p:grpSpPr>
          <a:xfrm>
            <a:off x="2529227" y="6098482"/>
            <a:ext cx="511398" cy="480784"/>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165" name="Google Shape;14165;p27"/>
          <p:cNvGrpSpPr/>
          <p:nvPr/>
        </p:nvGrpSpPr>
        <p:grpSpPr>
          <a:xfrm>
            <a:off x="1551995" y="6083686"/>
            <a:ext cx="414238" cy="507359"/>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174" name="Google Shape;14174;p27"/>
          <p:cNvGrpSpPr/>
          <p:nvPr/>
        </p:nvGrpSpPr>
        <p:grpSpPr>
          <a:xfrm>
            <a:off x="1505435" y="6892772"/>
            <a:ext cx="508380" cy="506338"/>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181" name="Google Shape;14181;p27"/>
          <p:cNvGrpSpPr/>
          <p:nvPr/>
        </p:nvGrpSpPr>
        <p:grpSpPr>
          <a:xfrm>
            <a:off x="2534287" y="6894558"/>
            <a:ext cx="503320" cy="503532"/>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194" name="Google Shape;14194;p27"/>
          <p:cNvGrpSpPr/>
          <p:nvPr/>
        </p:nvGrpSpPr>
        <p:grpSpPr>
          <a:xfrm>
            <a:off x="3618842" y="6914969"/>
            <a:ext cx="506338" cy="464923"/>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02" name="Google Shape;14202;p27"/>
          <p:cNvGrpSpPr/>
          <p:nvPr/>
        </p:nvGrpSpPr>
        <p:grpSpPr>
          <a:xfrm>
            <a:off x="4619377" y="6895664"/>
            <a:ext cx="506338" cy="50650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08" name="Google Shape;14208;p27"/>
          <p:cNvGrpSpPr/>
          <p:nvPr/>
        </p:nvGrpSpPr>
        <p:grpSpPr>
          <a:xfrm>
            <a:off x="5733193" y="6893722"/>
            <a:ext cx="505358" cy="50229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11" name="Google Shape;14211;p27"/>
          <p:cNvGrpSpPr/>
          <p:nvPr/>
        </p:nvGrpSpPr>
        <p:grpSpPr>
          <a:xfrm>
            <a:off x="6783428" y="6893793"/>
            <a:ext cx="506338" cy="506338"/>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15" name="Google Shape;14215;p27"/>
          <p:cNvGrpSpPr/>
          <p:nvPr/>
        </p:nvGrpSpPr>
        <p:grpSpPr>
          <a:xfrm>
            <a:off x="7853781" y="6893793"/>
            <a:ext cx="506338" cy="50229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19" name="Google Shape;14219;p27"/>
          <p:cNvGrpSpPr/>
          <p:nvPr/>
        </p:nvGrpSpPr>
        <p:grpSpPr>
          <a:xfrm>
            <a:off x="8922136" y="6892771"/>
            <a:ext cx="518500" cy="505956"/>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26" name="Google Shape;14226;p27"/>
          <p:cNvGrpSpPr/>
          <p:nvPr/>
        </p:nvGrpSpPr>
        <p:grpSpPr>
          <a:xfrm>
            <a:off x="9952011" y="6893794"/>
            <a:ext cx="506338" cy="507359"/>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43" name="Google Shape;14243;p27"/>
          <p:cNvGrpSpPr/>
          <p:nvPr/>
        </p:nvGrpSpPr>
        <p:grpSpPr>
          <a:xfrm>
            <a:off x="11009224" y="6897578"/>
            <a:ext cx="506381" cy="502555"/>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grpSp>
        <p:nvGrpSpPr>
          <p:cNvPr id="14249" name="Google Shape;14249;p27"/>
          <p:cNvGrpSpPr/>
          <p:nvPr/>
        </p:nvGrpSpPr>
        <p:grpSpPr>
          <a:xfrm>
            <a:off x="5722131" y="3733427"/>
            <a:ext cx="509400" cy="505361"/>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130027" tIns="130027" rIns="130027" bIns="130027" anchor="ctr" anchorCtr="0">
              <a:noAutofit/>
            </a:bodyPr>
            <a:lstStyle/>
            <a:p>
              <a:pPr defTabSz="1300460" hangingPunct="1">
                <a:spcBef>
                  <a:spcPts val="0"/>
                </a:spcBef>
                <a:buClr>
                  <a:srgbClr val="000000"/>
                </a:buClr>
                <a:defRPr/>
              </a:pPr>
              <a:endParaRPr sz="1991">
                <a:solidFill>
                  <a:schemeClr val="bg2">
                    <a:lumMod val="10000"/>
                  </a:schemeClr>
                </a:solidFill>
                <a:latin typeface="Arial"/>
                <a:cs typeface="Arial"/>
                <a:sym typeface="Arial"/>
              </a:endParaRPr>
            </a:p>
          </p:txBody>
        </p:sp>
      </p:grpSp>
      <p:sp>
        <p:nvSpPr>
          <p:cNvPr id="14256" name="Google Shape;14256;p27"/>
          <p:cNvSpPr txBox="1"/>
          <p:nvPr/>
        </p:nvSpPr>
        <p:spPr>
          <a:xfrm>
            <a:off x="1490987" y="2867058"/>
            <a:ext cx="10022827" cy="686080"/>
          </a:xfrm>
          <a:prstGeom prst="rect">
            <a:avLst/>
          </a:prstGeom>
          <a:noFill/>
          <a:ln>
            <a:noFill/>
          </a:ln>
        </p:spPr>
        <p:txBody>
          <a:bodyPr spcFirstLastPara="1" wrap="square" lIns="130027" tIns="130027" rIns="130027" bIns="130027" anchor="t" anchorCtr="0">
            <a:noAutofit/>
          </a:bodyPr>
          <a:lstStyle/>
          <a:p>
            <a:pPr algn="ctr" defTabSz="1300460" hangingPunct="1">
              <a:spcBef>
                <a:spcPts val="0"/>
              </a:spcBef>
              <a:buClr>
                <a:srgbClr val="000000"/>
              </a:buClr>
              <a:defRPr/>
            </a:pPr>
            <a:r>
              <a:rPr lang="es" sz="2276">
                <a:solidFill>
                  <a:schemeClr val="bg2">
                    <a:lumMod val="10000"/>
                  </a:schemeClr>
                </a:solidFill>
                <a:latin typeface="Arial"/>
                <a:cs typeface="Arial"/>
                <a:sym typeface="Arial"/>
              </a:rPr>
              <a:t>Infographic Elements</a:t>
            </a:r>
            <a:endParaRPr sz="2276">
              <a:solidFill>
                <a:schemeClr val="bg2">
                  <a:lumMod val="10000"/>
                </a:schemeClr>
              </a:solidFill>
              <a:latin typeface="Arial"/>
              <a:cs typeface="Arial"/>
              <a:sym typeface="Arial"/>
            </a:endParaRPr>
          </a:p>
        </p:txBody>
      </p:sp>
      <p:sp>
        <p:nvSpPr>
          <p:cNvPr id="14257" name="Google Shape;14257;p27"/>
          <p:cNvSpPr txBox="1">
            <a:spLocks noGrp="1"/>
          </p:cNvSpPr>
          <p:nvPr>
            <p:ph type="title"/>
          </p:nvPr>
        </p:nvSpPr>
        <p:spPr>
          <a:xfrm>
            <a:off x="1490987" y="1679787"/>
            <a:ext cx="10022827" cy="686080"/>
          </a:xfrm>
          <a:prstGeom prst="rect">
            <a:avLst/>
          </a:prstGeom>
        </p:spPr>
        <p:txBody>
          <a:bodyPr spcFirstLastPara="1" wrap="square" lIns="130027" tIns="130027" rIns="130027" bIns="130027" anchor="t" anchorCtr="0">
            <a:noAutofit/>
          </a:bodyPr>
          <a:lstStyle/>
          <a:p>
            <a:r>
              <a:rPr lang="es">
                <a:solidFill>
                  <a:schemeClr val="bg2">
                    <a:lumMod val="10000"/>
                  </a:schemeClr>
                </a:solidFill>
              </a:rPr>
              <a:t>Premium Icons</a:t>
            </a:r>
            <a:endParaRPr>
              <a:solidFill>
                <a:schemeClr val="bg2">
                  <a:lumMod val="10000"/>
                </a:schemeClr>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 name="Slide Number"/>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fld id="{86CB4B4D-7CA3-9044-876B-883B54F8677D}" type="slidenum">
              <a:t>4</a:t>
            </a:fld>
            <a:endParaRPr/>
          </a:p>
        </p:txBody>
      </p:sp>
      <p:sp>
        <p:nvSpPr>
          <p:cNvPr id="596" name="Structure of Eye"/>
          <p:cNvSpPr>
            <a:spLocks noGrp="1"/>
          </p:cNvSpPr>
          <p:nvPr>
            <p:ph type="title"/>
          </p:nvPr>
        </p:nvSpPr>
        <p:spPr>
          <a:prstGeom prst="rect">
            <a:avLst/>
          </a:prstGeom>
        </p:spPr>
        <p:txBody>
          <a:bodyPr/>
          <a:lstStyle/>
          <a:p>
            <a:r>
              <a:rPr lang="fa-IR" dirty="0"/>
              <a:t>ساختار چشم</a:t>
            </a:r>
            <a:endParaRPr dirty="0"/>
          </a:p>
        </p:txBody>
      </p:sp>
      <p:sp>
        <p:nvSpPr>
          <p:cNvPr id="597" name="Shape"/>
          <p:cNvSpPr>
            <a:spLocks noGrp="1"/>
          </p:cNvSpPr>
          <p:nvPr>
            <p:ph type="body" idx="13"/>
          </p:nvPr>
        </p:nvSpPr>
        <p:spPr>
          <a:custGeom>
            <a:avLst/>
            <a:gdLst/>
            <a:ahLst/>
            <a:cxnLst>
              <a:cxn ang="0">
                <a:pos x="wd2" y="hd2"/>
              </a:cxn>
              <a:cxn ang="5400000">
                <a:pos x="wd2" y="hd2"/>
              </a:cxn>
              <a:cxn ang="10800000">
                <a:pos x="wd2" y="hd2"/>
              </a:cxn>
              <a:cxn ang="16200000">
                <a:pos x="wd2" y="hd2"/>
              </a:cxn>
            </a:cxnLst>
            <a:rect l="0" t="0" r="r" b="b"/>
            <a:pathLst>
              <a:path w="21434" h="21583" extrusionOk="0">
                <a:moveTo>
                  <a:pt x="15925" y="17585"/>
                </a:moveTo>
                <a:cubicBezTo>
                  <a:pt x="14054" y="19637"/>
                  <a:pt x="12566" y="20844"/>
                  <a:pt x="10011" y="20844"/>
                </a:cubicBezTo>
                <a:cubicBezTo>
                  <a:pt x="7855" y="20844"/>
                  <a:pt x="5473" y="19684"/>
                  <a:pt x="3698" y="16486"/>
                </a:cubicBezTo>
                <a:cubicBezTo>
                  <a:pt x="3559" y="16236"/>
                  <a:pt x="3293" y="15770"/>
                  <a:pt x="3022" y="15328"/>
                </a:cubicBezTo>
                <a:cubicBezTo>
                  <a:pt x="2857" y="15077"/>
                  <a:pt x="2693" y="14824"/>
                  <a:pt x="2529" y="14572"/>
                </a:cubicBezTo>
                <a:cubicBezTo>
                  <a:pt x="2499" y="14530"/>
                  <a:pt x="2471" y="14492"/>
                  <a:pt x="2444" y="14457"/>
                </a:cubicBezTo>
                <a:cubicBezTo>
                  <a:pt x="1624" y="13405"/>
                  <a:pt x="627" y="12233"/>
                  <a:pt x="752" y="10155"/>
                </a:cubicBezTo>
                <a:cubicBezTo>
                  <a:pt x="908" y="7548"/>
                  <a:pt x="2640" y="5797"/>
                  <a:pt x="2698" y="5726"/>
                </a:cubicBezTo>
                <a:cubicBezTo>
                  <a:pt x="3746" y="4458"/>
                  <a:pt x="4908" y="3304"/>
                  <a:pt x="6188" y="2411"/>
                </a:cubicBezTo>
                <a:cubicBezTo>
                  <a:pt x="7244" y="1674"/>
                  <a:pt x="8428" y="1087"/>
                  <a:pt x="9648" y="1011"/>
                </a:cubicBezTo>
                <a:cubicBezTo>
                  <a:pt x="10062" y="960"/>
                  <a:pt x="10481" y="953"/>
                  <a:pt x="10887" y="1013"/>
                </a:cubicBezTo>
                <a:cubicBezTo>
                  <a:pt x="11002" y="1024"/>
                  <a:pt x="11117" y="1039"/>
                  <a:pt x="11230" y="1058"/>
                </a:cubicBezTo>
                <a:cubicBezTo>
                  <a:pt x="15206" y="1546"/>
                  <a:pt x="18111" y="5583"/>
                  <a:pt x="18111" y="10830"/>
                </a:cubicBezTo>
                <a:cubicBezTo>
                  <a:pt x="18111" y="10925"/>
                  <a:pt x="17989" y="15322"/>
                  <a:pt x="15925" y="17585"/>
                </a:cubicBezTo>
                <a:close/>
                <a:moveTo>
                  <a:pt x="21434" y="14655"/>
                </a:moveTo>
                <a:cubicBezTo>
                  <a:pt x="18972" y="13086"/>
                  <a:pt x="18754" y="11735"/>
                  <a:pt x="18763" y="10926"/>
                </a:cubicBezTo>
                <a:cubicBezTo>
                  <a:pt x="18841" y="3728"/>
                  <a:pt x="14169" y="-17"/>
                  <a:pt x="10095" y="0"/>
                </a:cubicBezTo>
                <a:cubicBezTo>
                  <a:pt x="8200" y="8"/>
                  <a:pt x="5906" y="1000"/>
                  <a:pt x="3676" y="3634"/>
                </a:cubicBezTo>
                <a:cubicBezTo>
                  <a:pt x="3609" y="3712"/>
                  <a:pt x="2621" y="4804"/>
                  <a:pt x="2344" y="5115"/>
                </a:cubicBezTo>
                <a:cubicBezTo>
                  <a:pt x="1403" y="6175"/>
                  <a:pt x="174" y="7786"/>
                  <a:pt x="14" y="10015"/>
                </a:cubicBezTo>
                <a:cubicBezTo>
                  <a:pt x="-166" y="12516"/>
                  <a:pt x="1463" y="14695"/>
                  <a:pt x="2170" y="15604"/>
                </a:cubicBezTo>
                <a:cubicBezTo>
                  <a:pt x="2678" y="16179"/>
                  <a:pt x="3046" y="16921"/>
                  <a:pt x="3476" y="17584"/>
                </a:cubicBezTo>
                <a:cubicBezTo>
                  <a:pt x="4057" y="18480"/>
                  <a:pt x="4794" y="19222"/>
                  <a:pt x="5503" y="19959"/>
                </a:cubicBezTo>
                <a:cubicBezTo>
                  <a:pt x="7098" y="21226"/>
                  <a:pt x="8765" y="21583"/>
                  <a:pt x="10230" y="21583"/>
                </a:cubicBezTo>
                <a:cubicBezTo>
                  <a:pt x="13294" y="21583"/>
                  <a:pt x="15196" y="19938"/>
                  <a:pt x="17062" y="17228"/>
                </a:cubicBezTo>
                <a:cubicBezTo>
                  <a:pt x="17086" y="17193"/>
                  <a:pt x="17111" y="17159"/>
                  <a:pt x="17136" y="17125"/>
                </a:cubicBezTo>
                <a:cubicBezTo>
                  <a:pt x="17214" y="17022"/>
                  <a:pt x="17710" y="16522"/>
                  <a:pt x="18111" y="16639"/>
                </a:cubicBezTo>
                <a:cubicBezTo>
                  <a:pt x="18885" y="16864"/>
                  <a:pt x="20121" y="17733"/>
                  <a:pt x="21434" y="18626"/>
                </a:cubicBezTo>
                <a:cubicBezTo>
                  <a:pt x="21434" y="18626"/>
                  <a:pt x="21434" y="14655"/>
                  <a:pt x="21434" y="14655"/>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598"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70"/>
                </a:moveTo>
                <a:cubicBezTo>
                  <a:pt x="21600" y="10882"/>
                  <a:pt x="21598" y="10958"/>
                  <a:pt x="21589" y="11085"/>
                </a:cubicBezTo>
                <a:cubicBezTo>
                  <a:pt x="21589" y="11094"/>
                  <a:pt x="21588" y="11103"/>
                  <a:pt x="21587" y="11111"/>
                </a:cubicBezTo>
                <a:cubicBezTo>
                  <a:pt x="21586" y="11130"/>
                  <a:pt x="21585" y="11148"/>
                  <a:pt x="21583" y="11168"/>
                </a:cubicBezTo>
                <a:cubicBezTo>
                  <a:pt x="21581" y="11208"/>
                  <a:pt x="21577" y="11250"/>
                  <a:pt x="21573" y="11297"/>
                </a:cubicBezTo>
                <a:cubicBezTo>
                  <a:pt x="21572" y="11308"/>
                  <a:pt x="21571" y="11320"/>
                  <a:pt x="21570" y="11332"/>
                </a:cubicBezTo>
                <a:cubicBezTo>
                  <a:pt x="21564" y="11392"/>
                  <a:pt x="21558" y="11457"/>
                  <a:pt x="21551" y="11527"/>
                </a:cubicBezTo>
                <a:cubicBezTo>
                  <a:pt x="21549" y="11541"/>
                  <a:pt x="21548" y="11555"/>
                  <a:pt x="21546" y="11570"/>
                </a:cubicBezTo>
                <a:cubicBezTo>
                  <a:pt x="21544" y="11584"/>
                  <a:pt x="21543" y="11598"/>
                  <a:pt x="21541" y="11613"/>
                </a:cubicBezTo>
                <a:cubicBezTo>
                  <a:pt x="21539" y="11637"/>
                  <a:pt x="21536" y="11661"/>
                  <a:pt x="21533" y="11686"/>
                </a:cubicBezTo>
                <a:cubicBezTo>
                  <a:pt x="21530" y="11707"/>
                  <a:pt x="21528" y="11729"/>
                  <a:pt x="21525" y="11750"/>
                </a:cubicBezTo>
                <a:cubicBezTo>
                  <a:pt x="21517" y="11814"/>
                  <a:pt x="21508" y="11879"/>
                  <a:pt x="21499" y="11948"/>
                </a:cubicBezTo>
                <a:cubicBezTo>
                  <a:pt x="21495" y="11982"/>
                  <a:pt x="21490" y="12017"/>
                  <a:pt x="21484" y="12052"/>
                </a:cubicBezTo>
                <a:cubicBezTo>
                  <a:pt x="21482" y="12070"/>
                  <a:pt x="21479" y="12088"/>
                  <a:pt x="21476" y="12106"/>
                </a:cubicBezTo>
                <a:cubicBezTo>
                  <a:pt x="21447" y="12305"/>
                  <a:pt x="21410" y="12522"/>
                  <a:pt x="21365" y="12752"/>
                </a:cubicBezTo>
                <a:cubicBezTo>
                  <a:pt x="21357" y="12794"/>
                  <a:pt x="21349" y="12836"/>
                  <a:pt x="21340" y="12878"/>
                </a:cubicBezTo>
                <a:cubicBezTo>
                  <a:pt x="21340" y="12880"/>
                  <a:pt x="21339" y="12882"/>
                  <a:pt x="21339" y="12885"/>
                </a:cubicBezTo>
                <a:cubicBezTo>
                  <a:pt x="21331" y="12925"/>
                  <a:pt x="21322" y="12966"/>
                  <a:pt x="21313" y="13008"/>
                </a:cubicBezTo>
                <a:cubicBezTo>
                  <a:pt x="21302" y="13059"/>
                  <a:pt x="21291" y="13111"/>
                  <a:pt x="21279" y="13163"/>
                </a:cubicBezTo>
                <a:cubicBezTo>
                  <a:pt x="21274" y="13186"/>
                  <a:pt x="21268" y="13210"/>
                  <a:pt x="21263" y="13234"/>
                </a:cubicBezTo>
                <a:cubicBezTo>
                  <a:pt x="21257" y="13258"/>
                  <a:pt x="21252" y="13282"/>
                  <a:pt x="21246" y="13306"/>
                </a:cubicBezTo>
                <a:cubicBezTo>
                  <a:pt x="21241" y="13330"/>
                  <a:pt x="21235" y="13354"/>
                  <a:pt x="21229" y="13378"/>
                </a:cubicBezTo>
                <a:cubicBezTo>
                  <a:pt x="21217" y="13427"/>
                  <a:pt x="21205" y="13475"/>
                  <a:pt x="21193" y="13524"/>
                </a:cubicBezTo>
                <a:cubicBezTo>
                  <a:pt x="21180" y="13574"/>
                  <a:pt x="21167" y="13623"/>
                  <a:pt x="21154" y="13673"/>
                </a:cubicBezTo>
                <a:cubicBezTo>
                  <a:pt x="21135" y="13743"/>
                  <a:pt x="21116" y="13814"/>
                  <a:pt x="21095" y="13885"/>
                </a:cubicBezTo>
                <a:cubicBezTo>
                  <a:pt x="21094" y="13889"/>
                  <a:pt x="21093" y="13892"/>
                  <a:pt x="21092" y="13896"/>
                </a:cubicBezTo>
                <a:cubicBezTo>
                  <a:pt x="21085" y="13922"/>
                  <a:pt x="21078" y="13947"/>
                  <a:pt x="21070" y="13973"/>
                </a:cubicBezTo>
                <a:cubicBezTo>
                  <a:pt x="21042" y="14070"/>
                  <a:pt x="21012" y="14169"/>
                  <a:pt x="20981" y="14268"/>
                </a:cubicBezTo>
                <a:cubicBezTo>
                  <a:pt x="20974" y="14290"/>
                  <a:pt x="20966" y="14313"/>
                  <a:pt x="20959" y="14336"/>
                </a:cubicBezTo>
                <a:cubicBezTo>
                  <a:pt x="20935" y="14409"/>
                  <a:pt x="20910" y="14483"/>
                  <a:pt x="20885" y="14557"/>
                </a:cubicBezTo>
                <a:cubicBezTo>
                  <a:pt x="20876" y="14582"/>
                  <a:pt x="20868" y="14606"/>
                  <a:pt x="20859" y="14631"/>
                </a:cubicBezTo>
                <a:cubicBezTo>
                  <a:pt x="20859" y="14631"/>
                  <a:pt x="20859" y="14631"/>
                  <a:pt x="20859" y="14631"/>
                </a:cubicBezTo>
                <a:cubicBezTo>
                  <a:pt x="20842" y="14681"/>
                  <a:pt x="20824" y="14730"/>
                  <a:pt x="20806" y="14779"/>
                </a:cubicBezTo>
                <a:cubicBezTo>
                  <a:pt x="20797" y="14804"/>
                  <a:pt x="20787" y="14829"/>
                  <a:pt x="20778" y="14853"/>
                </a:cubicBezTo>
                <a:cubicBezTo>
                  <a:pt x="20765" y="14889"/>
                  <a:pt x="20751" y="14924"/>
                  <a:pt x="20738" y="14959"/>
                </a:cubicBezTo>
                <a:cubicBezTo>
                  <a:pt x="20737" y="14961"/>
                  <a:pt x="20736" y="14963"/>
                  <a:pt x="20735" y="14965"/>
                </a:cubicBezTo>
                <a:cubicBezTo>
                  <a:pt x="20730" y="14978"/>
                  <a:pt x="20726" y="14990"/>
                  <a:pt x="20721" y="15003"/>
                </a:cubicBezTo>
                <a:cubicBezTo>
                  <a:pt x="20705" y="15041"/>
                  <a:pt x="20690" y="15080"/>
                  <a:pt x="20674" y="15119"/>
                </a:cubicBezTo>
                <a:cubicBezTo>
                  <a:pt x="20665" y="15143"/>
                  <a:pt x="20655" y="15166"/>
                  <a:pt x="20645" y="15189"/>
                </a:cubicBezTo>
                <a:cubicBezTo>
                  <a:pt x="20619" y="15252"/>
                  <a:pt x="20593" y="15314"/>
                  <a:pt x="20566" y="15376"/>
                </a:cubicBezTo>
                <a:cubicBezTo>
                  <a:pt x="20533" y="15450"/>
                  <a:pt x="20500" y="15524"/>
                  <a:pt x="20465" y="15599"/>
                </a:cubicBezTo>
                <a:cubicBezTo>
                  <a:pt x="20455" y="15619"/>
                  <a:pt x="20445" y="15641"/>
                  <a:pt x="20436" y="15661"/>
                </a:cubicBezTo>
                <a:cubicBezTo>
                  <a:pt x="20420" y="15695"/>
                  <a:pt x="20404" y="15728"/>
                  <a:pt x="20387" y="15761"/>
                </a:cubicBezTo>
                <a:cubicBezTo>
                  <a:pt x="20378" y="15781"/>
                  <a:pt x="20368" y="15801"/>
                  <a:pt x="20358" y="15821"/>
                </a:cubicBezTo>
                <a:cubicBezTo>
                  <a:pt x="20321" y="15895"/>
                  <a:pt x="20283" y="15969"/>
                  <a:pt x="20244" y="16042"/>
                </a:cubicBezTo>
                <a:cubicBezTo>
                  <a:pt x="20244" y="16042"/>
                  <a:pt x="20244" y="16042"/>
                  <a:pt x="20244" y="16042"/>
                </a:cubicBezTo>
                <a:cubicBezTo>
                  <a:pt x="20218" y="16091"/>
                  <a:pt x="20192" y="16140"/>
                  <a:pt x="20165" y="16188"/>
                </a:cubicBezTo>
                <a:cubicBezTo>
                  <a:pt x="20165" y="16188"/>
                  <a:pt x="20165" y="16188"/>
                  <a:pt x="20165" y="16189"/>
                </a:cubicBezTo>
                <a:cubicBezTo>
                  <a:pt x="20137" y="16237"/>
                  <a:pt x="20110" y="16285"/>
                  <a:pt x="20082" y="16333"/>
                </a:cubicBezTo>
                <a:lnTo>
                  <a:pt x="20082" y="16334"/>
                </a:lnTo>
                <a:cubicBezTo>
                  <a:pt x="20055" y="16379"/>
                  <a:pt x="20028" y="16425"/>
                  <a:pt x="20001" y="16470"/>
                </a:cubicBezTo>
                <a:cubicBezTo>
                  <a:pt x="19954" y="16547"/>
                  <a:pt x="19906" y="16623"/>
                  <a:pt x="19857" y="16698"/>
                </a:cubicBezTo>
                <a:cubicBezTo>
                  <a:pt x="19843" y="16719"/>
                  <a:pt x="19830" y="16740"/>
                  <a:pt x="19816" y="16760"/>
                </a:cubicBezTo>
                <a:cubicBezTo>
                  <a:pt x="19800" y="16784"/>
                  <a:pt x="19784" y="16807"/>
                  <a:pt x="19769" y="16830"/>
                </a:cubicBezTo>
                <a:cubicBezTo>
                  <a:pt x="19753" y="16853"/>
                  <a:pt x="19737" y="16876"/>
                  <a:pt x="19720" y="16900"/>
                </a:cubicBezTo>
                <a:cubicBezTo>
                  <a:pt x="19704" y="16923"/>
                  <a:pt x="19688" y="16946"/>
                  <a:pt x="19671" y="16969"/>
                </a:cubicBezTo>
                <a:cubicBezTo>
                  <a:pt x="19655" y="16992"/>
                  <a:pt x="19638" y="17015"/>
                  <a:pt x="19622" y="17038"/>
                </a:cubicBezTo>
                <a:cubicBezTo>
                  <a:pt x="19572" y="17106"/>
                  <a:pt x="19520" y="17173"/>
                  <a:pt x="19468" y="17240"/>
                </a:cubicBezTo>
                <a:cubicBezTo>
                  <a:pt x="19432" y="17284"/>
                  <a:pt x="19397" y="17328"/>
                  <a:pt x="19360" y="17372"/>
                </a:cubicBezTo>
                <a:cubicBezTo>
                  <a:pt x="19324" y="17416"/>
                  <a:pt x="19287" y="17459"/>
                  <a:pt x="19250" y="17501"/>
                </a:cubicBezTo>
                <a:cubicBezTo>
                  <a:pt x="19250" y="17501"/>
                  <a:pt x="19250" y="17501"/>
                  <a:pt x="19250" y="17502"/>
                </a:cubicBezTo>
                <a:cubicBezTo>
                  <a:pt x="19212" y="17544"/>
                  <a:pt x="19175" y="17587"/>
                  <a:pt x="19136" y="17628"/>
                </a:cubicBezTo>
                <a:cubicBezTo>
                  <a:pt x="19116" y="17650"/>
                  <a:pt x="19097" y="17671"/>
                  <a:pt x="19077" y="17691"/>
                </a:cubicBezTo>
                <a:cubicBezTo>
                  <a:pt x="19038" y="17733"/>
                  <a:pt x="18998" y="17774"/>
                  <a:pt x="18958" y="17814"/>
                </a:cubicBezTo>
                <a:cubicBezTo>
                  <a:pt x="18937" y="17834"/>
                  <a:pt x="18917" y="17855"/>
                  <a:pt x="18897" y="17874"/>
                </a:cubicBezTo>
                <a:cubicBezTo>
                  <a:pt x="18814" y="17954"/>
                  <a:pt x="18729" y="18032"/>
                  <a:pt x="18642" y="18108"/>
                </a:cubicBezTo>
                <a:cubicBezTo>
                  <a:pt x="18598" y="18147"/>
                  <a:pt x="18554" y="18185"/>
                  <a:pt x="18510" y="18222"/>
                </a:cubicBezTo>
                <a:cubicBezTo>
                  <a:pt x="18456" y="18269"/>
                  <a:pt x="18402" y="18316"/>
                  <a:pt x="18348" y="18362"/>
                </a:cubicBezTo>
                <a:cubicBezTo>
                  <a:pt x="18299" y="18403"/>
                  <a:pt x="18250" y="18445"/>
                  <a:pt x="18202" y="18485"/>
                </a:cubicBezTo>
                <a:cubicBezTo>
                  <a:pt x="18146" y="18533"/>
                  <a:pt x="18091" y="18579"/>
                  <a:pt x="18035" y="18625"/>
                </a:cubicBezTo>
                <a:cubicBezTo>
                  <a:pt x="18004" y="18651"/>
                  <a:pt x="17973" y="18677"/>
                  <a:pt x="17942" y="18702"/>
                </a:cubicBezTo>
                <a:cubicBezTo>
                  <a:pt x="17904" y="18734"/>
                  <a:pt x="17865" y="18765"/>
                  <a:pt x="17827" y="18797"/>
                </a:cubicBezTo>
                <a:cubicBezTo>
                  <a:pt x="17670" y="18926"/>
                  <a:pt x="17513" y="19051"/>
                  <a:pt x="17357" y="19172"/>
                </a:cubicBezTo>
                <a:cubicBezTo>
                  <a:pt x="17315" y="19204"/>
                  <a:pt x="17273" y="19237"/>
                  <a:pt x="17231" y="19268"/>
                </a:cubicBezTo>
                <a:cubicBezTo>
                  <a:pt x="17195" y="19297"/>
                  <a:pt x="17158" y="19325"/>
                  <a:pt x="17121" y="19353"/>
                </a:cubicBezTo>
                <a:cubicBezTo>
                  <a:pt x="17073" y="19388"/>
                  <a:pt x="17026" y="19423"/>
                  <a:pt x="16979" y="19458"/>
                </a:cubicBezTo>
                <a:cubicBezTo>
                  <a:pt x="16938" y="19488"/>
                  <a:pt x="16897" y="19518"/>
                  <a:pt x="16856" y="19548"/>
                </a:cubicBezTo>
                <a:cubicBezTo>
                  <a:pt x="16772" y="19608"/>
                  <a:pt x="16689" y="19668"/>
                  <a:pt x="16605" y="19725"/>
                </a:cubicBezTo>
                <a:cubicBezTo>
                  <a:pt x="16561" y="19756"/>
                  <a:pt x="16517" y="19787"/>
                  <a:pt x="16472" y="19817"/>
                </a:cubicBezTo>
                <a:cubicBezTo>
                  <a:pt x="16397" y="19868"/>
                  <a:pt x="16322" y="19918"/>
                  <a:pt x="16247" y="19967"/>
                </a:cubicBezTo>
                <a:cubicBezTo>
                  <a:pt x="16210" y="19991"/>
                  <a:pt x="16172" y="20015"/>
                  <a:pt x="16135" y="20039"/>
                </a:cubicBezTo>
                <a:cubicBezTo>
                  <a:pt x="16134" y="20039"/>
                  <a:pt x="16134" y="20039"/>
                  <a:pt x="16134" y="20039"/>
                </a:cubicBezTo>
                <a:cubicBezTo>
                  <a:pt x="16096" y="20063"/>
                  <a:pt x="16059" y="20087"/>
                  <a:pt x="16022" y="20110"/>
                </a:cubicBezTo>
                <a:cubicBezTo>
                  <a:pt x="15984" y="20133"/>
                  <a:pt x="15946" y="20157"/>
                  <a:pt x="15908" y="20179"/>
                </a:cubicBezTo>
                <a:cubicBezTo>
                  <a:pt x="15873" y="20201"/>
                  <a:pt x="15838" y="20221"/>
                  <a:pt x="15804" y="20242"/>
                </a:cubicBezTo>
                <a:cubicBezTo>
                  <a:pt x="15803" y="20242"/>
                  <a:pt x="15802" y="20243"/>
                  <a:pt x="15802" y="20243"/>
                </a:cubicBezTo>
                <a:cubicBezTo>
                  <a:pt x="15766" y="20264"/>
                  <a:pt x="15731" y="20285"/>
                  <a:pt x="15695" y="20305"/>
                </a:cubicBezTo>
                <a:cubicBezTo>
                  <a:pt x="15623" y="20347"/>
                  <a:pt x="15552" y="20387"/>
                  <a:pt x="15480" y="20426"/>
                </a:cubicBezTo>
                <a:cubicBezTo>
                  <a:pt x="15444" y="20446"/>
                  <a:pt x="15408" y="20465"/>
                  <a:pt x="15372" y="20484"/>
                </a:cubicBezTo>
                <a:cubicBezTo>
                  <a:pt x="15264" y="20542"/>
                  <a:pt x="15155" y="20597"/>
                  <a:pt x="15045" y="20650"/>
                </a:cubicBezTo>
                <a:cubicBezTo>
                  <a:pt x="15021" y="20662"/>
                  <a:pt x="14997" y="20674"/>
                  <a:pt x="14972" y="20686"/>
                </a:cubicBezTo>
                <a:cubicBezTo>
                  <a:pt x="14929" y="20706"/>
                  <a:pt x="14886" y="20726"/>
                  <a:pt x="14843" y="20746"/>
                </a:cubicBezTo>
                <a:cubicBezTo>
                  <a:pt x="14837" y="20749"/>
                  <a:pt x="14831" y="20752"/>
                  <a:pt x="14825" y="20754"/>
                </a:cubicBezTo>
                <a:cubicBezTo>
                  <a:pt x="14802" y="20765"/>
                  <a:pt x="14779" y="20775"/>
                  <a:pt x="14756" y="20785"/>
                </a:cubicBezTo>
                <a:cubicBezTo>
                  <a:pt x="14733" y="20795"/>
                  <a:pt x="14710" y="20805"/>
                  <a:pt x="14687" y="20815"/>
                </a:cubicBezTo>
                <a:cubicBezTo>
                  <a:pt x="14662" y="20827"/>
                  <a:pt x="14636" y="20838"/>
                  <a:pt x="14611" y="20848"/>
                </a:cubicBezTo>
                <a:cubicBezTo>
                  <a:pt x="14560" y="20870"/>
                  <a:pt x="14508" y="20891"/>
                  <a:pt x="14457" y="20912"/>
                </a:cubicBezTo>
                <a:cubicBezTo>
                  <a:pt x="14423" y="20926"/>
                  <a:pt x="14389" y="20939"/>
                  <a:pt x="14356" y="20953"/>
                </a:cubicBezTo>
                <a:cubicBezTo>
                  <a:pt x="14325" y="20964"/>
                  <a:pt x="14294" y="20976"/>
                  <a:pt x="14264" y="20988"/>
                </a:cubicBezTo>
                <a:cubicBezTo>
                  <a:pt x="14231" y="21000"/>
                  <a:pt x="14199" y="21012"/>
                  <a:pt x="14166" y="21024"/>
                </a:cubicBezTo>
                <a:cubicBezTo>
                  <a:pt x="14134" y="21036"/>
                  <a:pt x="14101" y="21048"/>
                  <a:pt x="14069" y="21059"/>
                </a:cubicBezTo>
                <a:cubicBezTo>
                  <a:pt x="14043" y="21068"/>
                  <a:pt x="14017" y="21077"/>
                  <a:pt x="13991" y="21086"/>
                </a:cubicBezTo>
                <a:cubicBezTo>
                  <a:pt x="13905" y="21115"/>
                  <a:pt x="13819" y="21143"/>
                  <a:pt x="13732" y="21170"/>
                </a:cubicBezTo>
                <a:cubicBezTo>
                  <a:pt x="13709" y="21177"/>
                  <a:pt x="13686" y="21184"/>
                  <a:pt x="13662" y="21191"/>
                </a:cubicBezTo>
                <a:cubicBezTo>
                  <a:pt x="13621" y="21203"/>
                  <a:pt x="13580" y="21215"/>
                  <a:pt x="13538" y="21227"/>
                </a:cubicBezTo>
                <a:cubicBezTo>
                  <a:pt x="13510" y="21235"/>
                  <a:pt x="13483" y="21243"/>
                  <a:pt x="13454" y="21250"/>
                </a:cubicBezTo>
                <a:cubicBezTo>
                  <a:pt x="13448" y="21252"/>
                  <a:pt x="13442" y="21254"/>
                  <a:pt x="13436" y="21255"/>
                </a:cubicBezTo>
                <a:cubicBezTo>
                  <a:pt x="13429" y="21257"/>
                  <a:pt x="13422" y="21259"/>
                  <a:pt x="13415" y="21261"/>
                </a:cubicBezTo>
                <a:cubicBezTo>
                  <a:pt x="13368" y="21273"/>
                  <a:pt x="13320" y="21286"/>
                  <a:pt x="13273" y="21298"/>
                </a:cubicBezTo>
                <a:cubicBezTo>
                  <a:pt x="13245" y="21305"/>
                  <a:pt x="13218" y="21312"/>
                  <a:pt x="13191" y="21318"/>
                </a:cubicBezTo>
                <a:cubicBezTo>
                  <a:pt x="13182" y="21320"/>
                  <a:pt x="13173" y="21322"/>
                  <a:pt x="13163" y="21324"/>
                </a:cubicBezTo>
                <a:cubicBezTo>
                  <a:pt x="13135" y="21331"/>
                  <a:pt x="13107" y="21338"/>
                  <a:pt x="13079" y="21344"/>
                </a:cubicBezTo>
                <a:cubicBezTo>
                  <a:pt x="13050" y="21351"/>
                  <a:pt x="13022" y="21357"/>
                  <a:pt x="12993" y="21363"/>
                </a:cubicBezTo>
                <a:cubicBezTo>
                  <a:pt x="12976" y="21367"/>
                  <a:pt x="12958" y="21371"/>
                  <a:pt x="12941" y="21375"/>
                </a:cubicBezTo>
                <a:cubicBezTo>
                  <a:pt x="12923" y="21378"/>
                  <a:pt x="12906" y="21382"/>
                  <a:pt x="12888" y="21385"/>
                </a:cubicBezTo>
                <a:cubicBezTo>
                  <a:pt x="12838" y="21396"/>
                  <a:pt x="12787" y="21406"/>
                  <a:pt x="12735" y="21416"/>
                </a:cubicBezTo>
                <a:cubicBezTo>
                  <a:pt x="12719" y="21419"/>
                  <a:pt x="12702" y="21422"/>
                  <a:pt x="12686" y="21425"/>
                </a:cubicBezTo>
                <a:cubicBezTo>
                  <a:pt x="12682" y="21426"/>
                  <a:pt x="12678" y="21426"/>
                  <a:pt x="12674" y="21427"/>
                </a:cubicBezTo>
                <a:cubicBezTo>
                  <a:pt x="12649" y="21432"/>
                  <a:pt x="12623" y="21436"/>
                  <a:pt x="12598" y="21441"/>
                </a:cubicBezTo>
                <a:cubicBezTo>
                  <a:pt x="12555" y="21448"/>
                  <a:pt x="12511" y="21456"/>
                  <a:pt x="12467" y="21462"/>
                </a:cubicBezTo>
                <a:cubicBezTo>
                  <a:pt x="12437" y="21468"/>
                  <a:pt x="12408" y="21472"/>
                  <a:pt x="12377" y="21476"/>
                </a:cubicBezTo>
                <a:cubicBezTo>
                  <a:pt x="12347" y="21481"/>
                  <a:pt x="12317" y="21486"/>
                  <a:pt x="12287" y="21490"/>
                </a:cubicBezTo>
                <a:cubicBezTo>
                  <a:pt x="12257" y="21494"/>
                  <a:pt x="12226" y="21499"/>
                  <a:pt x="12196" y="21502"/>
                </a:cubicBezTo>
                <a:cubicBezTo>
                  <a:pt x="12141" y="21509"/>
                  <a:pt x="12087" y="21516"/>
                  <a:pt x="12032" y="21523"/>
                </a:cubicBezTo>
                <a:cubicBezTo>
                  <a:pt x="11994" y="21527"/>
                  <a:pt x="11956" y="21532"/>
                  <a:pt x="11918" y="21535"/>
                </a:cubicBezTo>
                <a:cubicBezTo>
                  <a:pt x="11855" y="21542"/>
                  <a:pt x="11793" y="21548"/>
                  <a:pt x="11730" y="21554"/>
                </a:cubicBezTo>
                <a:cubicBezTo>
                  <a:pt x="11698" y="21556"/>
                  <a:pt x="11666" y="21559"/>
                  <a:pt x="11634" y="21562"/>
                </a:cubicBezTo>
                <a:cubicBezTo>
                  <a:pt x="11539" y="21569"/>
                  <a:pt x="11442" y="21576"/>
                  <a:pt x="11344" y="21581"/>
                </a:cubicBezTo>
                <a:cubicBezTo>
                  <a:pt x="11311" y="21583"/>
                  <a:pt x="11278" y="21585"/>
                  <a:pt x="11245" y="21586"/>
                </a:cubicBezTo>
                <a:cubicBezTo>
                  <a:pt x="11212" y="21588"/>
                  <a:pt x="11179" y="21589"/>
                  <a:pt x="11146" y="21590"/>
                </a:cubicBezTo>
                <a:cubicBezTo>
                  <a:pt x="10980" y="21597"/>
                  <a:pt x="10810" y="21600"/>
                  <a:pt x="10637" y="21600"/>
                </a:cubicBezTo>
                <a:cubicBezTo>
                  <a:pt x="10592" y="21600"/>
                  <a:pt x="10546" y="21600"/>
                  <a:pt x="10500" y="21599"/>
                </a:cubicBezTo>
                <a:cubicBezTo>
                  <a:pt x="10457" y="21599"/>
                  <a:pt x="10414" y="21598"/>
                  <a:pt x="10370" y="21596"/>
                </a:cubicBezTo>
                <a:cubicBezTo>
                  <a:pt x="10350" y="21596"/>
                  <a:pt x="10330" y="21596"/>
                  <a:pt x="10310" y="21595"/>
                </a:cubicBezTo>
                <a:cubicBezTo>
                  <a:pt x="10272" y="21594"/>
                  <a:pt x="10235" y="21593"/>
                  <a:pt x="10197" y="21590"/>
                </a:cubicBezTo>
                <a:cubicBezTo>
                  <a:pt x="10180" y="21590"/>
                  <a:pt x="10162" y="21589"/>
                  <a:pt x="10145" y="21588"/>
                </a:cubicBezTo>
                <a:cubicBezTo>
                  <a:pt x="10142" y="21588"/>
                  <a:pt x="10138" y="21588"/>
                  <a:pt x="10134" y="21587"/>
                </a:cubicBezTo>
                <a:cubicBezTo>
                  <a:pt x="10102" y="21586"/>
                  <a:pt x="10071" y="21584"/>
                  <a:pt x="10039" y="21582"/>
                </a:cubicBezTo>
                <a:cubicBezTo>
                  <a:pt x="10019" y="21581"/>
                  <a:pt x="10000" y="21580"/>
                  <a:pt x="9980" y="21579"/>
                </a:cubicBezTo>
                <a:cubicBezTo>
                  <a:pt x="9959" y="21578"/>
                  <a:pt x="9937" y="21576"/>
                  <a:pt x="9916" y="21574"/>
                </a:cubicBezTo>
                <a:cubicBezTo>
                  <a:pt x="9898" y="21573"/>
                  <a:pt x="9879" y="21572"/>
                  <a:pt x="9861" y="21570"/>
                </a:cubicBezTo>
                <a:cubicBezTo>
                  <a:pt x="9839" y="21569"/>
                  <a:pt x="9817" y="21567"/>
                  <a:pt x="9794" y="21565"/>
                </a:cubicBezTo>
                <a:cubicBezTo>
                  <a:pt x="9787" y="21565"/>
                  <a:pt x="9779" y="21564"/>
                  <a:pt x="9772" y="21563"/>
                </a:cubicBezTo>
                <a:cubicBezTo>
                  <a:pt x="9738" y="21560"/>
                  <a:pt x="9705" y="21557"/>
                  <a:pt x="9671" y="21554"/>
                </a:cubicBezTo>
                <a:cubicBezTo>
                  <a:pt x="9651" y="21552"/>
                  <a:pt x="9631" y="21550"/>
                  <a:pt x="9611" y="21548"/>
                </a:cubicBezTo>
                <a:cubicBezTo>
                  <a:pt x="9582" y="21546"/>
                  <a:pt x="9553" y="21542"/>
                  <a:pt x="9523" y="21539"/>
                </a:cubicBezTo>
                <a:cubicBezTo>
                  <a:pt x="9518" y="21539"/>
                  <a:pt x="9512" y="21538"/>
                  <a:pt x="9506" y="21537"/>
                </a:cubicBezTo>
                <a:cubicBezTo>
                  <a:pt x="9473" y="21534"/>
                  <a:pt x="9440" y="21530"/>
                  <a:pt x="9406" y="21525"/>
                </a:cubicBezTo>
                <a:cubicBezTo>
                  <a:pt x="9400" y="21525"/>
                  <a:pt x="9394" y="21524"/>
                  <a:pt x="9388" y="21523"/>
                </a:cubicBezTo>
                <a:cubicBezTo>
                  <a:pt x="9350" y="21519"/>
                  <a:pt x="9313" y="21514"/>
                  <a:pt x="9275" y="21508"/>
                </a:cubicBezTo>
                <a:cubicBezTo>
                  <a:pt x="9268" y="21508"/>
                  <a:pt x="9261" y="21507"/>
                  <a:pt x="9253" y="21506"/>
                </a:cubicBezTo>
                <a:cubicBezTo>
                  <a:pt x="9211" y="21500"/>
                  <a:pt x="9168" y="21494"/>
                  <a:pt x="9125" y="21487"/>
                </a:cubicBezTo>
                <a:cubicBezTo>
                  <a:pt x="9096" y="21483"/>
                  <a:pt x="9067" y="21478"/>
                  <a:pt x="9038" y="21474"/>
                </a:cubicBezTo>
                <a:cubicBezTo>
                  <a:pt x="9009" y="21469"/>
                  <a:pt x="8980" y="21464"/>
                  <a:pt x="8951" y="21459"/>
                </a:cubicBezTo>
                <a:cubicBezTo>
                  <a:pt x="8936" y="21457"/>
                  <a:pt x="8921" y="21454"/>
                  <a:pt x="8906" y="21452"/>
                </a:cubicBezTo>
                <a:cubicBezTo>
                  <a:pt x="8894" y="21450"/>
                  <a:pt x="8882" y="21447"/>
                  <a:pt x="8870" y="21445"/>
                </a:cubicBezTo>
                <a:cubicBezTo>
                  <a:pt x="8859" y="21443"/>
                  <a:pt x="8847" y="21441"/>
                  <a:pt x="8835" y="21439"/>
                </a:cubicBezTo>
                <a:cubicBezTo>
                  <a:pt x="8831" y="21438"/>
                  <a:pt x="8827" y="21438"/>
                  <a:pt x="8823" y="21437"/>
                </a:cubicBezTo>
                <a:cubicBezTo>
                  <a:pt x="8780" y="21429"/>
                  <a:pt x="8736" y="21421"/>
                  <a:pt x="8693" y="21412"/>
                </a:cubicBezTo>
                <a:cubicBezTo>
                  <a:pt x="8691" y="21412"/>
                  <a:pt x="8690" y="21412"/>
                  <a:pt x="8688" y="21411"/>
                </a:cubicBezTo>
                <a:cubicBezTo>
                  <a:pt x="8666" y="21407"/>
                  <a:pt x="8643" y="21402"/>
                  <a:pt x="8620" y="21398"/>
                </a:cubicBezTo>
                <a:cubicBezTo>
                  <a:pt x="8618" y="21397"/>
                  <a:pt x="8617" y="21397"/>
                  <a:pt x="8615" y="21397"/>
                </a:cubicBezTo>
                <a:cubicBezTo>
                  <a:pt x="8594" y="21392"/>
                  <a:pt x="8573" y="21388"/>
                  <a:pt x="8552" y="21383"/>
                </a:cubicBezTo>
                <a:cubicBezTo>
                  <a:pt x="8551" y="21383"/>
                  <a:pt x="8550" y="21383"/>
                  <a:pt x="8549" y="21383"/>
                </a:cubicBezTo>
                <a:cubicBezTo>
                  <a:pt x="8531" y="21379"/>
                  <a:pt x="8513" y="21375"/>
                  <a:pt x="8495" y="21371"/>
                </a:cubicBezTo>
                <a:cubicBezTo>
                  <a:pt x="8493" y="21371"/>
                  <a:pt x="8490" y="21370"/>
                  <a:pt x="8487" y="21370"/>
                </a:cubicBezTo>
                <a:cubicBezTo>
                  <a:pt x="8402" y="21351"/>
                  <a:pt x="8317" y="21331"/>
                  <a:pt x="8232" y="21310"/>
                </a:cubicBezTo>
                <a:cubicBezTo>
                  <a:pt x="8189" y="21300"/>
                  <a:pt x="8147" y="21289"/>
                  <a:pt x="8104" y="21278"/>
                </a:cubicBezTo>
                <a:cubicBezTo>
                  <a:pt x="8070" y="21269"/>
                  <a:pt x="8036" y="21260"/>
                  <a:pt x="8003" y="21251"/>
                </a:cubicBezTo>
                <a:cubicBezTo>
                  <a:pt x="7999" y="21250"/>
                  <a:pt x="7995" y="21249"/>
                  <a:pt x="7990" y="21247"/>
                </a:cubicBezTo>
                <a:cubicBezTo>
                  <a:pt x="7961" y="21239"/>
                  <a:pt x="7931" y="21231"/>
                  <a:pt x="7902" y="21223"/>
                </a:cubicBezTo>
                <a:cubicBezTo>
                  <a:pt x="7873" y="21215"/>
                  <a:pt x="7845" y="21207"/>
                  <a:pt x="7817" y="21198"/>
                </a:cubicBezTo>
                <a:cubicBezTo>
                  <a:pt x="7734" y="21174"/>
                  <a:pt x="7650" y="21148"/>
                  <a:pt x="7567" y="21121"/>
                </a:cubicBezTo>
                <a:cubicBezTo>
                  <a:pt x="7533" y="21111"/>
                  <a:pt x="7499" y="21100"/>
                  <a:pt x="7466" y="21088"/>
                </a:cubicBezTo>
                <a:cubicBezTo>
                  <a:pt x="7423" y="21074"/>
                  <a:pt x="7381" y="21059"/>
                  <a:pt x="7338" y="21045"/>
                </a:cubicBezTo>
                <a:cubicBezTo>
                  <a:pt x="7335" y="21043"/>
                  <a:pt x="7332" y="21042"/>
                  <a:pt x="7329" y="21041"/>
                </a:cubicBezTo>
                <a:cubicBezTo>
                  <a:pt x="7293" y="21029"/>
                  <a:pt x="7257" y="21016"/>
                  <a:pt x="7221" y="21003"/>
                </a:cubicBezTo>
                <a:cubicBezTo>
                  <a:pt x="7213" y="21000"/>
                  <a:pt x="7206" y="20998"/>
                  <a:pt x="7199" y="20995"/>
                </a:cubicBezTo>
                <a:cubicBezTo>
                  <a:pt x="7194" y="20993"/>
                  <a:pt x="7188" y="20991"/>
                  <a:pt x="7182" y="20989"/>
                </a:cubicBezTo>
                <a:cubicBezTo>
                  <a:pt x="7152" y="20977"/>
                  <a:pt x="7121" y="20966"/>
                  <a:pt x="7090" y="20954"/>
                </a:cubicBezTo>
                <a:cubicBezTo>
                  <a:pt x="7088" y="20953"/>
                  <a:pt x="7086" y="20952"/>
                  <a:pt x="7084" y="20952"/>
                </a:cubicBezTo>
                <a:cubicBezTo>
                  <a:pt x="7082" y="20951"/>
                  <a:pt x="7079" y="20950"/>
                  <a:pt x="7077" y="20949"/>
                </a:cubicBezTo>
                <a:cubicBezTo>
                  <a:pt x="7041" y="20935"/>
                  <a:pt x="7004" y="20921"/>
                  <a:pt x="6968" y="20907"/>
                </a:cubicBezTo>
                <a:cubicBezTo>
                  <a:pt x="6964" y="20905"/>
                  <a:pt x="6961" y="20904"/>
                  <a:pt x="6957" y="20902"/>
                </a:cubicBezTo>
                <a:cubicBezTo>
                  <a:pt x="6952" y="20900"/>
                  <a:pt x="6947" y="20898"/>
                  <a:pt x="6942" y="20896"/>
                </a:cubicBezTo>
                <a:cubicBezTo>
                  <a:pt x="6923" y="20889"/>
                  <a:pt x="6904" y="20881"/>
                  <a:pt x="6886" y="20874"/>
                </a:cubicBezTo>
                <a:cubicBezTo>
                  <a:pt x="6867" y="20866"/>
                  <a:pt x="6849" y="20859"/>
                  <a:pt x="6830" y="20851"/>
                </a:cubicBezTo>
                <a:cubicBezTo>
                  <a:pt x="6793" y="20836"/>
                  <a:pt x="6757" y="20820"/>
                  <a:pt x="6720" y="20805"/>
                </a:cubicBezTo>
                <a:cubicBezTo>
                  <a:pt x="6710" y="20800"/>
                  <a:pt x="6700" y="20796"/>
                  <a:pt x="6690" y="20792"/>
                </a:cubicBezTo>
                <a:cubicBezTo>
                  <a:pt x="6653" y="20776"/>
                  <a:pt x="6616" y="20759"/>
                  <a:pt x="6579" y="20743"/>
                </a:cubicBezTo>
                <a:cubicBezTo>
                  <a:pt x="6579" y="20743"/>
                  <a:pt x="6578" y="20742"/>
                  <a:pt x="6577" y="20742"/>
                </a:cubicBezTo>
                <a:cubicBezTo>
                  <a:pt x="6565" y="20737"/>
                  <a:pt x="6554" y="20732"/>
                  <a:pt x="6542" y="20726"/>
                </a:cubicBezTo>
                <a:cubicBezTo>
                  <a:pt x="6075" y="20519"/>
                  <a:pt x="5603" y="20324"/>
                  <a:pt x="5121" y="20154"/>
                </a:cubicBezTo>
                <a:cubicBezTo>
                  <a:pt x="3360" y="19037"/>
                  <a:pt x="1938" y="17432"/>
                  <a:pt x="1043" y="15526"/>
                </a:cubicBezTo>
                <a:cubicBezTo>
                  <a:pt x="1022" y="15482"/>
                  <a:pt x="1002" y="15437"/>
                  <a:pt x="981" y="15392"/>
                </a:cubicBezTo>
                <a:cubicBezTo>
                  <a:pt x="981" y="15391"/>
                  <a:pt x="980" y="15390"/>
                  <a:pt x="980" y="15388"/>
                </a:cubicBezTo>
                <a:cubicBezTo>
                  <a:pt x="960" y="15346"/>
                  <a:pt x="941" y="15303"/>
                  <a:pt x="923" y="15260"/>
                </a:cubicBezTo>
                <a:cubicBezTo>
                  <a:pt x="922" y="15259"/>
                  <a:pt x="921" y="15258"/>
                  <a:pt x="920" y="15256"/>
                </a:cubicBezTo>
                <a:cubicBezTo>
                  <a:pt x="901" y="15211"/>
                  <a:pt x="882" y="15166"/>
                  <a:pt x="863" y="15121"/>
                </a:cubicBezTo>
                <a:cubicBezTo>
                  <a:pt x="847" y="15083"/>
                  <a:pt x="830" y="15044"/>
                  <a:pt x="815" y="15005"/>
                </a:cubicBezTo>
                <a:cubicBezTo>
                  <a:pt x="799" y="14968"/>
                  <a:pt x="784" y="14930"/>
                  <a:pt x="769" y="14892"/>
                </a:cubicBezTo>
                <a:cubicBezTo>
                  <a:pt x="761" y="14871"/>
                  <a:pt x="753" y="14851"/>
                  <a:pt x="745" y="14830"/>
                </a:cubicBezTo>
                <a:cubicBezTo>
                  <a:pt x="742" y="14823"/>
                  <a:pt x="739" y="14815"/>
                  <a:pt x="737" y="14808"/>
                </a:cubicBezTo>
                <a:cubicBezTo>
                  <a:pt x="724" y="14777"/>
                  <a:pt x="712" y="14745"/>
                  <a:pt x="700" y="14714"/>
                </a:cubicBezTo>
                <a:cubicBezTo>
                  <a:pt x="699" y="14710"/>
                  <a:pt x="698" y="14706"/>
                  <a:pt x="696" y="14702"/>
                </a:cubicBezTo>
                <a:cubicBezTo>
                  <a:pt x="682" y="14663"/>
                  <a:pt x="667" y="14625"/>
                  <a:pt x="654" y="14586"/>
                </a:cubicBezTo>
                <a:cubicBezTo>
                  <a:pt x="651" y="14580"/>
                  <a:pt x="649" y="14574"/>
                  <a:pt x="647" y="14568"/>
                </a:cubicBezTo>
                <a:cubicBezTo>
                  <a:pt x="631" y="14521"/>
                  <a:pt x="614" y="14475"/>
                  <a:pt x="598" y="14428"/>
                </a:cubicBezTo>
                <a:cubicBezTo>
                  <a:pt x="597" y="14426"/>
                  <a:pt x="596" y="14424"/>
                  <a:pt x="596" y="14422"/>
                </a:cubicBezTo>
                <a:cubicBezTo>
                  <a:pt x="580" y="14377"/>
                  <a:pt x="565" y="14332"/>
                  <a:pt x="551" y="14286"/>
                </a:cubicBezTo>
                <a:cubicBezTo>
                  <a:pt x="538" y="14249"/>
                  <a:pt x="526" y="14211"/>
                  <a:pt x="514" y="14173"/>
                </a:cubicBezTo>
                <a:cubicBezTo>
                  <a:pt x="509" y="14157"/>
                  <a:pt x="504" y="14141"/>
                  <a:pt x="499" y="14124"/>
                </a:cubicBezTo>
                <a:cubicBezTo>
                  <a:pt x="486" y="14083"/>
                  <a:pt x="473" y="14042"/>
                  <a:pt x="461" y="14001"/>
                </a:cubicBezTo>
                <a:cubicBezTo>
                  <a:pt x="450" y="13963"/>
                  <a:pt x="438" y="13925"/>
                  <a:pt x="428" y="13887"/>
                </a:cubicBezTo>
                <a:cubicBezTo>
                  <a:pt x="423" y="13871"/>
                  <a:pt x="418" y="13855"/>
                  <a:pt x="414" y="13838"/>
                </a:cubicBezTo>
                <a:cubicBezTo>
                  <a:pt x="412" y="13833"/>
                  <a:pt x="411" y="13829"/>
                  <a:pt x="410" y="13824"/>
                </a:cubicBezTo>
                <a:cubicBezTo>
                  <a:pt x="401" y="13791"/>
                  <a:pt x="392" y="13759"/>
                  <a:pt x="383" y="13727"/>
                </a:cubicBezTo>
                <a:cubicBezTo>
                  <a:pt x="369" y="13674"/>
                  <a:pt x="355" y="13621"/>
                  <a:pt x="341" y="13567"/>
                </a:cubicBezTo>
                <a:cubicBezTo>
                  <a:pt x="331" y="13527"/>
                  <a:pt x="321" y="13487"/>
                  <a:pt x="311" y="13446"/>
                </a:cubicBezTo>
                <a:cubicBezTo>
                  <a:pt x="308" y="13435"/>
                  <a:pt x="306" y="13424"/>
                  <a:pt x="303" y="13413"/>
                </a:cubicBezTo>
                <a:cubicBezTo>
                  <a:pt x="279" y="13312"/>
                  <a:pt x="256" y="13210"/>
                  <a:pt x="235" y="13108"/>
                </a:cubicBezTo>
                <a:cubicBezTo>
                  <a:pt x="226" y="13066"/>
                  <a:pt x="217" y="13023"/>
                  <a:pt x="209" y="12981"/>
                </a:cubicBezTo>
                <a:cubicBezTo>
                  <a:pt x="209" y="12980"/>
                  <a:pt x="208" y="12979"/>
                  <a:pt x="208" y="12978"/>
                </a:cubicBezTo>
                <a:cubicBezTo>
                  <a:pt x="200" y="12937"/>
                  <a:pt x="192" y="12896"/>
                  <a:pt x="185" y="12855"/>
                </a:cubicBezTo>
                <a:cubicBezTo>
                  <a:pt x="182" y="12839"/>
                  <a:pt x="179" y="12823"/>
                  <a:pt x="176" y="12807"/>
                </a:cubicBezTo>
                <a:cubicBezTo>
                  <a:pt x="168" y="12764"/>
                  <a:pt x="161" y="12721"/>
                  <a:pt x="154" y="12678"/>
                </a:cubicBezTo>
                <a:cubicBezTo>
                  <a:pt x="146" y="12634"/>
                  <a:pt x="139" y="12589"/>
                  <a:pt x="132" y="12543"/>
                </a:cubicBezTo>
                <a:cubicBezTo>
                  <a:pt x="130" y="12534"/>
                  <a:pt x="129" y="12526"/>
                  <a:pt x="128" y="12517"/>
                </a:cubicBezTo>
                <a:cubicBezTo>
                  <a:pt x="121" y="12470"/>
                  <a:pt x="114" y="12424"/>
                  <a:pt x="107" y="12377"/>
                </a:cubicBezTo>
                <a:cubicBezTo>
                  <a:pt x="100" y="12324"/>
                  <a:pt x="93" y="12269"/>
                  <a:pt x="86" y="12215"/>
                </a:cubicBezTo>
                <a:cubicBezTo>
                  <a:pt x="81" y="12177"/>
                  <a:pt x="77" y="12138"/>
                  <a:pt x="72" y="12099"/>
                </a:cubicBezTo>
                <a:cubicBezTo>
                  <a:pt x="69" y="12070"/>
                  <a:pt x="65" y="12040"/>
                  <a:pt x="62" y="12010"/>
                </a:cubicBezTo>
                <a:cubicBezTo>
                  <a:pt x="54" y="11929"/>
                  <a:pt x="46" y="11847"/>
                  <a:pt x="39" y="11765"/>
                </a:cubicBezTo>
                <a:cubicBezTo>
                  <a:pt x="35" y="11714"/>
                  <a:pt x="31" y="11663"/>
                  <a:pt x="27" y="11611"/>
                </a:cubicBezTo>
                <a:lnTo>
                  <a:pt x="27" y="11610"/>
                </a:lnTo>
                <a:cubicBezTo>
                  <a:pt x="24" y="11563"/>
                  <a:pt x="21" y="11516"/>
                  <a:pt x="18" y="11469"/>
                </a:cubicBezTo>
                <a:cubicBezTo>
                  <a:pt x="18" y="11465"/>
                  <a:pt x="18" y="11460"/>
                  <a:pt x="17" y="11455"/>
                </a:cubicBezTo>
                <a:cubicBezTo>
                  <a:pt x="15" y="11411"/>
                  <a:pt x="13" y="11367"/>
                  <a:pt x="11" y="11323"/>
                </a:cubicBezTo>
                <a:cubicBezTo>
                  <a:pt x="10" y="11307"/>
                  <a:pt x="9" y="11291"/>
                  <a:pt x="9" y="11275"/>
                </a:cubicBezTo>
                <a:cubicBezTo>
                  <a:pt x="7" y="11231"/>
                  <a:pt x="6" y="11187"/>
                  <a:pt x="5" y="11144"/>
                </a:cubicBezTo>
                <a:cubicBezTo>
                  <a:pt x="3" y="11093"/>
                  <a:pt x="2" y="11042"/>
                  <a:pt x="1" y="10992"/>
                </a:cubicBezTo>
                <a:lnTo>
                  <a:pt x="1" y="10977"/>
                </a:lnTo>
                <a:cubicBezTo>
                  <a:pt x="0" y="10928"/>
                  <a:pt x="0" y="10879"/>
                  <a:pt x="0" y="10830"/>
                </a:cubicBezTo>
                <a:cubicBezTo>
                  <a:pt x="0" y="10696"/>
                  <a:pt x="2" y="10563"/>
                  <a:pt x="7" y="10430"/>
                </a:cubicBezTo>
                <a:cubicBezTo>
                  <a:pt x="9" y="10379"/>
                  <a:pt x="11" y="10328"/>
                  <a:pt x="14" y="10277"/>
                </a:cubicBezTo>
                <a:cubicBezTo>
                  <a:pt x="15" y="10258"/>
                  <a:pt x="16" y="10239"/>
                  <a:pt x="17" y="10219"/>
                </a:cubicBezTo>
                <a:cubicBezTo>
                  <a:pt x="18" y="10187"/>
                  <a:pt x="20" y="10156"/>
                  <a:pt x="22" y="10124"/>
                </a:cubicBezTo>
                <a:cubicBezTo>
                  <a:pt x="43" y="9793"/>
                  <a:pt x="78" y="9465"/>
                  <a:pt x="128" y="9143"/>
                </a:cubicBezTo>
                <a:cubicBezTo>
                  <a:pt x="134" y="9103"/>
                  <a:pt x="140" y="9064"/>
                  <a:pt x="147" y="9025"/>
                </a:cubicBezTo>
                <a:cubicBezTo>
                  <a:pt x="147" y="9021"/>
                  <a:pt x="148" y="9018"/>
                  <a:pt x="148" y="9014"/>
                </a:cubicBezTo>
                <a:cubicBezTo>
                  <a:pt x="158" y="8952"/>
                  <a:pt x="169" y="8891"/>
                  <a:pt x="181" y="8829"/>
                </a:cubicBezTo>
                <a:cubicBezTo>
                  <a:pt x="183" y="8812"/>
                  <a:pt x="187" y="8796"/>
                  <a:pt x="190" y="8779"/>
                </a:cubicBezTo>
                <a:cubicBezTo>
                  <a:pt x="197" y="8740"/>
                  <a:pt x="205" y="8700"/>
                  <a:pt x="212" y="8662"/>
                </a:cubicBezTo>
                <a:cubicBezTo>
                  <a:pt x="276" y="8342"/>
                  <a:pt x="353" y="8026"/>
                  <a:pt x="444" y="7717"/>
                </a:cubicBezTo>
                <a:cubicBezTo>
                  <a:pt x="452" y="7687"/>
                  <a:pt x="461" y="7658"/>
                  <a:pt x="470" y="7629"/>
                </a:cubicBezTo>
                <a:cubicBezTo>
                  <a:pt x="481" y="7592"/>
                  <a:pt x="492" y="7554"/>
                  <a:pt x="504" y="7517"/>
                </a:cubicBezTo>
                <a:cubicBezTo>
                  <a:pt x="531" y="7431"/>
                  <a:pt x="559" y="7345"/>
                  <a:pt x="588" y="7261"/>
                </a:cubicBezTo>
                <a:cubicBezTo>
                  <a:pt x="597" y="7235"/>
                  <a:pt x="606" y="7209"/>
                  <a:pt x="615" y="7183"/>
                </a:cubicBezTo>
                <a:cubicBezTo>
                  <a:pt x="627" y="7146"/>
                  <a:pt x="641" y="7109"/>
                  <a:pt x="654" y="7073"/>
                </a:cubicBezTo>
                <a:cubicBezTo>
                  <a:pt x="694" y="6961"/>
                  <a:pt x="736" y="6850"/>
                  <a:pt x="780" y="6740"/>
                </a:cubicBezTo>
                <a:cubicBezTo>
                  <a:pt x="793" y="6706"/>
                  <a:pt x="807" y="6672"/>
                  <a:pt x="822" y="6638"/>
                </a:cubicBezTo>
                <a:cubicBezTo>
                  <a:pt x="836" y="6602"/>
                  <a:pt x="851" y="6566"/>
                  <a:pt x="866" y="6530"/>
                </a:cubicBezTo>
                <a:cubicBezTo>
                  <a:pt x="896" y="6458"/>
                  <a:pt x="927" y="6387"/>
                  <a:pt x="959" y="6316"/>
                </a:cubicBezTo>
                <a:cubicBezTo>
                  <a:pt x="975" y="6281"/>
                  <a:pt x="991" y="6246"/>
                  <a:pt x="1007" y="6212"/>
                </a:cubicBezTo>
                <a:cubicBezTo>
                  <a:pt x="1035" y="6150"/>
                  <a:pt x="1063" y="6089"/>
                  <a:pt x="1093" y="6029"/>
                </a:cubicBezTo>
                <a:cubicBezTo>
                  <a:pt x="1094" y="6027"/>
                  <a:pt x="1094" y="6025"/>
                  <a:pt x="1095" y="6024"/>
                </a:cubicBezTo>
                <a:cubicBezTo>
                  <a:pt x="1111" y="5991"/>
                  <a:pt x="1127" y="5958"/>
                  <a:pt x="1143" y="5926"/>
                </a:cubicBezTo>
                <a:cubicBezTo>
                  <a:pt x="1168" y="5876"/>
                  <a:pt x="1193" y="5826"/>
                  <a:pt x="1219" y="5776"/>
                </a:cubicBezTo>
                <a:cubicBezTo>
                  <a:pt x="1233" y="5748"/>
                  <a:pt x="1248" y="5720"/>
                  <a:pt x="1262" y="5692"/>
                </a:cubicBezTo>
                <a:cubicBezTo>
                  <a:pt x="1280" y="5658"/>
                  <a:pt x="1298" y="5624"/>
                  <a:pt x="1316" y="5591"/>
                </a:cubicBezTo>
                <a:cubicBezTo>
                  <a:pt x="1335" y="5557"/>
                  <a:pt x="1353" y="5523"/>
                  <a:pt x="1372" y="5489"/>
                </a:cubicBezTo>
                <a:cubicBezTo>
                  <a:pt x="1390" y="5455"/>
                  <a:pt x="1409" y="5422"/>
                  <a:pt x="1428" y="5389"/>
                </a:cubicBezTo>
                <a:cubicBezTo>
                  <a:pt x="1487" y="5285"/>
                  <a:pt x="1547" y="5183"/>
                  <a:pt x="1608" y="5082"/>
                </a:cubicBezTo>
                <a:cubicBezTo>
                  <a:pt x="1626" y="5052"/>
                  <a:pt x="1645" y="5022"/>
                  <a:pt x="1663" y="4993"/>
                </a:cubicBezTo>
                <a:cubicBezTo>
                  <a:pt x="1705" y="4926"/>
                  <a:pt x="1747" y="4859"/>
                  <a:pt x="1790" y="4794"/>
                </a:cubicBezTo>
                <a:cubicBezTo>
                  <a:pt x="1809" y="4765"/>
                  <a:pt x="1828" y="4736"/>
                  <a:pt x="1847" y="4708"/>
                </a:cubicBezTo>
                <a:cubicBezTo>
                  <a:pt x="1883" y="4653"/>
                  <a:pt x="1920" y="4599"/>
                  <a:pt x="1958" y="4544"/>
                </a:cubicBezTo>
                <a:cubicBezTo>
                  <a:pt x="1979" y="4514"/>
                  <a:pt x="2000" y="4483"/>
                  <a:pt x="2022" y="4453"/>
                </a:cubicBezTo>
                <a:cubicBezTo>
                  <a:pt x="2041" y="4426"/>
                  <a:pt x="2060" y="4399"/>
                  <a:pt x="2079" y="4373"/>
                </a:cubicBezTo>
                <a:cubicBezTo>
                  <a:pt x="2104" y="4338"/>
                  <a:pt x="2130" y="4303"/>
                  <a:pt x="2155" y="4269"/>
                </a:cubicBezTo>
                <a:cubicBezTo>
                  <a:pt x="2178" y="4238"/>
                  <a:pt x="2201" y="4208"/>
                  <a:pt x="2224" y="4177"/>
                </a:cubicBezTo>
                <a:cubicBezTo>
                  <a:pt x="2239" y="4156"/>
                  <a:pt x="2255" y="4135"/>
                  <a:pt x="2271" y="4115"/>
                </a:cubicBezTo>
                <a:cubicBezTo>
                  <a:pt x="2287" y="4093"/>
                  <a:pt x="2303" y="4073"/>
                  <a:pt x="2320" y="4052"/>
                </a:cubicBezTo>
                <a:cubicBezTo>
                  <a:pt x="2340" y="4025"/>
                  <a:pt x="2361" y="3999"/>
                  <a:pt x="2382" y="3973"/>
                </a:cubicBezTo>
                <a:cubicBezTo>
                  <a:pt x="2399" y="3951"/>
                  <a:pt x="2416" y="3929"/>
                  <a:pt x="2434" y="3907"/>
                </a:cubicBezTo>
                <a:cubicBezTo>
                  <a:pt x="3975" y="1992"/>
                  <a:pt x="6141" y="607"/>
                  <a:pt x="8621" y="66"/>
                </a:cubicBezTo>
                <a:cubicBezTo>
                  <a:pt x="8622" y="66"/>
                  <a:pt x="8623" y="66"/>
                  <a:pt x="8624" y="65"/>
                </a:cubicBezTo>
                <a:cubicBezTo>
                  <a:pt x="8624" y="65"/>
                  <a:pt x="8624" y="65"/>
                  <a:pt x="8624" y="65"/>
                </a:cubicBezTo>
                <a:cubicBezTo>
                  <a:pt x="8625" y="65"/>
                  <a:pt x="8626" y="65"/>
                  <a:pt x="8627" y="65"/>
                </a:cubicBezTo>
                <a:cubicBezTo>
                  <a:pt x="8635" y="63"/>
                  <a:pt x="8643" y="61"/>
                  <a:pt x="8651" y="60"/>
                </a:cubicBezTo>
                <a:cubicBezTo>
                  <a:pt x="8652" y="60"/>
                  <a:pt x="8653" y="59"/>
                  <a:pt x="8654" y="59"/>
                </a:cubicBezTo>
                <a:lnTo>
                  <a:pt x="8654" y="59"/>
                </a:lnTo>
                <a:cubicBezTo>
                  <a:pt x="8751" y="38"/>
                  <a:pt x="8849" y="18"/>
                  <a:pt x="8947" y="0"/>
                </a:cubicBezTo>
                <a:cubicBezTo>
                  <a:pt x="9330" y="84"/>
                  <a:pt x="9696" y="373"/>
                  <a:pt x="10146" y="351"/>
                </a:cubicBezTo>
                <a:cubicBezTo>
                  <a:pt x="10469" y="319"/>
                  <a:pt x="10795" y="303"/>
                  <a:pt x="11118" y="308"/>
                </a:cubicBezTo>
                <a:cubicBezTo>
                  <a:pt x="11185" y="309"/>
                  <a:pt x="11251" y="311"/>
                  <a:pt x="11317" y="313"/>
                </a:cubicBezTo>
                <a:cubicBezTo>
                  <a:pt x="11347" y="314"/>
                  <a:pt x="11376" y="316"/>
                  <a:pt x="11406" y="317"/>
                </a:cubicBezTo>
                <a:cubicBezTo>
                  <a:pt x="11440" y="319"/>
                  <a:pt x="11475" y="321"/>
                  <a:pt x="11509" y="324"/>
                </a:cubicBezTo>
                <a:cubicBezTo>
                  <a:pt x="11533" y="325"/>
                  <a:pt x="11557" y="327"/>
                  <a:pt x="11581" y="329"/>
                </a:cubicBezTo>
                <a:cubicBezTo>
                  <a:pt x="11602" y="330"/>
                  <a:pt x="11623" y="332"/>
                  <a:pt x="11644" y="334"/>
                </a:cubicBezTo>
                <a:cubicBezTo>
                  <a:pt x="11704" y="340"/>
                  <a:pt x="11764" y="346"/>
                  <a:pt x="11823" y="353"/>
                </a:cubicBezTo>
                <a:cubicBezTo>
                  <a:pt x="11979" y="364"/>
                  <a:pt x="12134" y="380"/>
                  <a:pt x="12288" y="402"/>
                </a:cubicBezTo>
                <a:cubicBezTo>
                  <a:pt x="12338" y="406"/>
                  <a:pt x="12388" y="411"/>
                  <a:pt x="12437" y="417"/>
                </a:cubicBezTo>
                <a:cubicBezTo>
                  <a:pt x="12447" y="418"/>
                  <a:pt x="12458" y="419"/>
                  <a:pt x="12468" y="421"/>
                </a:cubicBezTo>
                <a:cubicBezTo>
                  <a:pt x="12507" y="425"/>
                  <a:pt x="12545" y="429"/>
                  <a:pt x="12583" y="434"/>
                </a:cubicBezTo>
                <a:cubicBezTo>
                  <a:pt x="12594" y="435"/>
                  <a:pt x="12605" y="437"/>
                  <a:pt x="12616" y="438"/>
                </a:cubicBezTo>
                <a:cubicBezTo>
                  <a:pt x="12659" y="444"/>
                  <a:pt x="12702" y="450"/>
                  <a:pt x="12745" y="455"/>
                </a:cubicBezTo>
                <a:cubicBezTo>
                  <a:pt x="12816" y="465"/>
                  <a:pt x="12885" y="475"/>
                  <a:pt x="12955" y="487"/>
                </a:cubicBezTo>
                <a:cubicBezTo>
                  <a:pt x="12980" y="491"/>
                  <a:pt x="13006" y="495"/>
                  <a:pt x="13031" y="499"/>
                </a:cubicBezTo>
                <a:cubicBezTo>
                  <a:pt x="13055" y="503"/>
                  <a:pt x="13079" y="507"/>
                  <a:pt x="13103" y="512"/>
                </a:cubicBezTo>
                <a:cubicBezTo>
                  <a:pt x="13142" y="518"/>
                  <a:pt x="13180" y="525"/>
                  <a:pt x="13218" y="532"/>
                </a:cubicBezTo>
                <a:cubicBezTo>
                  <a:pt x="13319" y="550"/>
                  <a:pt x="13419" y="570"/>
                  <a:pt x="13519" y="592"/>
                </a:cubicBezTo>
                <a:cubicBezTo>
                  <a:pt x="13522" y="592"/>
                  <a:pt x="13524" y="593"/>
                  <a:pt x="13526" y="593"/>
                </a:cubicBezTo>
                <a:cubicBezTo>
                  <a:pt x="13554" y="599"/>
                  <a:pt x="13581" y="605"/>
                  <a:pt x="13608" y="611"/>
                </a:cubicBezTo>
                <a:cubicBezTo>
                  <a:pt x="13627" y="615"/>
                  <a:pt x="13645" y="620"/>
                  <a:pt x="13664" y="624"/>
                </a:cubicBezTo>
                <a:cubicBezTo>
                  <a:pt x="13696" y="631"/>
                  <a:pt x="13727" y="639"/>
                  <a:pt x="13758" y="646"/>
                </a:cubicBezTo>
                <a:cubicBezTo>
                  <a:pt x="13760" y="646"/>
                  <a:pt x="13762" y="647"/>
                  <a:pt x="13764" y="647"/>
                </a:cubicBezTo>
                <a:cubicBezTo>
                  <a:pt x="13795" y="655"/>
                  <a:pt x="13826" y="662"/>
                  <a:pt x="13856" y="670"/>
                </a:cubicBezTo>
                <a:cubicBezTo>
                  <a:pt x="13888" y="678"/>
                  <a:pt x="13919" y="686"/>
                  <a:pt x="13951" y="694"/>
                </a:cubicBezTo>
                <a:cubicBezTo>
                  <a:pt x="13984" y="702"/>
                  <a:pt x="14017" y="711"/>
                  <a:pt x="14050" y="720"/>
                </a:cubicBezTo>
                <a:cubicBezTo>
                  <a:pt x="14088" y="730"/>
                  <a:pt x="14125" y="740"/>
                  <a:pt x="14163" y="751"/>
                </a:cubicBezTo>
                <a:lnTo>
                  <a:pt x="14163" y="751"/>
                </a:lnTo>
                <a:cubicBezTo>
                  <a:pt x="14305" y="790"/>
                  <a:pt x="14445" y="833"/>
                  <a:pt x="14584" y="878"/>
                </a:cubicBezTo>
                <a:cubicBezTo>
                  <a:pt x="14588" y="880"/>
                  <a:pt x="14593" y="881"/>
                  <a:pt x="14598" y="883"/>
                </a:cubicBezTo>
                <a:cubicBezTo>
                  <a:pt x="14629" y="893"/>
                  <a:pt x="14659" y="903"/>
                  <a:pt x="14689" y="914"/>
                </a:cubicBezTo>
                <a:cubicBezTo>
                  <a:pt x="14691" y="914"/>
                  <a:pt x="14693" y="915"/>
                  <a:pt x="14695" y="915"/>
                </a:cubicBezTo>
                <a:cubicBezTo>
                  <a:pt x="14721" y="924"/>
                  <a:pt x="14748" y="934"/>
                  <a:pt x="14774" y="943"/>
                </a:cubicBezTo>
                <a:cubicBezTo>
                  <a:pt x="14848" y="969"/>
                  <a:pt x="14923" y="996"/>
                  <a:pt x="14997" y="1023"/>
                </a:cubicBezTo>
                <a:cubicBezTo>
                  <a:pt x="15029" y="1035"/>
                  <a:pt x="15061" y="1047"/>
                  <a:pt x="15093" y="1060"/>
                </a:cubicBezTo>
                <a:cubicBezTo>
                  <a:pt x="15094" y="1060"/>
                  <a:pt x="15095" y="1061"/>
                  <a:pt x="15096" y="1061"/>
                </a:cubicBezTo>
                <a:cubicBezTo>
                  <a:pt x="15097" y="1061"/>
                  <a:pt x="15097" y="1061"/>
                  <a:pt x="15098" y="1062"/>
                </a:cubicBezTo>
                <a:cubicBezTo>
                  <a:pt x="15114" y="1067"/>
                  <a:pt x="15129" y="1074"/>
                  <a:pt x="15145" y="1080"/>
                </a:cubicBezTo>
                <a:cubicBezTo>
                  <a:pt x="15169" y="1089"/>
                  <a:pt x="15192" y="1098"/>
                  <a:pt x="15216" y="1108"/>
                </a:cubicBezTo>
                <a:cubicBezTo>
                  <a:pt x="15248" y="1121"/>
                  <a:pt x="15280" y="1134"/>
                  <a:pt x="15312" y="1147"/>
                </a:cubicBezTo>
                <a:cubicBezTo>
                  <a:pt x="15359" y="1166"/>
                  <a:pt x="15406" y="1186"/>
                  <a:pt x="15453" y="1206"/>
                </a:cubicBezTo>
                <a:cubicBezTo>
                  <a:pt x="15490" y="1222"/>
                  <a:pt x="15528" y="1239"/>
                  <a:pt x="15565" y="1255"/>
                </a:cubicBezTo>
                <a:cubicBezTo>
                  <a:pt x="15708" y="1318"/>
                  <a:pt x="15849" y="1385"/>
                  <a:pt x="15987" y="1454"/>
                </a:cubicBezTo>
                <a:cubicBezTo>
                  <a:pt x="16012" y="1467"/>
                  <a:pt x="16037" y="1479"/>
                  <a:pt x="16063" y="1492"/>
                </a:cubicBezTo>
                <a:cubicBezTo>
                  <a:pt x="16116" y="1520"/>
                  <a:pt x="16170" y="1548"/>
                  <a:pt x="16223" y="1576"/>
                </a:cubicBezTo>
                <a:cubicBezTo>
                  <a:pt x="16248" y="1589"/>
                  <a:pt x="16272" y="1602"/>
                  <a:pt x="16296" y="1616"/>
                </a:cubicBezTo>
                <a:cubicBezTo>
                  <a:pt x="16317" y="1627"/>
                  <a:pt x="16338" y="1638"/>
                  <a:pt x="16359" y="1650"/>
                </a:cubicBezTo>
                <a:cubicBezTo>
                  <a:pt x="16476" y="1715"/>
                  <a:pt x="16592" y="1782"/>
                  <a:pt x="16707" y="1852"/>
                </a:cubicBezTo>
                <a:cubicBezTo>
                  <a:pt x="16739" y="1871"/>
                  <a:pt x="16771" y="1891"/>
                  <a:pt x="16803" y="1911"/>
                </a:cubicBezTo>
                <a:cubicBezTo>
                  <a:pt x="16921" y="1985"/>
                  <a:pt x="17039" y="2061"/>
                  <a:pt x="17154" y="2140"/>
                </a:cubicBezTo>
                <a:cubicBezTo>
                  <a:pt x="17177" y="2155"/>
                  <a:pt x="17199" y="2171"/>
                  <a:pt x="17222" y="2186"/>
                </a:cubicBezTo>
                <a:cubicBezTo>
                  <a:pt x="17222" y="2187"/>
                  <a:pt x="17222" y="2187"/>
                  <a:pt x="17222" y="2187"/>
                </a:cubicBezTo>
                <a:cubicBezTo>
                  <a:pt x="17223" y="2187"/>
                  <a:pt x="17223" y="2187"/>
                  <a:pt x="17223" y="2187"/>
                </a:cubicBezTo>
                <a:cubicBezTo>
                  <a:pt x="17257" y="2211"/>
                  <a:pt x="17292" y="2235"/>
                  <a:pt x="17326" y="2259"/>
                </a:cubicBezTo>
                <a:cubicBezTo>
                  <a:pt x="17373" y="2293"/>
                  <a:pt x="17420" y="2328"/>
                  <a:pt x="17467" y="2363"/>
                </a:cubicBezTo>
                <a:cubicBezTo>
                  <a:pt x="17474" y="2367"/>
                  <a:pt x="17480" y="2372"/>
                  <a:pt x="17486" y="2377"/>
                </a:cubicBezTo>
                <a:cubicBezTo>
                  <a:pt x="17493" y="2381"/>
                  <a:pt x="17499" y="2386"/>
                  <a:pt x="17506" y="2391"/>
                </a:cubicBezTo>
                <a:cubicBezTo>
                  <a:pt x="17513" y="2396"/>
                  <a:pt x="17521" y="2402"/>
                  <a:pt x="17528" y="2408"/>
                </a:cubicBezTo>
                <a:cubicBezTo>
                  <a:pt x="17555" y="2428"/>
                  <a:pt x="17583" y="2449"/>
                  <a:pt x="17609" y="2470"/>
                </a:cubicBezTo>
                <a:cubicBezTo>
                  <a:pt x="17628" y="2484"/>
                  <a:pt x="17647" y="2499"/>
                  <a:pt x="17666" y="2513"/>
                </a:cubicBezTo>
                <a:cubicBezTo>
                  <a:pt x="17686" y="2529"/>
                  <a:pt x="17706" y="2545"/>
                  <a:pt x="17726" y="2561"/>
                </a:cubicBezTo>
                <a:cubicBezTo>
                  <a:pt x="17807" y="2625"/>
                  <a:pt x="17886" y="2690"/>
                  <a:pt x="17965" y="2756"/>
                </a:cubicBezTo>
                <a:cubicBezTo>
                  <a:pt x="17993" y="2780"/>
                  <a:pt x="18021" y="2804"/>
                  <a:pt x="18050" y="2828"/>
                </a:cubicBezTo>
                <a:cubicBezTo>
                  <a:pt x="18050" y="2829"/>
                  <a:pt x="18050" y="2829"/>
                  <a:pt x="18051" y="2829"/>
                </a:cubicBezTo>
                <a:cubicBezTo>
                  <a:pt x="18086" y="2860"/>
                  <a:pt x="18122" y="2891"/>
                  <a:pt x="18157" y="2922"/>
                </a:cubicBezTo>
                <a:cubicBezTo>
                  <a:pt x="18158" y="2923"/>
                  <a:pt x="18159" y="2925"/>
                  <a:pt x="18161" y="2926"/>
                </a:cubicBezTo>
                <a:cubicBezTo>
                  <a:pt x="18197" y="2958"/>
                  <a:pt x="18232" y="2989"/>
                  <a:pt x="18267" y="3022"/>
                </a:cubicBezTo>
                <a:cubicBezTo>
                  <a:pt x="18294" y="3046"/>
                  <a:pt x="18321" y="3071"/>
                  <a:pt x="18348" y="3097"/>
                </a:cubicBezTo>
                <a:cubicBezTo>
                  <a:pt x="18392" y="3137"/>
                  <a:pt x="18435" y="3179"/>
                  <a:pt x="18479" y="3221"/>
                </a:cubicBezTo>
                <a:cubicBezTo>
                  <a:pt x="18746" y="3480"/>
                  <a:pt x="18998" y="3755"/>
                  <a:pt x="19235" y="4043"/>
                </a:cubicBezTo>
                <a:cubicBezTo>
                  <a:pt x="19295" y="4115"/>
                  <a:pt x="19353" y="4188"/>
                  <a:pt x="19410" y="4262"/>
                </a:cubicBezTo>
                <a:cubicBezTo>
                  <a:pt x="19439" y="4299"/>
                  <a:pt x="19467" y="4336"/>
                  <a:pt x="19495" y="4373"/>
                </a:cubicBezTo>
                <a:cubicBezTo>
                  <a:pt x="19631" y="4553"/>
                  <a:pt x="19761" y="4738"/>
                  <a:pt x="19884" y="4927"/>
                </a:cubicBezTo>
                <a:lnTo>
                  <a:pt x="19884" y="4928"/>
                </a:lnTo>
                <a:cubicBezTo>
                  <a:pt x="19887" y="4931"/>
                  <a:pt x="19889" y="4935"/>
                  <a:pt x="19892" y="4938"/>
                </a:cubicBezTo>
                <a:cubicBezTo>
                  <a:pt x="19894" y="4942"/>
                  <a:pt x="19897" y="4946"/>
                  <a:pt x="19899" y="4949"/>
                </a:cubicBezTo>
                <a:cubicBezTo>
                  <a:pt x="19909" y="4965"/>
                  <a:pt x="19920" y="4981"/>
                  <a:pt x="19930" y="4998"/>
                </a:cubicBezTo>
                <a:cubicBezTo>
                  <a:pt x="19947" y="5024"/>
                  <a:pt x="19963" y="5049"/>
                  <a:pt x="19979" y="5075"/>
                </a:cubicBezTo>
                <a:cubicBezTo>
                  <a:pt x="20011" y="5125"/>
                  <a:pt x="20042" y="5175"/>
                  <a:pt x="20072" y="5225"/>
                </a:cubicBezTo>
                <a:cubicBezTo>
                  <a:pt x="20194" y="5427"/>
                  <a:pt x="20309" y="5633"/>
                  <a:pt x="20418" y="5844"/>
                </a:cubicBezTo>
                <a:cubicBezTo>
                  <a:pt x="20444" y="5895"/>
                  <a:pt x="20470" y="5947"/>
                  <a:pt x="20496" y="5999"/>
                </a:cubicBezTo>
                <a:cubicBezTo>
                  <a:pt x="20505" y="6018"/>
                  <a:pt x="20514" y="6037"/>
                  <a:pt x="20524" y="6057"/>
                </a:cubicBezTo>
                <a:cubicBezTo>
                  <a:pt x="20541" y="6092"/>
                  <a:pt x="20558" y="6128"/>
                  <a:pt x="20575" y="6164"/>
                </a:cubicBezTo>
                <a:cubicBezTo>
                  <a:pt x="20585" y="6184"/>
                  <a:pt x="20594" y="6204"/>
                  <a:pt x="20603" y="6224"/>
                </a:cubicBezTo>
                <a:cubicBezTo>
                  <a:pt x="20611" y="6240"/>
                  <a:pt x="20618" y="6256"/>
                  <a:pt x="20625" y="6272"/>
                </a:cubicBezTo>
                <a:cubicBezTo>
                  <a:pt x="20661" y="6350"/>
                  <a:pt x="20696" y="6429"/>
                  <a:pt x="20730" y="6509"/>
                </a:cubicBezTo>
                <a:cubicBezTo>
                  <a:pt x="20743" y="6539"/>
                  <a:pt x="20756" y="6570"/>
                  <a:pt x="20769" y="6601"/>
                </a:cubicBezTo>
                <a:cubicBezTo>
                  <a:pt x="20784" y="6638"/>
                  <a:pt x="20799" y="6675"/>
                  <a:pt x="20814" y="6712"/>
                </a:cubicBezTo>
                <a:cubicBezTo>
                  <a:pt x="20829" y="6749"/>
                  <a:pt x="20844" y="6787"/>
                  <a:pt x="20858" y="6824"/>
                </a:cubicBezTo>
                <a:cubicBezTo>
                  <a:pt x="20873" y="6861"/>
                  <a:pt x="20887" y="6899"/>
                  <a:pt x="20902" y="6937"/>
                </a:cubicBezTo>
                <a:cubicBezTo>
                  <a:pt x="20916" y="6974"/>
                  <a:pt x="20930" y="7012"/>
                  <a:pt x="20943" y="7050"/>
                </a:cubicBezTo>
                <a:lnTo>
                  <a:pt x="20943" y="7050"/>
                </a:lnTo>
                <a:cubicBezTo>
                  <a:pt x="20971" y="7126"/>
                  <a:pt x="20998" y="7202"/>
                  <a:pt x="21023" y="7278"/>
                </a:cubicBezTo>
                <a:cubicBezTo>
                  <a:pt x="21039" y="7326"/>
                  <a:pt x="21055" y="7374"/>
                  <a:pt x="21071" y="7423"/>
                </a:cubicBezTo>
                <a:cubicBezTo>
                  <a:pt x="21086" y="7471"/>
                  <a:pt x="21102" y="7519"/>
                  <a:pt x="21116" y="7568"/>
                </a:cubicBezTo>
                <a:cubicBezTo>
                  <a:pt x="21132" y="7617"/>
                  <a:pt x="21146" y="7665"/>
                  <a:pt x="21160" y="7715"/>
                </a:cubicBezTo>
                <a:cubicBezTo>
                  <a:pt x="21174" y="7763"/>
                  <a:pt x="21188" y="7812"/>
                  <a:pt x="21201" y="7861"/>
                </a:cubicBezTo>
                <a:cubicBezTo>
                  <a:pt x="21202" y="7861"/>
                  <a:pt x="21202" y="7862"/>
                  <a:pt x="21202" y="7862"/>
                </a:cubicBezTo>
                <a:cubicBezTo>
                  <a:pt x="21226" y="7951"/>
                  <a:pt x="21250" y="8040"/>
                  <a:pt x="21272" y="8129"/>
                </a:cubicBezTo>
                <a:cubicBezTo>
                  <a:pt x="21272" y="8130"/>
                  <a:pt x="21272" y="8132"/>
                  <a:pt x="21272" y="8133"/>
                </a:cubicBezTo>
                <a:cubicBezTo>
                  <a:pt x="21278" y="8154"/>
                  <a:pt x="21283" y="8175"/>
                  <a:pt x="21288" y="8196"/>
                </a:cubicBezTo>
                <a:cubicBezTo>
                  <a:pt x="21297" y="8234"/>
                  <a:pt x="21306" y="8272"/>
                  <a:pt x="21315" y="8310"/>
                </a:cubicBezTo>
                <a:cubicBezTo>
                  <a:pt x="21324" y="8350"/>
                  <a:pt x="21333" y="8391"/>
                  <a:pt x="21341" y="8431"/>
                </a:cubicBezTo>
                <a:cubicBezTo>
                  <a:pt x="21351" y="8475"/>
                  <a:pt x="21361" y="8519"/>
                  <a:pt x="21370" y="8563"/>
                </a:cubicBezTo>
                <a:cubicBezTo>
                  <a:pt x="21374" y="8584"/>
                  <a:pt x="21378" y="8604"/>
                  <a:pt x="21382" y="8625"/>
                </a:cubicBezTo>
                <a:cubicBezTo>
                  <a:pt x="21385" y="8639"/>
                  <a:pt x="21387" y="8652"/>
                  <a:pt x="21390" y="8666"/>
                </a:cubicBezTo>
                <a:cubicBezTo>
                  <a:pt x="21393" y="8682"/>
                  <a:pt x="21396" y="8698"/>
                  <a:pt x="21399" y="8715"/>
                </a:cubicBezTo>
                <a:cubicBezTo>
                  <a:pt x="21403" y="8731"/>
                  <a:pt x="21405" y="8748"/>
                  <a:pt x="21409" y="8765"/>
                </a:cubicBezTo>
                <a:cubicBezTo>
                  <a:pt x="21414" y="8793"/>
                  <a:pt x="21419" y="8821"/>
                  <a:pt x="21424" y="8849"/>
                </a:cubicBezTo>
                <a:cubicBezTo>
                  <a:pt x="21435" y="8908"/>
                  <a:pt x="21445" y="8968"/>
                  <a:pt x="21454" y="9027"/>
                </a:cubicBezTo>
                <a:cubicBezTo>
                  <a:pt x="21459" y="9056"/>
                  <a:pt x="21464" y="9085"/>
                  <a:pt x="21468" y="9114"/>
                </a:cubicBezTo>
                <a:cubicBezTo>
                  <a:pt x="21472" y="9137"/>
                  <a:pt x="21475" y="9161"/>
                  <a:pt x="21479" y="9185"/>
                </a:cubicBezTo>
                <a:cubicBezTo>
                  <a:pt x="21482" y="9211"/>
                  <a:pt x="21486" y="9238"/>
                  <a:pt x="21490" y="9264"/>
                </a:cubicBezTo>
                <a:cubicBezTo>
                  <a:pt x="21495" y="9298"/>
                  <a:pt x="21499" y="9331"/>
                  <a:pt x="21503" y="9365"/>
                </a:cubicBezTo>
                <a:cubicBezTo>
                  <a:pt x="21508" y="9400"/>
                  <a:pt x="21512" y="9435"/>
                  <a:pt x="21517" y="9471"/>
                </a:cubicBezTo>
                <a:cubicBezTo>
                  <a:pt x="21521" y="9505"/>
                  <a:pt x="21525" y="9539"/>
                  <a:pt x="21529" y="9573"/>
                </a:cubicBezTo>
                <a:cubicBezTo>
                  <a:pt x="21533" y="9609"/>
                  <a:pt x="21537" y="9645"/>
                  <a:pt x="21540" y="9681"/>
                </a:cubicBezTo>
                <a:cubicBezTo>
                  <a:pt x="21545" y="9725"/>
                  <a:pt x="21549" y="9769"/>
                  <a:pt x="21553" y="9812"/>
                </a:cubicBezTo>
                <a:cubicBezTo>
                  <a:pt x="21556" y="9852"/>
                  <a:pt x="21560" y="9891"/>
                  <a:pt x="21563" y="9931"/>
                </a:cubicBezTo>
                <a:cubicBezTo>
                  <a:pt x="21565" y="9957"/>
                  <a:pt x="21567" y="9982"/>
                  <a:pt x="21569" y="10007"/>
                </a:cubicBezTo>
                <a:cubicBezTo>
                  <a:pt x="21570" y="10030"/>
                  <a:pt x="21572" y="10054"/>
                  <a:pt x="21574" y="10077"/>
                </a:cubicBezTo>
                <a:cubicBezTo>
                  <a:pt x="21575" y="10105"/>
                  <a:pt x="21577" y="10133"/>
                  <a:pt x="21579" y="10161"/>
                </a:cubicBezTo>
                <a:cubicBezTo>
                  <a:pt x="21584" y="10239"/>
                  <a:pt x="21587" y="10318"/>
                  <a:pt x="21591" y="10396"/>
                </a:cubicBezTo>
                <a:cubicBezTo>
                  <a:pt x="21591" y="10418"/>
                  <a:pt x="21592" y="10439"/>
                  <a:pt x="21593" y="10461"/>
                </a:cubicBezTo>
                <a:cubicBezTo>
                  <a:pt x="21594" y="10492"/>
                  <a:pt x="21595" y="10524"/>
                  <a:pt x="21596" y="10555"/>
                </a:cubicBezTo>
                <a:cubicBezTo>
                  <a:pt x="21596" y="10566"/>
                  <a:pt x="21597" y="10577"/>
                  <a:pt x="21597" y="10588"/>
                </a:cubicBezTo>
                <a:cubicBezTo>
                  <a:pt x="21598" y="10622"/>
                  <a:pt x="21598" y="10657"/>
                  <a:pt x="21598" y="10691"/>
                </a:cubicBezTo>
                <a:cubicBezTo>
                  <a:pt x="21600" y="10751"/>
                  <a:pt x="21600" y="10810"/>
                  <a:pt x="21600" y="1087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599"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5470"/>
                </a:moveTo>
                <a:cubicBezTo>
                  <a:pt x="20714" y="15083"/>
                  <a:pt x="19939" y="14726"/>
                  <a:pt x="19657" y="14490"/>
                </a:cubicBezTo>
                <a:cubicBezTo>
                  <a:pt x="18946" y="13896"/>
                  <a:pt x="18140" y="13342"/>
                  <a:pt x="17689" y="12631"/>
                </a:cubicBezTo>
                <a:cubicBezTo>
                  <a:pt x="17597" y="12486"/>
                  <a:pt x="17512" y="12343"/>
                  <a:pt x="17435" y="12206"/>
                </a:cubicBezTo>
                <a:cubicBezTo>
                  <a:pt x="17385" y="12118"/>
                  <a:pt x="17340" y="12027"/>
                  <a:pt x="17301" y="11934"/>
                </a:cubicBezTo>
                <a:cubicBezTo>
                  <a:pt x="17301" y="11934"/>
                  <a:pt x="17301" y="11934"/>
                  <a:pt x="17301" y="11934"/>
                </a:cubicBezTo>
                <a:cubicBezTo>
                  <a:pt x="17152" y="11587"/>
                  <a:pt x="17076" y="11215"/>
                  <a:pt x="17077" y="10838"/>
                </a:cubicBezTo>
                <a:lnTo>
                  <a:pt x="17077" y="10838"/>
                </a:lnTo>
                <a:cubicBezTo>
                  <a:pt x="17077" y="7013"/>
                  <a:pt x="15210" y="3783"/>
                  <a:pt x="12270" y="1921"/>
                </a:cubicBezTo>
                <a:cubicBezTo>
                  <a:pt x="12269" y="1920"/>
                  <a:pt x="12267" y="1919"/>
                  <a:pt x="12266" y="1918"/>
                </a:cubicBezTo>
                <a:cubicBezTo>
                  <a:pt x="10468" y="709"/>
                  <a:pt x="8285" y="0"/>
                  <a:pt x="5930" y="0"/>
                </a:cubicBezTo>
                <a:cubicBezTo>
                  <a:pt x="5305" y="0"/>
                  <a:pt x="4692" y="50"/>
                  <a:pt x="4095" y="146"/>
                </a:cubicBezTo>
                <a:cubicBezTo>
                  <a:pt x="4001" y="140"/>
                  <a:pt x="3908" y="156"/>
                  <a:pt x="3818" y="178"/>
                </a:cubicBezTo>
                <a:cubicBezTo>
                  <a:pt x="3841" y="176"/>
                  <a:pt x="3864" y="177"/>
                  <a:pt x="3887" y="182"/>
                </a:cubicBezTo>
                <a:cubicBezTo>
                  <a:pt x="4276" y="265"/>
                  <a:pt x="4648" y="548"/>
                  <a:pt x="5106" y="526"/>
                </a:cubicBezTo>
                <a:cubicBezTo>
                  <a:pt x="5434" y="495"/>
                  <a:pt x="5764" y="480"/>
                  <a:pt x="6093" y="484"/>
                </a:cubicBezTo>
                <a:cubicBezTo>
                  <a:pt x="6160" y="485"/>
                  <a:pt x="6228" y="487"/>
                  <a:pt x="6295" y="489"/>
                </a:cubicBezTo>
                <a:cubicBezTo>
                  <a:pt x="6325" y="490"/>
                  <a:pt x="6355" y="492"/>
                  <a:pt x="6385" y="493"/>
                </a:cubicBezTo>
                <a:cubicBezTo>
                  <a:pt x="6420" y="495"/>
                  <a:pt x="6455" y="497"/>
                  <a:pt x="6490" y="499"/>
                </a:cubicBezTo>
                <a:cubicBezTo>
                  <a:pt x="6514" y="501"/>
                  <a:pt x="6538" y="503"/>
                  <a:pt x="6563" y="505"/>
                </a:cubicBezTo>
                <a:cubicBezTo>
                  <a:pt x="6584" y="506"/>
                  <a:pt x="6606" y="508"/>
                  <a:pt x="6627" y="510"/>
                </a:cubicBezTo>
                <a:cubicBezTo>
                  <a:pt x="6688" y="515"/>
                  <a:pt x="6749" y="521"/>
                  <a:pt x="6809" y="528"/>
                </a:cubicBezTo>
                <a:cubicBezTo>
                  <a:pt x="6968" y="539"/>
                  <a:pt x="7125" y="555"/>
                  <a:pt x="7281" y="576"/>
                </a:cubicBezTo>
                <a:cubicBezTo>
                  <a:pt x="7332" y="580"/>
                  <a:pt x="7382" y="585"/>
                  <a:pt x="7433" y="591"/>
                </a:cubicBezTo>
                <a:cubicBezTo>
                  <a:pt x="7443" y="592"/>
                  <a:pt x="7454" y="593"/>
                  <a:pt x="7464" y="594"/>
                </a:cubicBezTo>
                <a:cubicBezTo>
                  <a:pt x="7503" y="598"/>
                  <a:pt x="7542" y="603"/>
                  <a:pt x="7581" y="608"/>
                </a:cubicBezTo>
                <a:cubicBezTo>
                  <a:pt x="7592" y="609"/>
                  <a:pt x="7603" y="610"/>
                  <a:pt x="7614" y="612"/>
                </a:cubicBezTo>
                <a:cubicBezTo>
                  <a:pt x="7658" y="617"/>
                  <a:pt x="7702" y="623"/>
                  <a:pt x="7746" y="628"/>
                </a:cubicBezTo>
                <a:cubicBezTo>
                  <a:pt x="7817" y="638"/>
                  <a:pt x="7888" y="648"/>
                  <a:pt x="7959" y="660"/>
                </a:cubicBezTo>
                <a:cubicBezTo>
                  <a:pt x="7984" y="663"/>
                  <a:pt x="8010" y="667"/>
                  <a:pt x="8036" y="671"/>
                </a:cubicBezTo>
                <a:cubicBezTo>
                  <a:pt x="8060" y="675"/>
                  <a:pt x="8085" y="679"/>
                  <a:pt x="8110" y="684"/>
                </a:cubicBezTo>
                <a:cubicBezTo>
                  <a:pt x="8148" y="690"/>
                  <a:pt x="8187" y="697"/>
                  <a:pt x="8226" y="704"/>
                </a:cubicBezTo>
                <a:cubicBezTo>
                  <a:pt x="8329" y="722"/>
                  <a:pt x="8431" y="741"/>
                  <a:pt x="8532" y="762"/>
                </a:cubicBezTo>
                <a:cubicBezTo>
                  <a:pt x="8534" y="763"/>
                  <a:pt x="8537" y="763"/>
                  <a:pt x="8539" y="764"/>
                </a:cubicBezTo>
                <a:cubicBezTo>
                  <a:pt x="8567" y="769"/>
                  <a:pt x="8595" y="775"/>
                  <a:pt x="8622" y="781"/>
                </a:cubicBezTo>
                <a:cubicBezTo>
                  <a:pt x="8673" y="792"/>
                  <a:pt x="8724" y="803"/>
                  <a:pt x="8775" y="815"/>
                </a:cubicBezTo>
                <a:cubicBezTo>
                  <a:pt x="8777" y="816"/>
                  <a:pt x="8779" y="816"/>
                  <a:pt x="8781" y="817"/>
                </a:cubicBezTo>
                <a:cubicBezTo>
                  <a:pt x="8812" y="824"/>
                  <a:pt x="8843" y="831"/>
                  <a:pt x="8874" y="839"/>
                </a:cubicBezTo>
                <a:cubicBezTo>
                  <a:pt x="8906" y="846"/>
                  <a:pt x="8939" y="854"/>
                  <a:pt x="8970" y="862"/>
                </a:cubicBezTo>
                <a:cubicBezTo>
                  <a:pt x="9004" y="871"/>
                  <a:pt x="9038" y="879"/>
                  <a:pt x="9072" y="888"/>
                </a:cubicBezTo>
                <a:cubicBezTo>
                  <a:pt x="9110" y="898"/>
                  <a:pt x="9148" y="908"/>
                  <a:pt x="9186" y="918"/>
                </a:cubicBezTo>
                <a:lnTo>
                  <a:pt x="9186" y="918"/>
                </a:lnTo>
                <a:cubicBezTo>
                  <a:pt x="9330" y="957"/>
                  <a:pt x="9473" y="999"/>
                  <a:pt x="9613" y="1043"/>
                </a:cubicBezTo>
                <a:cubicBezTo>
                  <a:pt x="9618" y="1045"/>
                  <a:pt x="9623" y="1046"/>
                  <a:pt x="9628" y="1048"/>
                </a:cubicBezTo>
                <a:cubicBezTo>
                  <a:pt x="9659" y="1058"/>
                  <a:pt x="9690" y="1068"/>
                  <a:pt x="9721" y="1078"/>
                </a:cubicBezTo>
                <a:cubicBezTo>
                  <a:pt x="9723" y="1078"/>
                  <a:pt x="9724" y="1079"/>
                  <a:pt x="9726" y="1080"/>
                </a:cubicBezTo>
                <a:cubicBezTo>
                  <a:pt x="9753" y="1088"/>
                  <a:pt x="9780" y="1097"/>
                  <a:pt x="9806" y="1106"/>
                </a:cubicBezTo>
                <a:cubicBezTo>
                  <a:pt x="9882" y="1132"/>
                  <a:pt x="9958" y="1158"/>
                  <a:pt x="10033" y="1185"/>
                </a:cubicBezTo>
                <a:cubicBezTo>
                  <a:pt x="10066" y="1197"/>
                  <a:pt x="10098" y="1209"/>
                  <a:pt x="10131" y="1221"/>
                </a:cubicBezTo>
                <a:cubicBezTo>
                  <a:pt x="10132" y="1222"/>
                  <a:pt x="10133" y="1222"/>
                  <a:pt x="10134" y="1222"/>
                </a:cubicBezTo>
                <a:cubicBezTo>
                  <a:pt x="10135" y="1223"/>
                  <a:pt x="10135" y="1223"/>
                  <a:pt x="10136" y="1223"/>
                </a:cubicBezTo>
                <a:cubicBezTo>
                  <a:pt x="10176" y="1238"/>
                  <a:pt x="10216" y="1253"/>
                  <a:pt x="10256" y="1268"/>
                </a:cubicBezTo>
                <a:cubicBezTo>
                  <a:pt x="10289" y="1281"/>
                  <a:pt x="10321" y="1294"/>
                  <a:pt x="10354" y="1307"/>
                </a:cubicBezTo>
                <a:cubicBezTo>
                  <a:pt x="10401" y="1326"/>
                  <a:pt x="10449" y="1345"/>
                  <a:pt x="10497" y="1365"/>
                </a:cubicBezTo>
                <a:cubicBezTo>
                  <a:pt x="10535" y="1380"/>
                  <a:pt x="10573" y="1396"/>
                  <a:pt x="10610" y="1413"/>
                </a:cubicBezTo>
                <a:cubicBezTo>
                  <a:pt x="10755" y="1475"/>
                  <a:pt x="10899" y="1540"/>
                  <a:pt x="11040" y="1608"/>
                </a:cubicBezTo>
                <a:cubicBezTo>
                  <a:pt x="11065" y="1620"/>
                  <a:pt x="11090" y="1633"/>
                  <a:pt x="11116" y="1645"/>
                </a:cubicBezTo>
                <a:cubicBezTo>
                  <a:pt x="11171" y="1672"/>
                  <a:pt x="11225" y="1699"/>
                  <a:pt x="11279" y="1727"/>
                </a:cubicBezTo>
                <a:cubicBezTo>
                  <a:pt x="11304" y="1740"/>
                  <a:pt x="11329" y="1753"/>
                  <a:pt x="11354" y="1766"/>
                </a:cubicBezTo>
                <a:cubicBezTo>
                  <a:pt x="11375" y="1777"/>
                  <a:pt x="11396" y="1788"/>
                  <a:pt x="11417" y="1800"/>
                </a:cubicBezTo>
                <a:cubicBezTo>
                  <a:pt x="11536" y="1863"/>
                  <a:pt x="11654" y="1929"/>
                  <a:pt x="11771" y="1998"/>
                </a:cubicBezTo>
                <a:cubicBezTo>
                  <a:pt x="11803" y="2017"/>
                  <a:pt x="11836" y="2036"/>
                  <a:pt x="11868" y="2055"/>
                </a:cubicBezTo>
                <a:cubicBezTo>
                  <a:pt x="11988" y="2128"/>
                  <a:pt x="12108" y="2203"/>
                  <a:pt x="12225" y="2280"/>
                </a:cubicBezTo>
                <a:cubicBezTo>
                  <a:pt x="12248" y="2295"/>
                  <a:pt x="12271" y="2310"/>
                  <a:pt x="12294" y="2326"/>
                </a:cubicBezTo>
                <a:cubicBezTo>
                  <a:pt x="12295" y="2326"/>
                  <a:pt x="12295" y="2326"/>
                  <a:pt x="12295" y="2326"/>
                </a:cubicBezTo>
                <a:cubicBezTo>
                  <a:pt x="12330" y="2350"/>
                  <a:pt x="12365" y="2373"/>
                  <a:pt x="12399" y="2397"/>
                </a:cubicBezTo>
                <a:cubicBezTo>
                  <a:pt x="12448" y="2430"/>
                  <a:pt x="12495" y="2464"/>
                  <a:pt x="12543" y="2498"/>
                </a:cubicBezTo>
                <a:cubicBezTo>
                  <a:pt x="12549" y="2503"/>
                  <a:pt x="12556" y="2508"/>
                  <a:pt x="12563" y="2512"/>
                </a:cubicBezTo>
                <a:cubicBezTo>
                  <a:pt x="12577" y="2522"/>
                  <a:pt x="12591" y="2532"/>
                  <a:pt x="12605" y="2543"/>
                </a:cubicBezTo>
                <a:cubicBezTo>
                  <a:pt x="12633" y="2563"/>
                  <a:pt x="12660" y="2583"/>
                  <a:pt x="12687" y="2603"/>
                </a:cubicBezTo>
                <a:cubicBezTo>
                  <a:pt x="12707" y="2618"/>
                  <a:pt x="12726" y="2632"/>
                  <a:pt x="12745" y="2646"/>
                </a:cubicBezTo>
                <a:cubicBezTo>
                  <a:pt x="12766" y="2662"/>
                  <a:pt x="12786" y="2677"/>
                  <a:pt x="12806" y="2693"/>
                </a:cubicBezTo>
                <a:cubicBezTo>
                  <a:pt x="12888" y="2755"/>
                  <a:pt x="12969" y="2819"/>
                  <a:pt x="13048" y="2884"/>
                </a:cubicBezTo>
                <a:cubicBezTo>
                  <a:pt x="13077" y="2907"/>
                  <a:pt x="13106" y="2931"/>
                  <a:pt x="13135" y="2955"/>
                </a:cubicBezTo>
                <a:cubicBezTo>
                  <a:pt x="13135" y="2955"/>
                  <a:pt x="13135" y="2956"/>
                  <a:pt x="13136" y="2956"/>
                </a:cubicBezTo>
                <a:cubicBezTo>
                  <a:pt x="13172" y="2986"/>
                  <a:pt x="13208" y="3016"/>
                  <a:pt x="13243" y="3047"/>
                </a:cubicBezTo>
                <a:cubicBezTo>
                  <a:pt x="13245" y="3048"/>
                  <a:pt x="13246" y="3049"/>
                  <a:pt x="13248" y="3051"/>
                </a:cubicBezTo>
                <a:cubicBezTo>
                  <a:pt x="13284" y="3081"/>
                  <a:pt x="13320" y="3113"/>
                  <a:pt x="13356" y="3145"/>
                </a:cubicBezTo>
                <a:cubicBezTo>
                  <a:pt x="13383" y="3169"/>
                  <a:pt x="13410" y="3193"/>
                  <a:pt x="13438" y="3218"/>
                </a:cubicBezTo>
                <a:cubicBezTo>
                  <a:pt x="13482" y="3258"/>
                  <a:pt x="13527" y="3299"/>
                  <a:pt x="13570" y="3340"/>
                </a:cubicBezTo>
                <a:cubicBezTo>
                  <a:pt x="13842" y="3594"/>
                  <a:pt x="14099" y="3863"/>
                  <a:pt x="14339" y="4146"/>
                </a:cubicBezTo>
                <a:cubicBezTo>
                  <a:pt x="14400" y="4217"/>
                  <a:pt x="14459" y="4288"/>
                  <a:pt x="14517" y="4361"/>
                </a:cubicBezTo>
                <a:cubicBezTo>
                  <a:pt x="14546" y="4397"/>
                  <a:pt x="14575" y="4433"/>
                  <a:pt x="14603" y="4470"/>
                </a:cubicBezTo>
                <a:cubicBezTo>
                  <a:pt x="14741" y="4646"/>
                  <a:pt x="14873" y="4827"/>
                  <a:pt x="14999" y="5013"/>
                </a:cubicBezTo>
                <a:lnTo>
                  <a:pt x="14999" y="5013"/>
                </a:lnTo>
                <a:cubicBezTo>
                  <a:pt x="15001" y="5017"/>
                  <a:pt x="15004" y="5020"/>
                  <a:pt x="15006" y="5024"/>
                </a:cubicBezTo>
                <a:cubicBezTo>
                  <a:pt x="15019" y="5043"/>
                  <a:pt x="15032" y="5063"/>
                  <a:pt x="15045" y="5082"/>
                </a:cubicBezTo>
                <a:cubicBezTo>
                  <a:pt x="15062" y="5107"/>
                  <a:pt x="15079" y="5133"/>
                  <a:pt x="15095" y="5158"/>
                </a:cubicBezTo>
                <a:cubicBezTo>
                  <a:pt x="15127" y="5207"/>
                  <a:pt x="15159" y="5256"/>
                  <a:pt x="15190" y="5305"/>
                </a:cubicBezTo>
                <a:cubicBezTo>
                  <a:pt x="15313" y="5503"/>
                  <a:pt x="15430" y="5705"/>
                  <a:pt x="15541" y="5912"/>
                </a:cubicBezTo>
                <a:cubicBezTo>
                  <a:pt x="15568" y="5962"/>
                  <a:pt x="15594" y="6013"/>
                  <a:pt x="15620" y="6063"/>
                </a:cubicBezTo>
                <a:cubicBezTo>
                  <a:pt x="15629" y="6082"/>
                  <a:pt x="15639" y="6101"/>
                  <a:pt x="15648" y="6120"/>
                </a:cubicBezTo>
                <a:cubicBezTo>
                  <a:pt x="15666" y="6155"/>
                  <a:pt x="15683" y="6190"/>
                  <a:pt x="15700" y="6226"/>
                </a:cubicBezTo>
                <a:cubicBezTo>
                  <a:pt x="15710" y="6245"/>
                  <a:pt x="15720" y="6264"/>
                  <a:pt x="15728" y="6284"/>
                </a:cubicBezTo>
                <a:cubicBezTo>
                  <a:pt x="15737" y="6300"/>
                  <a:pt x="15744" y="6316"/>
                  <a:pt x="15751" y="6332"/>
                </a:cubicBezTo>
                <a:cubicBezTo>
                  <a:pt x="15788" y="6408"/>
                  <a:pt x="15823" y="6486"/>
                  <a:pt x="15857" y="6563"/>
                </a:cubicBezTo>
                <a:cubicBezTo>
                  <a:pt x="15871" y="6593"/>
                  <a:pt x="15884" y="6624"/>
                  <a:pt x="15897" y="6654"/>
                </a:cubicBezTo>
                <a:cubicBezTo>
                  <a:pt x="15913" y="6690"/>
                  <a:pt x="15928" y="6727"/>
                  <a:pt x="15943" y="6763"/>
                </a:cubicBezTo>
                <a:cubicBezTo>
                  <a:pt x="15959" y="6799"/>
                  <a:pt x="15974" y="6836"/>
                  <a:pt x="15988" y="6873"/>
                </a:cubicBezTo>
                <a:cubicBezTo>
                  <a:pt x="16003" y="6909"/>
                  <a:pt x="16018" y="6946"/>
                  <a:pt x="16032" y="6983"/>
                </a:cubicBezTo>
                <a:cubicBezTo>
                  <a:pt x="16047" y="7020"/>
                  <a:pt x="16061" y="7057"/>
                  <a:pt x="16075" y="7094"/>
                </a:cubicBezTo>
                <a:lnTo>
                  <a:pt x="16075" y="7094"/>
                </a:lnTo>
                <a:cubicBezTo>
                  <a:pt x="16102" y="7168"/>
                  <a:pt x="16130" y="7243"/>
                  <a:pt x="16156" y="7318"/>
                </a:cubicBezTo>
                <a:cubicBezTo>
                  <a:pt x="16172" y="7365"/>
                  <a:pt x="16188" y="7412"/>
                  <a:pt x="16204" y="7460"/>
                </a:cubicBezTo>
                <a:cubicBezTo>
                  <a:pt x="16220" y="7507"/>
                  <a:pt x="16235" y="7554"/>
                  <a:pt x="16250" y="7602"/>
                </a:cubicBezTo>
                <a:cubicBezTo>
                  <a:pt x="16266" y="7650"/>
                  <a:pt x="16280" y="7698"/>
                  <a:pt x="16295" y="7746"/>
                </a:cubicBezTo>
                <a:cubicBezTo>
                  <a:pt x="16309" y="7793"/>
                  <a:pt x="16323" y="7841"/>
                  <a:pt x="16336" y="7889"/>
                </a:cubicBezTo>
                <a:cubicBezTo>
                  <a:pt x="16337" y="7889"/>
                  <a:pt x="16337" y="7890"/>
                  <a:pt x="16337" y="7891"/>
                </a:cubicBezTo>
                <a:cubicBezTo>
                  <a:pt x="16362" y="7977"/>
                  <a:pt x="16386" y="8065"/>
                  <a:pt x="16408" y="8152"/>
                </a:cubicBezTo>
                <a:cubicBezTo>
                  <a:pt x="16408" y="8153"/>
                  <a:pt x="16409" y="8155"/>
                  <a:pt x="16409" y="8156"/>
                </a:cubicBezTo>
                <a:cubicBezTo>
                  <a:pt x="16414" y="8177"/>
                  <a:pt x="16420" y="8197"/>
                  <a:pt x="16425" y="8218"/>
                </a:cubicBezTo>
                <a:cubicBezTo>
                  <a:pt x="16434" y="8255"/>
                  <a:pt x="16443" y="8292"/>
                  <a:pt x="16452" y="8330"/>
                </a:cubicBezTo>
                <a:cubicBezTo>
                  <a:pt x="16461" y="8369"/>
                  <a:pt x="16470" y="8409"/>
                  <a:pt x="16479" y="8448"/>
                </a:cubicBezTo>
                <a:cubicBezTo>
                  <a:pt x="16489" y="8491"/>
                  <a:pt x="16498" y="8534"/>
                  <a:pt x="16508" y="8578"/>
                </a:cubicBezTo>
                <a:cubicBezTo>
                  <a:pt x="16512" y="8598"/>
                  <a:pt x="16516" y="8618"/>
                  <a:pt x="16520" y="8639"/>
                </a:cubicBezTo>
                <a:cubicBezTo>
                  <a:pt x="16526" y="8668"/>
                  <a:pt x="16532" y="8697"/>
                  <a:pt x="16538" y="8727"/>
                </a:cubicBezTo>
                <a:cubicBezTo>
                  <a:pt x="16541" y="8743"/>
                  <a:pt x="16544" y="8759"/>
                  <a:pt x="16547" y="8775"/>
                </a:cubicBezTo>
                <a:cubicBezTo>
                  <a:pt x="16553" y="8803"/>
                  <a:pt x="16558" y="8831"/>
                  <a:pt x="16563" y="8858"/>
                </a:cubicBezTo>
                <a:cubicBezTo>
                  <a:pt x="16574" y="8916"/>
                  <a:pt x="16584" y="8975"/>
                  <a:pt x="16593" y="9033"/>
                </a:cubicBezTo>
                <a:cubicBezTo>
                  <a:pt x="16598" y="9061"/>
                  <a:pt x="16603" y="9089"/>
                  <a:pt x="16607" y="9118"/>
                </a:cubicBezTo>
                <a:cubicBezTo>
                  <a:pt x="16611" y="9141"/>
                  <a:pt x="16615" y="9164"/>
                  <a:pt x="16618" y="9187"/>
                </a:cubicBezTo>
                <a:cubicBezTo>
                  <a:pt x="16622" y="9213"/>
                  <a:pt x="16626" y="9239"/>
                  <a:pt x="16630" y="9265"/>
                </a:cubicBezTo>
                <a:cubicBezTo>
                  <a:pt x="16634" y="9298"/>
                  <a:pt x="16639" y="9331"/>
                  <a:pt x="16643" y="9364"/>
                </a:cubicBezTo>
                <a:cubicBezTo>
                  <a:pt x="16648" y="9398"/>
                  <a:pt x="16653" y="9433"/>
                  <a:pt x="16657" y="9467"/>
                </a:cubicBezTo>
                <a:cubicBezTo>
                  <a:pt x="16661" y="9501"/>
                  <a:pt x="16665" y="9535"/>
                  <a:pt x="16669" y="9568"/>
                </a:cubicBezTo>
                <a:cubicBezTo>
                  <a:pt x="16673" y="9603"/>
                  <a:pt x="16677" y="9639"/>
                  <a:pt x="16681" y="9674"/>
                </a:cubicBezTo>
                <a:cubicBezTo>
                  <a:pt x="16685" y="9717"/>
                  <a:pt x="16690" y="9760"/>
                  <a:pt x="16694" y="9802"/>
                </a:cubicBezTo>
                <a:cubicBezTo>
                  <a:pt x="16697" y="9841"/>
                  <a:pt x="16701" y="9880"/>
                  <a:pt x="16704" y="9919"/>
                </a:cubicBezTo>
                <a:cubicBezTo>
                  <a:pt x="16706" y="9944"/>
                  <a:pt x="16708" y="9969"/>
                  <a:pt x="16710" y="9993"/>
                </a:cubicBezTo>
                <a:cubicBezTo>
                  <a:pt x="16712" y="10016"/>
                  <a:pt x="16713" y="10039"/>
                  <a:pt x="16715" y="10062"/>
                </a:cubicBezTo>
                <a:cubicBezTo>
                  <a:pt x="16717" y="10090"/>
                  <a:pt x="16719" y="10117"/>
                  <a:pt x="16720" y="10145"/>
                </a:cubicBezTo>
                <a:cubicBezTo>
                  <a:pt x="16725" y="10221"/>
                  <a:pt x="16729" y="10298"/>
                  <a:pt x="16732" y="10375"/>
                </a:cubicBezTo>
                <a:cubicBezTo>
                  <a:pt x="16733" y="10396"/>
                  <a:pt x="16734" y="10417"/>
                  <a:pt x="16735" y="10439"/>
                </a:cubicBezTo>
                <a:cubicBezTo>
                  <a:pt x="16736" y="10469"/>
                  <a:pt x="16737" y="10500"/>
                  <a:pt x="16737" y="10531"/>
                </a:cubicBezTo>
                <a:cubicBezTo>
                  <a:pt x="16738" y="10541"/>
                  <a:pt x="16738" y="10552"/>
                  <a:pt x="16738" y="10563"/>
                </a:cubicBezTo>
                <a:cubicBezTo>
                  <a:pt x="16739" y="10596"/>
                  <a:pt x="16740" y="10631"/>
                  <a:pt x="16740" y="10664"/>
                </a:cubicBezTo>
                <a:cubicBezTo>
                  <a:pt x="16741" y="10723"/>
                  <a:pt x="16742" y="10781"/>
                  <a:pt x="16742" y="10840"/>
                </a:cubicBezTo>
                <a:cubicBezTo>
                  <a:pt x="16742" y="10852"/>
                  <a:pt x="16739" y="10925"/>
                  <a:pt x="16731" y="11051"/>
                </a:cubicBezTo>
                <a:cubicBezTo>
                  <a:pt x="16730" y="11059"/>
                  <a:pt x="16730" y="11068"/>
                  <a:pt x="16729" y="11076"/>
                </a:cubicBezTo>
                <a:cubicBezTo>
                  <a:pt x="16728" y="11094"/>
                  <a:pt x="16726" y="11112"/>
                  <a:pt x="16725" y="11132"/>
                </a:cubicBezTo>
                <a:cubicBezTo>
                  <a:pt x="16722" y="11170"/>
                  <a:pt x="16718" y="11213"/>
                  <a:pt x="16714" y="11258"/>
                </a:cubicBezTo>
                <a:cubicBezTo>
                  <a:pt x="16713" y="11269"/>
                  <a:pt x="16712" y="11281"/>
                  <a:pt x="16711" y="11293"/>
                </a:cubicBezTo>
                <a:cubicBezTo>
                  <a:pt x="16705" y="11351"/>
                  <a:pt x="16699" y="11415"/>
                  <a:pt x="16691" y="11484"/>
                </a:cubicBezTo>
                <a:cubicBezTo>
                  <a:pt x="16690" y="11497"/>
                  <a:pt x="16689" y="11511"/>
                  <a:pt x="16687" y="11525"/>
                </a:cubicBezTo>
                <a:cubicBezTo>
                  <a:pt x="16685" y="11539"/>
                  <a:pt x="16684" y="11554"/>
                  <a:pt x="16682" y="11568"/>
                </a:cubicBezTo>
                <a:cubicBezTo>
                  <a:pt x="16679" y="11592"/>
                  <a:pt x="16676" y="11615"/>
                  <a:pt x="16673" y="11640"/>
                </a:cubicBezTo>
                <a:cubicBezTo>
                  <a:pt x="16671" y="11660"/>
                  <a:pt x="16668" y="11681"/>
                  <a:pt x="16665" y="11703"/>
                </a:cubicBezTo>
                <a:cubicBezTo>
                  <a:pt x="16657" y="11765"/>
                  <a:pt x="16649" y="11829"/>
                  <a:pt x="16639" y="11896"/>
                </a:cubicBezTo>
                <a:cubicBezTo>
                  <a:pt x="16634" y="11930"/>
                  <a:pt x="16630" y="11964"/>
                  <a:pt x="16624" y="11999"/>
                </a:cubicBezTo>
                <a:cubicBezTo>
                  <a:pt x="16622" y="12016"/>
                  <a:pt x="16619" y="12034"/>
                  <a:pt x="16616" y="12051"/>
                </a:cubicBezTo>
                <a:cubicBezTo>
                  <a:pt x="16586" y="12246"/>
                  <a:pt x="16549" y="12459"/>
                  <a:pt x="16503" y="12685"/>
                </a:cubicBezTo>
                <a:cubicBezTo>
                  <a:pt x="16495" y="12726"/>
                  <a:pt x="16487" y="12767"/>
                  <a:pt x="16478" y="12808"/>
                </a:cubicBezTo>
                <a:cubicBezTo>
                  <a:pt x="16478" y="12810"/>
                  <a:pt x="16477" y="12813"/>
                  <a:pt x="16476" y="12815"/>
                </a:cubicBezTo>
                <a:cubicBezTo>
                  <a:pt x="16468" y="12855"/>
                  <a:pt x="16460" y="12895"/>
                  <a:pt x="16450" y="12936"/>
                </a:cubicBezTo>
                <a:cubicBezTo>
                  <a:pt x="16439" y="12986"/>
                  <a:pt x="16428" y="13036"/>
                  <a:pt x="16416" y="13088"/>
                </a:cubicBezTo>
                <a:cubicBezTo>
                  <a:pt x="16410" y="13111"/>
                  <a:pt x="16405" y="13134"/>
                  <a:pt x="16399" y="13157"/>
                </a:cubicBezTo>
                <a:cubicBezTo>
                  <a:pt x="16393" y="13181"/>
                  <a:pt x="16388" y="13204"/>
                  <a:pt x="16382" y="13228"/>
                </a:cubicBezTo>
                <a:cubicBezTo>
                  <a:pt x="16376" y="13251"/>
                  <a:pt x="16370" y="13275"/>
                  <a:pt x="16364" y="13299"/>
                </a:cubicBezTo>
                <a:cubicBezTo>
                  <a:pt x="16353" y="13346"/>
                  <a:pt x="16340" y="13394"/>
                  <a:pt x="16328" y="13442"/>
                </a:cubicBezTo>
                <a:cubicBezTo>
                  <a:pt x="16315" y="13491"/>
                  <a:pt x="16302" y="13539"/>
                  <a:pt x="16288" y="13588"/>
                </a:cubicBezTo>
                <a:cubicBezTo>
                  <a:pt x="16270" y="13656"/>
                  <a:pt x="16250" y="13726"/>
                  <a:pt x="16229" y="13796"/>
                </a:cubicBezTo>
                <a:cubicBezTo>
                  <a:pt x="16221" y="13825"/>
                  <a:pt x="16212" y="13853"/>
                  <a:pt x="16204" y="13882"/>
                </a:cubicBezTo>
                <a:cubicBezTo>
                  <a:pt x="16175" y="13977"/>
                  <a:pt x="16145" y="14074"/>
                  <a:pt x="16112" y="14171"/>
                </a:cubicBezTo>
                <a:cubicBezTo>
                  <a:pt x="16105" y="14193"/>
                  <a:pt x="16098" y="14215"/>
                  <a:pt x="16090" y="14238"/>
                </a:cubicBezTo>
                <a:cubicBezTo>
                  <a:pt x="16066" y="14310"/>
                  <a:pt x="16041" y="14382"/>
                  <a:pt x="16015" y="14454"/>
                </a:cubicBezTo>
                <a:cubicBezTo>
                  <a:pt x="16006" y="14479"/>
                  <a:pt x="15998" y="14503"/>
                  <a:pt x="15989" y="14527"/>
                </a:cubicBezTo>
                <a:cubicBezTo>
                  <a:pt x="15989" y="14527"/>
                  <a:pt x="15989" y="14527"/>
                  <a:pt x="15989" y="14527"/>
                </a:cubicBezTo>
                <a:cubicBezTo>
                  <a:pt x="15971" y="14576"/>
                  <a:pt x="15953" y="14624"/>
                  <a:pt x="15935" y="14672"/>
                </a:cubicBezTo>
                <a:cubicBezTo>
                  <a:pt x="15925" y="14697"/>
                  <a:pt x="15916" y="14721"/>
                  <a:pt x="15906" y="14745"/>
                </a:cubicBezTo>
                <a:cubicBezTo>
                  <a:pt x="15893" y="14780"/>
                  <a:pt x="15879" y="14814"/>
                  <a:pt x="15866" y="14849"/>
                </a:cubicBezTo>
                <a:cubicBezTo>
                  <a:pt x="15860" y="14863"/>
                  <a:pt x="15854" y="14877"/>
                  <a:pt x="15848" y="14891"/>
                </a:cubicBezTo>
                <a:cubicBezTo>
                  <a:pt x="15833" y="14929"/>
                  <a:pt x="15817" y="14968"/>
                  <a:pt x="15801" y="15006"/>
                </a:cubicBezTo>
                <a:cubicBezTo>
                  <a:pt x="15791" y="15029"/>
                  <a:pt x="15781" y="15051"/>
                  <a:pt x="15772" y="15074"/>
                </a:cubicBezTo>
                <a:cubicBezTo>
                  <a:pt x="15745" y="15136"/>
                  <a:pt x="15719" y="15197"/>
                  <a:pt x="15691" y="15257"/>
                </a:cubicBezTo>
                <a:cubicBezTo>
                  <a:pt x="15658" y="15330"/>
                  <a:pt x="15624" y="15403"/>
                  <a:pt x="15588" y="15476"/>
                </a:cubicBezTo>
                <a:cubicBezTo>
                  <a:pt x="15579" y="15496"/>
                  <a:pt x="15569" y="15517"/>
                  <a:pt x="15559" y="15537"/>
                </a:cubicBezTo>
                <a:cubicBezTo>
                  <a:pt x="15542" y="15570"/>
                  <a:pt x="15526" y="15602"/>
                  <a:pt x="15510" y="15635"/>
                </a:cubicBezTo>
                <a:cubicBezTo>
                  <a:pt x="15500" y="15655"/>
                  <a:pt x="15490" y="15674"/>
                  <a:pt x="15480" y="15694"/>
                </a:cubicBezTo>
                <a:cubicBezTo>
                  <a:pt x="15442" y="15766"/>
                  <a:pt x="15404" y="15839"/>
                  <a:pt x="15364" y="15911"/>
                </a:cubicBezTo>
                <a:cubicBezTo>
                  <a:pt x="15364" y="15911"/>
                  <a:pt x="15364" y="15911"/>
                  <a:pt x="15364" y="15911"/>
                </a:cubicBezTo>
                <a:cubicBezTo>
                  <a:pt x="15338" y="15959"/>
                  <a:pt x="15311" y="16006"/>
                  <a:pt x="15283" y="16054"/>
                </a:cubicBezTo>
                <a:cubicBezTo>
                  <a:pt x="15283" y="16054"/>
                  <a:pt x="15283" y="16054"/>
                  <a:pt x="15283" y="16054"/>
                </a:cubicBezTo>
                <a:cubicBezTo>
                  <a:pt x="15256" y="16102"/>
                  <a:pt x="15228" y="16149"/>
                  <a:pt x="15200" y="16196"/>
                </a:cubicBezTo>
                <a:lnTo>
                  <a:pt x="15200" y="16196"/>
                </a:lnTo>
                <a:cubicBezTo>
                  <a:pt x="15184" y="16223"/>
                  <a:pt x="15167" y="16250"/>
                  <a:pt x="15151" y="16276"/>
                </a:cubicBezTo>
                <a:cubicBezTo>
                  <a:pt x="15140" y="16294"/>
                  <a:pt x="15128" y="16312"/>
                  <a:pt x="15117" y="16330"/>
                </a:cubicBezTo>
                <a:cubicBezTo>
                  <a:pt x="15070" y="16405"/>
                  <a:pt x="15021" y="16480"/>
                  <a:pt x="14971" y="16554"/>
                </a:cubicBezTo>
                <a:cubicBezTo>
                  <a:pt x="14957" y="16574"/>
                  <a:pt x="14943" y="16594"/>
                  <a:pt x="14929" y="16615"/>
                </a:cubicBezTo>
                <a:cubicBezTo>
                  <a:pt x="14917" y="16632"/>
                  <a:pt x="14905" y="16650"/>
                  <a:pt x="14893" y="16667"/>
                </a:cubicBezTo>
                <a:cubicBezTo>
                  <a:pt x="14889" y="16672"/>
                  <a:pt x="14885" y="16678"/>
                  <a:pt x="14881" y="16683"/>
                </a:cubicBezTo>
                <a:cubicBezTo>
                  <a:pt x="14865" y="16706"/>
                  <a:pt x="14848" y="16729"/>
                  <a:pt x="14832" y="16751"/>
                </a:cubicBezTo>
                <a:cubicBezTo>
                  <a:pt x="14816" y="16774"/>
                  <a:pt x="14799" y="16797"/>
                  <a:pt x="14782" y="16819"/>
                </a:cubicBezTo>
                <a:cubicBezTo>
                  <a:pt x="14765" y="16842"/>
                  <a:pt x="14749" y="16864"/>
                  <a:pt x="14732" y="16887"/>
                </a:cubicBezTo>
                <a:cubicBezTo>
                  <a:pt x="14681" y="16953"/>
                  <a:pt x="14629" y="17020"/>
                  <a:pt x="14575" y="17085"/>
                </a:cubicBezTo>
                <a:cubicBezTo>
                  <a:pt x="14540" y="17128"/>
                  <a:pt x="14503" y="17172"/>
                  <a:pt x="14466" y="17215"/>
                </a:cubicBezTo>
                <a:cubicBezTo>
                  <a:pt x="14430" y="17257"/>
                  <a:pt x="14392" y="17299"/>
                  <a:pt x="14354" y="17341"/>
                </a:cubicBezTo>
                <a:cubicBezTo>
                  <a:pt x="14354" y="17341"/>
                  <a:pt x="14354" y="17341"/>
                  <a:pt x="14354" y="17342"/>
                </a:cubicBezTo>
                <a:cubicBezTo>
                  <a:pt x="14316" y="17384"/>
                  <a:pt x="14278" y="17425"/>
                  <a:pt x="14238" y="17466"/>
                </a:cubicBezTo>
                <a:cubicBezTo>
                  <a:pt x="14218" y="17487"/>
                  <a:pt x="14198" y="17507"/>
                  <a:pt x="14179" y="17528"/>
                </a:cubicBezTo>
                <a:cubicBezTo>
                  <a:pt x="14139" y="17568"/>
                  <a:pt x="14098" y="17608"/>
                  <a:pt x="14057" y="17648"/>
                </a:cubicBezTo>
                <a:cubicBezTo>
                  <a:pt x="14036" y="17668"/>
                  <a:pt x="14016" y="17688"/>
                  <a:pt x="13995" y="17707"/>
                </a:cubicBezTo>
                <a:cubicBezTo>
                  <a:pt x="13912" y="17786"/>
                  <a:pt x="13825" y="17862"/>
                  <a:pt x="13737" y="17937"/>
                </a:cubicBezTo>
                <a:cubicBezTo>
                  <a:pt x="13692" y="17974"/>
                  <a:pt x="13647" y="18012"/>
                  <a:pt x="13603" y="18048"/>
                </a:cubicBezTo>
                <a:cubicBezTo>
                  <a:pt x="13548" y="18094"/>
                  <a:pt x="13492" y="18140"/>
                  <a:pt x="13438" y="18185"/>
                </a:cubicBezTo>
                <a:cubicBezTo>
                  <a:pt x="13388" y="18226"/>
                  <a:pt x="13339" y="18266"/>
                  <a:pt x="13289" y="18306"/>
                </a:cubicBezTo>
                <a:cubicBezTo>
                  <a:pt x="13233" y="18353"/>
                  <a:pt x="13176" y="18398"/>
                  <a:pt x="13120" y="18443"/>
                </a:cubicBezTo>
                <a:cubicBezTo>
                  <a:pt x="13088" y="18469"/>
                  <a:pt x="13057" y="18494"/>
                  <a:pt x="13025" y="18519"/>
                </a:cubicBezTo>
                <a:cubicBezTo>
                  <a:pt x="12986" y="18550"/>
                  <a:pt x="12948" y="18581"/>
                  <a:pt x="12909" y="18611"/>
                </a:cubicBezTo>
                <a:cubicBezTo>
                  <a:pt x="12749" y="18738"/>
                  <a:pt x="12589" y="18860"/>
                  <a:pt x="12431" y="18979"/>
                </a:cubicBezTo>
                <a:cubicBezTo>
                  <a:pt x="12389" y="19011"/>
                  <a:pt x="12346" y="19043"/>
                  <a:pt x="12303" y="19074"/>
                </a:cubicBezTo>
                <a:cubicBezTo>
                  <a:pt x="12266" y="19102"/>
                  <a:pt x="12228" y="19129"/>
                  <a:pt x="12191" y="19156"/>
                </a:cubicBezTo>
                <a:cubicBezTo>
                  <a:pt x="12143" y="19191"/>
                  <a:pt x="12095" y="19226"/>
                  <a:pt x="12047" y="19260"/>
                </a:cubicBezTo>
                <a:cubicBezTo>
                  <a:pt x="12005" y="19290"/>
                  <a:pt x="11963" y="19319"/>
                  <a:pt x="11922" y="19348"/>
                </a:cubicBezTo>
                <a:cubicBezTo>
                  <a:pt x="11837" y="19407"/>
                  <a:pt x="11752" y="19465"/>
                  <a:pt x="11667" y="19522"/>
                </a:cubicBezTo>
                <a:cubicBezTo>
                  <a:pt x="11623" y="19552"/>
                  <a:pt x="11577" y="19582"/>
                  <a:pt x="11532" y="19612"/>
                </a:cubicBezTo>
                <a:cubicBezTo>
                  <a:pt x="11456" y="19662"/>
                  <a:pt x="11380" y="19711"/>
                  <a:pt x="11304" y="19758"/>
                </a:cubicBezTo>
                <a:cubicBezTo>
                  <a:pt x="11275" y="19776"/>
                  <a:pt x="11246" y="19794"/>
                  <a:pt x="11218" y="19812"/>
                </a:cubicBezTo>
                <a:cubicBezTo>
                  <a:pt x="11208" y="19818"/>
                  <a:pt x="11199" y="19824"/>
                  <a:pt x="11189" y="19829"/>
                </a:cubicBezTo>
                <a:cubicBezTo>
                  <a:pt x="11189" y="19830"/>
                  <a:pt x="11188" y="19830"/>
                  <a:pt x="11188" y="19830"/>
                </a:cubicBezTo>
                <a:cubicBezTo>
                  <a:pt x="11112" y="19877"/>
                  <a:pt x="11036" y="19922"/>
                  <a:pt x="10959" y="19967"/>
                </a:cubicBezTo>
                <a:cubicBezTo>
                  <a:pt x="10924" y="19988"/>
                  <a:pt x="10888" y="20008"/>
                  <a:pt x="10853" y="20029"/>
                </a:cubicBezTo>
                <a:cubicBezTo>
                  <a:pt x="10852" y="20029"/>
                  <a:pt x="10852" y="20029"/>
                  <a:pt x="10851" y="20030"/>
                </a:cubicBezTo>
                <a:cubicBezTo>
                  <a:pt x="10815" y="20050"/>
                  <a:pt x="10779" y="20071"/>
                  <a:pt x="10742" y="20091"/>
                </a:cubicBezTo>
                <a:cubicBezTo>
                  <a:pt x="10670" y="20131"/>
                  <a:pt x="10597" y="20170"/>
                  <a:pt x="10524" y="20209"/>
                </a:cubicBezTo>
                <a:cubicBezTo>
                  <a:pt x="10488" y="20228"/>
                  <a:pt x="10451" y="20247"/>
                  <a:pt x="10415" y="20266"/>
                </a:cubicBezTo>
                <a:cubicBezTo>
                  <a:pt x="10305" y="20322"/>
                  <a:pt x="10194" y="20377"/>
                  <a:pt x="10083" y="20429"/>
                </a:cubicBezTo>
                <a:cubicBezTo>
                  <a:pt x="10058" y="20441"/>
                  <a:pt x="10033" y="20452"/>
                  <a:pt x="10008" y="20464"/>
                </a:cubicBezTo>
                <a:cubicBezTo>
                  <a:pt x="9965" y="20484"/>
                  <a:pt x="9921" y="20503"/>
                  <a:pt x="9877" y="20522"/>
                </a:cubicBezTo>
                <a:cubicBezTo>
                  <a:pt x="9871" y="20525"/>
                  <a:pt x="9864" y="20528"/>
                  <a:pt x="9858" y="20531"/>
                </a:cubicBezTo>
                <a:cubicBezTo>
                  <a:pt x="9835" y="20541"/>
                  <a:pt x="9812" y="20551"/>
                  <a:pt x="9789" y="20561"/>
                </a:cubicBezTo>
                <a:cubicBezTo>
                  <a:pt x="9787" y="20562"/>
                  <a:pt x="9785" y="20563"/>
                  <a:pt x="9783" y="20563"/>
                </a:cubicBezTo>
                <a:cubicBezTo>
                  <a:pt x="9762" y="20573"/>
                  <a:pt x="9740" y="20582"/>
                  <a:pt x="9719" y="20591"/>
                </a:cubicBezTo>
                <a:cubicBezTo>
                  <a:pt x="9693" y="20602"/>
                  <a:pt x="9667" y="20613"/>
                  <a:pt x="9641" y="20623"/>
                </a:cubicBezTo>
                <a:cubicBezTo>
                  <a:pt x="9589" y="20645"/>
                  <a:pt x="9537" y="20665"/>
                  <a:pt x="9484" y="20686"/>
                </a:cubicBezTo>
                <a:cubicBezTo>
                  <a:pt x="9450" y="20699"/>
                  <a:pt x="9416" y="20712"/>
                  <a:pt x="9382" y="20725"/>
                </a:cubicBezTo>
                <a:cubicBezTo>
                  <a:pt x="9363" y="20732"/>
                  <a:pt x="9344" y="20739"/>
                  <a:pt x="9325" y="20746"/>
                </a:cubicBezTo>
                <a:cubicBezTo>
                  <a:pt x="9313" y="20751"/>
                  <a:pt x="9301" y="20755"/>
                  <a:pt x="9289" y="20760"/>
                </a:cubicBezTo>
                <a:cubicBezTo>
                  <a:pt x="9256" y="20772"/>
                  <a:pt x="9223" y="20784"/>
                  <a:pt x="9190" y="20795"/>
                </a:cubicBezTo>
                <a:cubicBezTo>
                  <a:pt x="9157" y="20807"/>
                  <a:pt x="9123" y="20818"/>
                  <a:pt x="9090" y="20829"/>
                </a:cubicBezTo>
                <a:cubicBezTo>
                  <a:pt x="9064" y="20838"/>
                  <a:pt x="9038" y="20847"/>
                  <a:pt x="9011" y="20856"/>
                </a:cubicBezTo>
                <a:cubicBezTo>
                  <a:pt x="8924" y="20884"/>
                  <a:pt x="8837" y="20912"/>
                  <a:pt x="8749" y="20938"/>
                </a:cubicBezTo>
                <a:cubicBezTo>
                  <a:pt x="8725" y="20945"/>
                  <a:pt x="8701" y="20952"/>
                  <a:pt x="8677" y="20959"/>
                </a:cubicBezTo>
                <a:cubicBezTo>
                  <a:pt x="8636" y="20971"/>
                  <a:pt x="8594" y="20983"/>
                  <a:pt x="8551" y="20994"/>
                </a:cubicBezTo>
                <a:cubicBezTo>
                  <a:pt x="8523" y="21002"/>
                  <a:pt x="8495" y="21010"/>
                  <a:pt x="8466" y="21017"/>
                </a:cubicBezTo>
                <a:cubicBezTo>
                  <a:pt x="8460" y="21019"/>
                  <a:pt x="8454" y="21020"/>
                  <a:pt x="8447" y="21022"/>
                </a:cubicBezTo>
                <a:cubicBezTo>
                  <a:pt x="8440" y="21024"/>
                  <a:pt x="8433" y="21026"/>
                  <a:pt x="8426" y="21027"/>
                </a:cubicBezTo>
                <a:cubicBezTo>
                  <a:pt x="8378" y="21040"/>
                  <a:pt x="8330" y="21052"/>
                  <a:pt x="8282" y="21064"/>
                </a:cubicBezTo>
                <a:cubicBezTo>
                  <a:pt x="8254" y="21070"/>
                  <a:pt x="8226" y="21077"/>
                  <a:pt x="8198" y="21083"/>
                </a:cubicBezTo>
                <a:cubicBezTo>
                  <a:pt x="8189" y="21085"/>
                  <a:pt x="8180" y="21088"/>
                  <a:pt x="8171" y="21090"/>
                </a:cubicBezTo>
                <a:cubicBezTo>
                  <a:pt x="8142" y="21096"/>
                  <a:pt x="8113" y="21103"/>
                  <a:pt x="8084" y="21109"/>
                </a:cubicBezTo>
                <a:cubicBezTo>
                  <a:pt x="8066" y="21113"/>
                  <a:pt x="8048" y="21117"/>
                  <a:pt x="8030" y="21121"/>
                </a:cubicBezTo>
                <a:cubicBezTo>
                  <a:pt x="8019" y="21123"/>
                  <a:pt x="8008" y="21125"/>
                  <a:pt x="7997" y="21128"/>
                </a:cubicBezTo>
                <a:cubicBezTo>
                  <a:pt x="7980" y="21132"/>
                  <a:pt x="7962" y="21135"/>
                  <a:pt x="7944" y="21139"/>
                </a:cubicBezTo>
                <a:cubicBezTo>
                  <a:pt x="7927" y="21143"/>
                  <a:pt x="7909" y="21146"/>
                  <a:pt x="7891" y="21150"/>
                </a:cubicBezTo>
                <a:cubicBezTo>
                  <a:pt x="7839" y="21160"/>
                  <a:pt x="7788" y="21170"/>
                  <a:pt x="7736" y="21179"/>
                </a:cubicBezTo>
                <a:cubicBezTo>
                  <a:pt x="7719" y="21182"/>
                  <a:pt x="7702" y="21185"/>
                  <a:pt x="7685" y="21188"/>
                </a:cubicBezTo>
                <a:cubicBezTo>
                  <a:pt x="7681" y="21189"/>
                  <a:pt x="7678" y="21190"/>
                  <a:pt x="7674" y="21190"/>
                </a:cubicBezTo>
                <a:cubicBezTo>
                  <a:pt x="7648" y="21195"/>
                  <a:pt x="7622" y="21199"/>
                  <a:pt x="7596" y="21204"/>
                </a:cubicBezTo>
                <a:cubicBezTo>
                  <a:pt x="7552" y="21211"/>
                  <a:pt x="7508" y="21218"/>
                  <a:pt x="7463" y="21225"/>
                </a:cubicBezTo>
                <a:cubicBezTo>
                  <a:pt x="7433" y="21230"/>
                  <a:pt x="7403" y="21234"/>
                  <a:pt x="7372" y="21239"/>
                </a:cubicBezTo>
                <a:cubicBezTo>
                  <a:pt x="7342" y="21243"/>
                  <a:pt x="7311" y="21248"/>
                  <a:pt x="7280" y="21252"/>
                </a:cubicBezTo>
                <a:cubicBezTo>
                  <a:pt x="7249" y="21256"/>
                  <a:pt x="7219" y="21260"/>
                  <a:pt x="7188" y="21264"/>
                </a:cubicBezTo>
                <a:cubicBezTo>
                  <a:pt x="7132" y="21271"/>
                  <a:pt x="7077" y="21278"/>
                  <a:pt x="7021" y="21284"/>
                </a:cubicBezTo>
                <a:cubicBezTo>
                  <a:pt x="6983" y="21288"/>
                  <a:pt x="6944" y="21293"/>
                  <a:pt x="6905" y="21296"/>
                </a:cubicBezTo>
                <a:cubicBezTo>
                  <a:pt x="6842" y="21303"/>
                  <a:pt x="6779" y="21309"/>
                  <a:pt x="6714" y="21314"/>
                </a:cubicBezTo>
                <a:cubicBezTo>
                  <a:pt x="6682" y="21318"/>
                  <a:pt x="6650" y="21320"/>
                  <a:pt x="6617" y="21322"/>
                </a:cubicBezTo>
                <a:cubicBezTo>
                  <a:pt x="6520" y="21330"/>
                  <a:pt x="6422" y="21337"/>
                  <a:pt x="6322" y="21342"/>
                </a:cubicBezTo>
                <a:cubicBezTo>
                  <a:pt x="6289" y="21344"/>
                  <a:pt x="6256" y="21345"/>
                  <a:pt x="6222" y="21346"/>
                </a:cubicBezTo>
                <a:cubicBezTo>
                  <a:pt x="6189" y="21348"/>
                  <a:pt x="6155" y="21350"/>
                  <a:pt x="6121" y="21351"/>
                </a:cubicBezTo>
                <a:cubicBezTo>
                  <a:pt x="5953" y="21357"/>
                  <a:pt x="5780" y="21360"/>
                  <a:pt x="5604" y="21360"/>
                </a:cubicBezTo>
                <a:cubicBezTo>
                  <a:pt x="5494" y="21360"/>
                  <a:pt x="5383" y="21359"/>
                  <a:pt x="5271" y="21355"/>
                </a:cubicBezTo>
                <a:cubicBezTo>
                  <a:pt x="5234" y="21354"/>
                  <a:pt x="5195" y="21353"/>
                  <a:pt x="5157" y="21351"/>
                </a:cubicBezTo>
                <a:cubicBezTo>
                  <a:pt x="5062" y="21347"/>
                  <a:pt x="4967" y="21342"/>
                  <a:pt x="4872" y="21335"/>
                </a:cubicBezTo>
                <a:cubicBezTo>
                  <a:pt x="4853" y="21334"/>
                  <a:pt x="4834" y="21333"/>
                  <a:pt x="4815" y="21331"/>
                </a:cubicBezTo>
                <a:cubicBezTo>
                  <a:pt x="4793" y="21330"/>
                  <a:pt x="4770" y="21328"/>
                  <a:pt x="4748" y="21326"/>
                </a:cubicBezTo>
                <a:cubicBezTo>
                  <a:pt x="4706" y="21323"/>
                  <a:pt x="4664" y="21319"/>
                  <a:pt x="4622" y="21315"/>
                </a:cubicBezTo>
                <a:cubicBezTo>
                  <a:pt x="4610" y="21314"/>
                  <a:pt x="4597" y="21313"/>
                  <a:pt x="4584" y="21311"/>
                </a:cubicBezTo>
                <a:cubicBezTo>
                  <a:pt x="4576" y="21311"/>
                  <a:pt x="4569" y="21310"/>
                  <a:pt x="4562" y="21309"/>
                </a:cubicBezTo>
                <a:cubicBezTo>
                  <a:pt x="4532" y="21306"/>
                  <a:pt x="4503" y="21303"/>
                  <a:pt x="4472" y="21300"/>
                </a:cubicBezTo>
                <a:cubicBezTo>
                  <a:pt x="4467" y="21300"/>
                  <a:pt x="4461" y="21299"/>
                  <a:pt x="4455" y="21298"/>
                </a:cubicBezTo>
                <a:cubicBezTo>
                  <a:pt x="4421" y="21295"/>
                  <a:pt x="4388" y="21291"/>
                  <a:pt x="4354" y="21287"/>
                </a:cubicBezTo>
                <a:cubicBezTo>
                  <a:pt x="4347" y="21286"/>
                  <a:pt x="4341" y="21286"/>
                  <a:pt x="4335" y="21285"/>
                </a:cubicBezTo>
                <a:cubicBezTo>
                  <a:pt x="4297" y="21280"/>
                  <a:pt x="4259" y="21275"/>
                  <a:pt x="4220" y="21270"/>
                </a:cubicBezTo>
                <a:cubicBezTo>
                  <a:pt x="4213" y="21269"/>
                  <a:pt x="4206" y="21269"/>
                  <a:pt x="4198" y="21267"/>
                </a:cubicBezTo>
                <a:cubicBezTo>
                  <a:pt x="4187" y="21266"/>
                  <a:pt x="4176" y="21265"/>
                  <a:pt x="4165" y="21263"/>
                </a:cubicBezTo>
                <a:cubicBezTo>
                  <a:pt x="4133" y="21259"/>
                  <a:pt x="4100" y="21254"/>
                  <a:pt x="4068" y="21249"/>
                </a:cubicBezTo>
                <a:cubicBezTo>
                  <a:pt x="4039" y="21245"/>
                  <a:pt x="4009" y="21241"/>
                  <a:pt x="3980" y="21236"/>
                </a:cubicBezTo>
                <a:cubicBezTo>
                  <a:pt x="3935" y="21229"/>
                  <a:pt x="3890" y="21222"/>
                  <a:pt x="3845" y="21214"/>
                </a:cubicBezTo>
                <a:cubicBezTo>
                  <a:pt x="3833" y="21213"/>
                  <a:pt x="3821" y="21210"/>
                  <a:pt x="3809" y="21208"/>
                </a:cubicBezTo>
                <a:cubicBezTo>
                  <a:pt x="3766" y="21201"/>
                  <a:pt x="3723" y="21194"/>
                  <a:pt x="3680" y="21185"/>
                </a:cubicBezTo>
                <a:cubicBezTo>
                  <a:pt x="3663" y="21182"/>
                  <a:pt x="3646" y="21179"/>
                  <a:pt x="3629" y="21176"/>
                </a:cubicBezTo>
                <a:cubicBezTo>
                  <a:pt x="3627" y="21176"/>
                  <a:pt x="3626" y="21175"/>
                  <a:pt x="3624" y="21175"/>
                </a:cubicBezTo>
                <a:cubicBezTo>
                  <a:pt x="3601" y="21171"/>
                  <a:pt x="3578" y="21166"/>
                  <a:pt x="3555" y="21162"/>
                </a:cubicBezTo>
                <a:lnTo>
                  <a:pt x="3550" y="21161"/>
                </a:lnTo>
                <a:cubicBezTo>
                  <a:pt x="3509" y="21153"/>
                  <a:pt x="3469" y="21145"/>
                  <a:pt x="3428" y="21136"/>
                </a:cubicBezTo>
                <a:cubicBezTo>
                  <a:pt x="3425" y="21135"/>
                  <a:pt x="3423" y="21135"/>
                  <a:pt x="3420" y="21134"/>
                </a:cubicBezTo>
                <a:cubicBezTo>
                  <a:pt x="3333" y="21116"/>
                  <a:pt x="3247" y="21096"/>
                  <a:pt x="3161" y="21076"/>
                </a:cubicBezTo>
                <a:cubicBezTo>
                  <a:pt x="3117" y="21066"/>
                  <a:pt x="3074" y="21055"/>
                  <a:pt x="3030" y="21044"/>
                </a:cubicBezTo>
                <a:cubicBezTo>
                  <a:pt x="2996" y="21036"/>
                  <a:pt x="2962" y="21027"/>
                  <a:pt x="2928" y="21018"/>
                </a:cubicBezTo>
                <a:cubicBezTo>
                  <a:pt x="2924" y="21017"/>
                  <a:pt x="2919" y="21015"/>
                  <a:pt x="2915" y="21014"/>
                </a:cubicBezTo>
                <a:cubicBezTo>
                  <a:pt x="2905" y="21012"/>
                  <a:pt x="2895" y="21009"/>
                  <a:pt x="2885" y="21006"/>
                </a:cubicBezTo>
                <a:cubicBezTo>
                  <a:pt x="2865" y="21001"/>
                  <a:pt x="2845" y="20996"/>
                  <a:pt x="2825" y="20990"/>
                </a:cubicBezTo>
                <a:cubicBezTo>
                  <a:pt x="2808" y="20986"/>
                  <a:pt x="2792" y="20981"/>
                  <a:pt x="2776" y="20977"/>
                </a:cubicBezTo>
                <a:cubicBezTo>
                  <a:pt x="2764" y="20973"/>
                  <a:pt x="2751" y="20970"/>
                  <a:pt x="2739" y="20966"/>
                </a:cubicBezTo>
                <a:cubicBezTo>
                  <a:pt x="2654" y="20942"/>
                  <a:pt x="2569" y="20917"/>
                  <a:pt x="2485" y="20891"/>
                </a:cubicBezTo>
                <a:cubicBezTo>
                  <a:pt x="2450" y="20880"/>
                  <a:pt x="2416" y="20869"/>
                  <a:pt x="2382" y="20858"/>
                </a:cubicBezTo>
                <a:cubicBezTo>
                  <a:pt x="2339" y="20844"/>
                  <a:pt x="2296" y="20830"/>
                  <a:pt x="2253" y="20815"/>
                </a:cubicBezTo>
                <a:cubicBezTo>
                  <a:pt x="2249" y="20814"/>
                  <a:pt x="2246" y="20813"/>
                  <a:pt x="2243" y="20812"/>
                </a:cubicBezTo>
                <a:cubicBezTo>
                  <a:pt x="2207" y="20800"/>
                  <a:pt x="2170" y="20787"/>
                  <a:pt x="2133" y="20774"/>
                </a:cubicBezTo>
                <a:cubicBezTo>
                  <a:pt x="2126" y="20772"/>
                  <a:pt x="2119" y="20769"/>
                  <a:pt x="2111" y="20767"/>
                </a:cubicBezTo>
                <a:cubicBezTo>
                  <a:pt x="2106" y="20765"/>
                  <a:pt x="2100" y="20763"/>
                  <a:pt x="2094" y="20761"/>
                </a:cubicBezTo>
                <a:cubicBezTo>
                  <a:pt x="2063" y="20749"/>
                  <a:pt x="2032" y="20738"/>
                  <a:pt x="2001" y="20726"/>
                </a:cubicBezTo>
                <a:cubicBezTo>
                  <a:pt x="1998" y="20726"/>
                  <a:pt x="1996" y="20725"/>
                  <a:pt x="1994" y="20724"/>
                </a:cubicBezTo>
                <a:cubicBezTo>
                  <a:pt x="1992" y="20723"/>
                  <a:pt x="1990" y="20722"/>
                  <a:pt x="1988" y="20721"/>
                </a:cubicBezTo>
                <a:cubicBezTo>
                  <a:pt x="1950" y="20708"/>
                  <a:pt x="1913" y="20694"/>
                  <a:pt x="1877" y="20680"/>
                </a:cubicBezTo>
                <a:cubicBezTo>
                  <a:pt x="1873" y="20679"/>
                  <a:pt x="1869" y="20677"/>
                  <a:pt x="1865" y="20676"/>
                </a:cubicBezTo>
                <a:cubicBezTo>
                  <a:pt x="1860" y="20674"/>
                  <a:pt x="1855" y="20672"/>
                  <a:pt x="1850" y="20670"/>
                </a:cubicBezTo>
                <a:cubicBezTo>
                  <a:pt x="1831" y="20663"/>
                  <a:pt x="1812" y="20655"/>
                  <a:pt x="1793" y="20648"/>
                </a:cubicBezTo>
                <a:cubicBezTo>
                  <a:pt x="1774" y="20640"/>
                  <a:pt x="1755" y="20633"/>
                  <a:pt x="1737" y="20625"/>
                </a:cubicBezTo>
                <a:cubicBezTo>
                  <a:pt x="1699" y="20611"/>
                  <a:pt x="1662" y="20596"/>
                  <a:pt x="1625" y="20580"/>
                </a:cubicBezTo>
                <a:cubicBezTo>
                  <a:pt x="1615" y="20576"/>
                  <a:pt x="1605" y="20572"/>
                  <a:pt x="1594" y="20568"/>
                </a:cubicBezTo>
                <a:cubicBezTo>
                  <a:pt x="1557" y="20552"/>
                  <a:pt x="1519" y="20536"/>
                  <a:pt x="1482" y="20520"/>
                </a:cubicBezTo>
                <a:cubicBezTo>
                  <a:pt x="1481" y="20519"/>
                  <a:pt x="1480" y="20519"/>
                  <a:pt x="1480" y="20519"/>
                </a:cubicBezTo>
                <a:cubicBezTo>
                  <a:pt x="1467" y="20514"/>
                  <a:pt x="1456" y="20508"/>
                  <a:pt x="1444" y="20503"/>
                </a:cubicBezTo>
                <a:cubicBezTo>
                  <a:pt x="970" y="20300"/>
                  <a:pt x="490" y="20108"/>
                  <a:pt x="0" y="19942"/>
                </a:cubicBezTo>
                <a:cubicBezTo>
                  <a:pt x="1717" y="20992"/>
                  <a:pt x="3751" y="21600"/>
                  <a:pt x="5930" y="21600"/>
                </a:cubicBezTo>
                <a:cubicBezTo>
                  <a:pt x="7058" y="21600"/>
                  <a:pt x="8146" y="21437"/>
                  <a:pt x="9171" y="21135"/>
                </a:cubicBezTo>
                <a:cubicBezTo>
                  <a:pt x="11405" y="20477"/>
                  <a:pt x="13342" y="19156"/>
                  <a:pt x="14737" y="17408"/>
                </a:cubicBezTo>
                <a:cubicBezTo>
                  <a:pt x="14954" y="17193"/>
                  <a:pt x="15207" y="17017"/>
                  <a:pt x="15484" y="16889"/>
                </a:cubicBezTo>
                <a:cubicBezTo>
                  <a:pt x="15916" y="16687"/>
                  <a:pt x="16405" y="16602"/>
                  <a:pt x="16898" y="16662"/>
                </a:cubicBezTo>
                <a:cubicBezTo>
                  <a:pt x="17237" y="16704"/>
                  <a:pt x="17603" y="16805"/>
                  <a:pt x="17990" y="16995"/>
                </a:cubicBezTo>
                <a:cubicBezTo>
                  <a:pt x="19123" y="17552"/>
                  <a:pt x="20565" y="18235"/>
                  <a:pt x="21600" y="18720"/>
                </a:cubicBezTo>
                <a:cubicBezTo>
                  <a:pt x="21600" y="18720"/>
                  <a:pt x="21600" y="15470"/>
                  <a:pt x="21600" y="1547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600"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90" y="2242"/>
                  <a:pt x="7308" y="13708"/>
                  <a:pt x="0" y="21600"/>
                </a:cubicBezTo>
                <a:cubicBezTo>
                  <a:pt x="6940" y="14999"/>
                  <a:pt x="14169" y="6811"/>
                  <a:pt x="21600" y="0"/>
                </a:cubicBezTo>
                <a:close/>
              </a:path>
            </a:pathLst>
          </a:custGeom>
        </p:spPr>
        <p:txBody>
          <a:bodyP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601"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977" y="4432"/>
                  <a:pt x="14354" y="8309"/>
                  <a:pt x="10730" y="12186"/>
                </a:cubicBezTo>
                <a:lnTo>
                  <a:pt x="10591" y="12186"/>
                </a:lnTo>
                <a:cubicBezTo>
                  <a:pt x="10312" y="12737"/>
                  <a:pt x="9893" y="13291"/>
                  <a:pt x="9614" y="13291"/>
                </a:cubicBezTo>
                <a:cubicBezTo>
                  <a:pt x="6410" y="15509"/>
                  <a:pt x="3065" y="18832"/>
                  <a:pt x="0" y="21600"/>
                </a:cubicBezTo>
                <a:cubicBezTo>
                  <a:pt x="7107" y="14954"/>
                  <a:pt x="14354" y="7200"/>
                  <a:pt x="21600" y="0"/>
                </a:cubicBezTo>
                <a:close/>
              </a:path>
            </a:pathLst>
          </a:custGeom>
        </p:spPr>
        <p:txBody>
          <a:bodyP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p>
        </p:txBody>
      </p:sp>
      <p:sp>
        <p:nvSpPr>
          <p:cNvPr id="602"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083" h="21600" extrusionOk="0">
                <a:moveTo>
                  <a:pt x="7037" y="13123"/>
                </a:moveTo>
                <a:cubicBezTo>
                  <a:pt x="7037" y="16097"/>
                  <a:pt x="9003" y="18951"/>
                  <a:pt x="12613" y="21600"/>
                </a:cubicBezTo>
                <a:cubicBezTo>
                  <a:pt x="5533" y="19060"/>
                  <a:pt x="-517" y="15685"/>
                  <a:pt x="35" y="11835"/>
                </a:cubicBezTo>
                <a:cubicBezTo>
                  <a:pt x="781" y="6657"/>
                  <a:pt x="11291" y="2475"/>
                  <a:pt x="21083" y="0"/>
                </a:cubicBezTo>
                <a:cubicBezTo>
                  <a:pt x="12171" y="3824"/>
                  <a:pt x="7037" y="8317"/>
                  <a:pt x="7037" y="13123"/>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605" name="Shap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6821"/>
                  <a:pt x="7182" y="14097"/>
                  <a:pt x="0" y="21600"/>
                </a:cubicBezTo>
                <a:cubicBezTo>
                  <a:pt x="7497" y="12506"/>
                  <a:pt x="14680" y="5229"/>
                  <a:pt x="21600" y="0"/>
                </a:cubicBezTo>
                <a:close/>
              </a:path>
            </a:pathLst>
          </a:custGeom>
        </p:spPr>
        <p:txBody>
          <a:bodyP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p>
        </p:txBody>
      </p:sp>
      <p:sp>
        <p:nvSpPr>
          <p:cNvPr id="606" name="Shape"/>
          <p:cNvSpPr>
            <a:spLocks noGrp="1"/>
          </p:cNvSpPr>
          <p:nvPr>
            <p:ph type="body" idx="2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20364"/>
                </a:moveTo>
                <a:cubicBezTo>
                  <a:pt x="17167" y="16545"/>
                  <a:pt x="12713" y="12793"/>
                  <a:pt x="8236" y="9115"/>
                </a:cubicBezTo>
                <a:cubicBezTo>
                  <a:pt x="7706" y="8680"/>
                  <a:pt x="7175" y="8246"/>
                  <a:pt x="6645" y="7813"/>
                </a:cubicBezTo>
                <a:cubicBezTo>
                  <a:pt x="4614" y="6156"/>
                  <a:pt x="2856" y="3690"/>
                  <a:pt x="1589" y="595"/>
                </a:cubicBezTo>
                <a:cubicBezTo>
                  <a:pt x="1507" y="395"/>
                  <a:pt x="1429" y="198"/>
                  <a:pt x="1354" y="0"/>
                </a:cubicBezTo>
                <a:cubicBezTo>
                  <a:pt x="1120" y="1387"/>
                  <a:pt x="858" y="2806"/>
                  <a:pt x="563" y="4239"/>
                </a:cubicBezTo>
                <a:cubicBezTo>
                  <a:pt x="530" y="4399"/>
                  <a:pt x="498" y="4557"/>
                  <a:pt x="465" y="4718"/>
                </a:cubicBezTo>
                <a:cubicBezTo>
                  <a:pt x="463" y="4718"/>
                  <a:pt x="463" y="4718"/>
                  <a:pt x="465" y="4720"/>
                </a:cubicBezTo>
                <a:cubicBezTo>
                  <a:pt x="317" y="5422"/>
                  <a:pt x="162" y="6125"/>
                  <a:pt x="0" y="6832"/>
                </a:cubicBezTo>
                <a:cubicBezTo>
                  <a:pt x="387" y="6658"/>
                  <a:pt x="779" y="6522"/>
                  <a:pt x="1180" y="6478"/>
                </a:cubicBezTo>
                <a:cubicBezTo>
                  <a:pt x="1348" y="6461"/>
                  <a:pt x="1549" y="6463"/>
                  <a:pt x="1763" y="6481"/>
                </a:cubicBezTo>
                <a:cubicBezTo>
                  <a:pt x="3064" y="6590"/>
                  <a:pt x="4334" y="7157"/>
                  <a:pt x="5502" y="8107"/>
                </a:cubicBezTo>
                <a:cubicBezTo>
                  <a:pt x="10899" y="12503"/>
                  <a:pt x="16266" y="17001"/>
                  <a:pt x="21600" y="21600"/>
                </a:cubicBezTo>
                <a:cubicBezTo>
                  <a:pt x="21600" y="21600"/>
                  <a:pt x="21600" y="20364"/>
                  <a:pt x="21600" y="20364"/>
                </a:cubicBezTo>
                <a:close/>
              </a:path>
            </a:pathLst>
          </a:custGeom>
        </p:spPr>
        <p:txBody>
          <a:bodyPr/>
          <a:lstStyle/>
          <a:p>
            <a:pPr defTabSz="457200">
              <a:lnSpc>
                <a:spcPct val="80000"/>
              </a:lnSpc>
              <a:spcBef>
                <a:spcPts val="5500"/>
              </a:spcBef>
              <a:defRPr sz="5000">
                <a:solidFill>
                  <a:srgbClr val="333333"/>
                </a:solidFill>
                <a:latin typeface="Helvetica Neue Thin"/>
                <a:ea typeface="Helvetica Neue Thin"/>
                <a:cs typeface="Helvetica Neue Thin"/>
                <a:sym typeface="Helvetica Neue Thin"/>
              </a:defRPr>
            </a:pPr>
            <a:endParaRPr/>
          </a:p>
        </p:txBody>
      </p:sp>
      <p:sp>
        <p:nvSpPr>
          <p:cNvPr id="607" name="Oval"/>
          <p:cNvSpPr>
            <a:spLocks noGrp="1"/>
          </p:cNvSpPr>
          <p:nvPr>
            <p:ph type="body" idx="23"/>
          </p:nvPr>
        </p:nvSpPr>
        <p:spPr>
          <a:prstGeom prst="ellipse">
            <a:avLst/>
          </a:pr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608" name="Shape"/>
          <p:cNvSpPr>
            <a:spLocks noGrp="1"/>
          </p:cNvSpPr>
          <p:nvPr>
            <p:ph type="body" idx="2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1173"/>
                  <a:pt x="21581" y="11541"/>
                  <a:pt x="21544" y="11904"/>
                </a:cubicBezTo>
                <a:cubicBezTo>
                  <a:pt x="21404" y="11566"/>
                  <a:pt x="21332" y="11204"/>
                  <a:pt x="21333" y="10837"/>
                </a:cubicBezTo>
                <a:lnTo>
                  <a:pt x="21333" y="10837"/>
                </a:lnTo>
                <a:cubicBezTo>
                  <a:pt x="21333" y="7112"/>
                  <a:pt x="19569" y="3965"/>
                  <a:pt x="16791" y="2151"/>
                </a:cubicBezTo>
                <a:cubicBezTo>
                  <a:pt x="16789" y="2150"/>
                  <a:pt x="16788" y="2149"/>
                  <a:pt x="16786" y="2148"/>
                </a:cubicBezTo>
                <a:cubicBezTo>
                  <a:pt x="15087" y="970"/>
                  <a:pt x="13024" y="280"/>
                  <a:pt x="10800" y="280"/>
                </a:cubicBezTo>
                <a:cubicBezTo>
                  <a:pt x="10209" y="280"/>
                  <a:pt x="9630" y="329"/>
                  <a:pt x="9065" y="422"/>
                </a:cubicBezTo>
                <a:cubicBezTo>
                  <a:pt x="9000" y="433"/>
                  <a:pt x="8934" y="444"/>
                  <a:pt x="8869" y="457"/>
                </a:cubicBezTo>
                <a:cubicBezTo>
                  <a:pt x="8774" y="475"/>
                  <a:pt x="8681" y="493"/>
                  <a:pt x="8588" y="513"/>
                </a:cubicBezTo>
                <a:lnTo>
                  <a:pt x="8587" y="513"/>
                </a:lnTo>
                <a:cubicBezTo>
                  <a:pt x="8587" y="514"/>
                  <a:pt x="8586" y="514"/>
                  <a:pt x="8585" y="514"/>
                </a:cubicBezTo>
                <a:cubicBezTo>
                  <a:pt x="8577" y="515"/>
                  <a:pt x="8569" y="517"/>
                  <a:pt x="8562" y="519"/>
                </a:cubicBezTo>
                <a:cubicBezTo>
                  <a:pt x="8561" y="519"/>
                  <a:pt x="8560" y="519"/>
                  <a:pt x="8559" y="519"/>
                </a:cubicBezTo>
                <a:cubicBezTo>
                  <a:pt x="8559" y="519"/>
                  <a:pt x="8559" y="519"/>
                  <a:pt x="8559" y="519"/>
                </a:cubicBezTo>
                <a:cubicBezTo>
                  <a:pt x="8558" y="520"/>
                  <a:pt x="8557" y="520"/>
                  <a:pt x="8556" y="520"/>
                </a:cubicBezTo>
                <a:cubicBezTo>
                  <a:pt x="7231" y="808"/>
                  <a:pt x="5999" y="1346"/>
                  <a:pt x="4912" y="2081"/>
                </a:cubicBezTo>
                <a:cubicBezTo>
                  <a:pt x="4908" y="2085"/>
                  <a:pt x="4905" y="2089"/>
                  <a:pt x="4901" y="2093"/>
                </a:cubicBezTo>
                <a:cubicBezTo>
                  <a:pt x="4508" y="2456"/>
                  <a:pt x="4146" y="2850"/>
                  <a:pt x="3824" y="3274"/>
                </a:cubicBezTo>
                <a:cubicBezTo>
                  <a:pt x="3615" y="3549"/>
                  <a:pt x="3432" y="3836"/>
                  <a:pt x="3256" y="4129"/>
                </a:cubicBezTo>
                <a:cubicBezTo>
                  <a:pt x="3175" y="4263"/>
                  <a:pt x="3096" y="4398"/>
                  <a:pt x="3018" y="4534"/>
                </a:cubicBezTo>
                <a:cubicBezTo>
                  <a:pt x="2807" y="4898"/>
                  <a:pt x="2557" y="5202"/>
                  <a:pt x="2247" y="5482"/>
                </a:cubicBezTo>
                <a:cubicBezTo>
                  <a:pt x="2037" y="5731"/>
                  <a:pt x="1788" y="5945"/>
                  <a:pt x="1556" y="6174"/>
                </a:cubicBezTo>
                <a:cubicBezTo>
                  <a:pt x="1430" y="6321"/>
                  <a:pt x="1313" y="6476"/>
                  <a:pt x="1205" y="6637"/>
                </a:cubicBezTo>
                <a:cubicBezTo>
                  <a:pt x="1164" y="6708"/>
                  <a:pt x="1124" y="6779"/>
                  <a:pt x="1084" y="6850"/>
                </a:cubicBezTo>
                <a:cubicBezTo>
                  <a:pt x="991" y="7043"/>
                  <a:pt x="906" y="7240"/>
                  <a:pt x="828" y="7440"/>
                </a:cubicBezTo>
                <a:cubicBezTo>
                  <a:pt x="806" y="7505"/>
                  <a:pt x="784" y="7570"/>
                  <a:pt x="764" y="7636"/>
                </a:cubicBezTo>
                <a:cubicBezTo>
                  <a:pt x="752" y="7672"/>
                  <a:pt x="741" y="7707"/>
                  <a:pt x="731" y="7743"/>
                </a:cubicBezTo>
                <a:cubicBezTo>
                  <a:pt x="722" y="7771"/>
                  <a:pt x="714" y="7799"/>
                  <a:pt x="706" y="7827"/>
                </a:cubicBezTo>
                <a:cubicBezTo>
                  <a:pt x="619" y="8122"/>
                  <a:pt x="545" y="8424"/>
                  <a:pt x="483" y="8729"/>
                </a:cubicBezTo>
                <a:cubicBezTo>
                  <a:pt x="476" y="8767"/>
                  <a:pt x="469" y="8804"/>
                  <a:pt x="462" y="8841"/>
                </a:cubicBezTo>
                <a:cubicBezTo>
                  <a:pt x="459" y="8857"/>
                  <a:pt x="456" y="8873"/>
                  <a:pt x="453" y="8889"/>
                </a:cubicBezTo>
                <a:cubicBezTo>
                  <a:pt x="442" y="8948"/>
                  <a:pt x="432" y="9007"/>
                  <a:pt x="422" y="9066"/>
                </a:cubicBezTo>
                <a:cubicBezTo>
                  <a:pt x="421" y="9069"/>
                  <a:pt x="421" y="9073"/>
                  <a:pt x="420" y="9077"/>
                </a:cubicBezTo>
                <a:cubicBezTo>
                  <a:pt x="414" y="9114"/>
                  <a:pt x="408" y="9151"/>
                  <a:pt x="402" y="9189"/>
                </a:cubicBezTo>
                <a:cubicBezTo>
                  <a:pt x="355" y="9497"/>
                  <a:pt x="321" y="9810"/>
                  <a:pt x="301" y="10127"/>
                </a:cubicBezTo>
                <a:cubicBezTo>
                  <a:pt x="299" y="10157"/>
                  <a:pt x="297" y="10187"/>
                  <a:pt x="296" y="10217"/>
                </a:cubicBezTo>
                <a:cubicBezTo>
                  <a:pt x="295" y="10235"/>
                  <a:pt x="294" y="10254"/>
                  <a:pt x="293" y="10272"/>
                </a:cubicBezTo>
                <a:cubicBezTo>
                  <a:pt x="290" y="10321"/>
                  <a:pt x="288" y="10370"/>
                  <a:pt x="286" y="10419"/>
                </a:cubicBezTo>
                <a:cubicBezTo>
                  <a:pt x="282" y="10545"/>
                  <a:pt x="280" y="10672"/>
                  <a:pt x="280" y="10800"/>
                </a:cubicBezTo>
                <a:cubicBezTo>
                  <a:pt x="280" y="10847"/>
                  <a:pt x="280" y="10894"/>
                  <a:pt x="281" y="10941"/>
                </a:cubicBezTo>
                <a:lnTo>
                  <a:pt x="281" y="10955"/>
                </a:lnTo>
                <a:cubicBezTo>
                  <a:pt x="281" y="11003"/>
                  <a:pt x="282" y="11052"/>
                  <a:pt x="284" y="11100"/>
                </a:cubicBezTo>
                <a:cubicBezTo>
                  <a:pt x="285" y="11142"/>
                  <a:pt x="286" y="11183"/>
                  <a:pt x="288" y="11225"/>
                </a:cubicBezTo>
                <a:cubicBezTo>
                  <a:pt x="289" y="11240"/>
                  <a:pt x="289" y="11256"/>
                  <a:pt x="290" y="11271"/>
                </a:cubicBezTo>
                <a:cubicBezTo>
                  <a:pt x="292" y="11313"/>
                  <a:pt x="294" y="11355"/>
                  <a:pt x="296" y="11398"/>
                </a:cubicBezTo>
                <a:cubicBezTo>
                  <a:pt x="297" y="11402"/>
                  <a:pt x="297" y="11407"/>
                  <a:pt x="297" y="11411"/>
                </a:cubicBezTo>
                <a:cubicBezTo>
                  <a:pt x="300" y="11456"/>
                  <a:pt x="302" y="11500"/>
                  <a:pt x="306" y="11545"/>
                </a:cubicBezTo>
                <a:lnTo>
                  <a:pt x="306" y="11546"/>
                </a:lnTo>
                <a:cubicBezTo>
                  <a:pt x="309" y="11595"/>
                  <a:pt x="313" y="11645"/>
                  <a:pt x="317" y="11693"/>
                </a:cubicBezTo>
                <a:cubicBezTo>
                  <a:pt x="324" y="11772"/>
                  <a:pt x="331" y="11850"/>
                  <a:pt x="339" y="11928"/>
                </a:cubicBezTo>
                <a:cubicBezTo>
                  <a:pt x="342" y="11956"/>
                  <a:pt x="345" y="11984"/>
                  <a:pt x="349" y="12013"/>
                </a:cubicBezTo>
                <a:cubicBezTo>
                  <a:pt x="353" y="12050"/>
                  <a:pt x="357" y="12087"/>
                  <a:pt x="362" y="12123"/>
                </a:cubicBezTo>
                <a:cubicBezTo>
                  <a:pt x="368" y="12175"/>
                  <a:pt x="375" y="12227"/>
                  <a:pt x="383" y="12278"/>
                </a:cubicBezTo>
                <a:cubicBezTo>
                  <a:pt x="389" y="12323"/>
                  <a:pt x="396" y="12367"/>
                  <a:pt x="402" y="12411"/>
                </a:cubicBezTo>
                <a:cubicBezTo>
                  <a:pt x="404" y="12420"/>
                  <a:pt x="405" y="12428"/>
                  <a:pt x="406" y="12437"/>
                </a:cubicBezTo>
                <a:cubicBezTo>
                  <a:pt x="413" y="12480"/>
                  <a:pt x="420" y="12523"/>
                  <a:pt x="427" y="12566"/>
                </a:cubicBezTo>
                <a:cubicBezTo>
                  <a:pt x="434" y="12607"/>
                  <a:pt x="441" y="12647"/>
                  <a:pt x="449" y="12688"/>
                </a:cubicBezTo>
                <a:cubicBezTo>
                  <a:pt x="451" y="12704"/>
                  <a:pt x="454" y="12719"/>
                  <a:pt x="457" y="12734"/>
                </a:cubicBezTo>
                <a:cubicBezTo>
                  <a:pt x="461" y="12753"/>
                  <a:pt x="464" y="12773"/>
                  <a:pt x="468" y="12792"/>
                </a:cubicBezTo>
                <a:cubicBezTo>
                  <a:pt x="585" y="13217"/>
                  <a:pt x="754" y="13625"/>
                  <a:pt x="981" y="14006"/>
                </a:cubicBezTo>
                <a:cubicBezTo>
                  <a:pt x="1014" y="14062"/>
                  <a:pt x="1048" y="14117"/>
                  <a:pt x="1082" y="14171"/>
                </a:cubicBezTo>
                <a:cubicBezTo>
                  <a:pt x="1159" y="14276"/>
                  <a:pt x="1235" y="14380"/>
                  <a:pt x="1310" y="14486"/>
                </a:cubicBezTo>
                <a:cubicBezTo>
                  <a:pt x="1755" y="14979"/>
                  <a:pt x="2109" y="15537"/>
                  <a:pt x="2376" y="16145"/>
                </a:cubicBezTo>
                <a:cubicBezTo>
                  <a:pt x="2394" y="16187"/>
                  <a:pt x="2412" y="16230"/>
                  <a:pt x="2431" y="16272"/>
                </a:cubicBezTo>
                <a:cubicBezTo>
                  <a:pt x="2718" y="16949"/>
                  <a:pt x="2952" y="17653"/>
                  <a:pt x="3381" y="18258"/>
                </a:cubicBezTo>
                <a:cubicBezTo>
                  <a:pt x="3930" y="18804"/>
                  <a:pt x="4538" y="19290"/>
                  <a:pt x="5196" y="19705"/>
                </a:cubicBezTo>
                <a:cubicBezTo>
                  <a:pt x="6818" y="20728"/>
                  <a:pt x="8740" y="21320"/>
                  <a:pt x="10800" y="21320"/>
                </a:cubicBezTo>
                <a:cubicBezTo>
                  <a:pt x="11865" y="21320"/>
                  <a:pt x="12893" y="21162"/>
                  <a:pt x="13862" y="20867"/>
                </a:cubicBezTo>
                <a:cubicBezTo>
                  <a:pt x="15973" y="20226"/>
                  <a:pt x="17803" y="18940"/>
                  <a:pt x="19122" y="17237"/>
                </a:cubicBezTo>
                <a:cubicBezTo>
                  <a:pt x="19327" y="17027"/>
                  <a:pt x="19566" y="16856"/>
                  <a:pt x="19827" y="16731"/>
                </a:cubicBezTo>
                <a:cubicBezTo>
                  <a:pt x="17896" y="19664"/>
                  <a:pt x="14574" y="21600"/>
                  <a:pt x="10800" y="21600"/>
                </a:cubicBezTo>
                <a:cubicBezTo>
                  <a:pt x="6108" y="21600"/>
                  <a:pt x="2114" y="18608"/>
                  <a:pt x="624" y="14427"/>
                </a:cubicBezTo>
                <a:cubicBezTo>
                  <a:pt x="220" y="13293"/>
                  <a:pt x="0" y="12073"/>
                  <a:pt x="0" y="10800"/>
                </a:cubicBezTo>
                <a:cubicBezTo>
                  <a:pt x="0" y="8744"/>
                  <a:pt x="575" y="6821"/>
                  <a:pt x="1573" y="5185"/>
                </a:cubicBezTo>
                <a:cubicBezTo>
                  <a:pt x="3469" y="2076"/>
                  <a:pt x="6892" y="0"/>
                  <a:pt x="10800" y="0"/>
                </a:cubicBezTo>
                <a:cubicBezTo>
                  <a:pt x="16765" y="0"/>
                  <a:pt x="21600" y="4836"/>
                  <a:pt x="21600" y="1080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dirty="0"/>
          </a:p>
        </p:txBody>
      </p:sp>
      <p:sp>
        <p:nvSpPr>
          <p:cNvPr id="609" name="Shape"/>
          <p:cNvSpPr>
            <a:spLocks noGrp="1"/>
          </p:cNvSpPr>
          <p:nvPr>
            <p:ph type="body" idx="2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9464" y="21600"/>
                </a:moveTo>
                <a:cubicBezTo>
                  <a:pt x="8257" y="20330"/>
                  <a:pt x="0" y="16022"/>
                  <a:pt x="0" y="10901"/>
                </a:cubicBezTo>
                <a:cubicBezTo>
                  <a:pt x="0" y="5462"/>
                  <a:pt x="9310" y="939"/>
                  <a:pt x="21600" y="0"/>
                </a:cubicBezTo>
                <a:cubicBezTo>
                  <a:pt x="20249" y="3301"/>
                  <a:pt x="19335" y="6831"/>
                  <a:pt x="18937" y="10501"/>
                </a:cubicBezTo>
                <a:cubicBezTo>
                  <a:pt x="18520" y="14380"/>
                  <a:pt x="18729" y="18111"/>
                  <a:pt x="19464" y="2160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610" name="Shape"/>
          <p:cNvSpPr>
            <a:spLocks noGrp="1"/>
          </p:cNvSpPr>
          <p:nvPr>
            <p:ph type="body" idx="2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0765" y="17560"/>
                </a:moveTo>
                <a:cubicBezTo>
                  <a:pt x="20683" y="17771"/>
                  <a:pt x="20616" y="18000"/>
                  <a:pt x="20568" y="18242"/>
                </a:cubicBezTo>
                <a:cubicBezTo>
                  <a:pt x="20555" y="18242"/>
                  <a:pt x="20540" y="18242"/>
                  <a:pt x="20522" y="18242"/>
                </a:cubicBezTo>
                <a:cubicBezTo>
                  <a:pt x="20408" y="18238"/>
                  <a:pt x="20293" y="18212"/>
                  <a:pt x="20182" y="18163"/>
                </a:cubicBezTo>
                <a:cubicBezTo>
                  <a:pt x="19849" y="18019"/>
                  <a:pt x="19510" y="17912"/>
                  <a:pt x="19171" y="17818"/>
                </a:cubicBezTo>
                <a:cubicBezTo>
                  <a:pt x="18528" y="17640"/>
                  <a:pt x="17884" y="17486"/>
                  <a:pt x="17237" y="17364"/>
                </a:cubicBezTo>
                <a:cubicBezTo>
                  <a:pt x="15898" y="17111"/>
                  <a:pt x="14557" y="16917"/>
                  <a:pt x="13227" y="16530"/>
                </a:cubicBezTo>
                <a:cubicBezTo>
                  <a:pt x="10668" y="15783"/>
                  <a:pt x="8153" y="14524"/>
                  <a:pt x="5754" y="12770"/>
                </a:cubicBezTo>
                <a:cubicBezTo>
                  <a:pt x="5334" y="12463"/>
                  <a:pt x="4916" y="12134"/>
                  <a:pt x="4508" y="11771"/>
                </a:cubicBezTo>
                <a:cubicBezTo>
                  <a:pt x="4290" y="11536"/>
                  <a:pt x="4131" y="11303"/>
                  <a:pt x="3934" y="10865"/>
                </a:cubicBezTo>
                <a:cubicBezTo>
                  <a:pt x="3398" y="9332"/>
                  <a:pt x="3138" y="7559"/>
                  <a:pt x="2975" y="5786"/>
                </a:cubicBezTo>
                <a:cubicBezTo>
                  <a:pt x="2801" y="3882"/>
                  <a:pt x="2691" y="1893"/>
                  <a:pt x="2943" y="0"/>
                </a:cubicBezTo>
                <a:cubicBezTo>
                  <a:pt x="2921" y="68"/>
                  <a:pt x="2900" y="135"/>
                  <a:pt x="2878" y="203"/>
                </a:cubicBezTo>
                <a:cubicBezTo>
                  <a:pt x="2657" y="901"/>
                  <a:pt x="2393" y="1485"/>
                  <a:pt x="2067" y="2022"/>
                </a:cubicBezTo>
                <a:cubicBezTo>
                  <a:pt x="1846" y="2499"/>
                  <a:pt x="1583" y="2910"/>
                  <a:pt x="1339" y="3349"/>
                </a:cubicBezTo>
                <a:cubicBezTo>
                  <a:pt x="1206" y="3632"/>
                  <a:pt x="1083" y="3929"/>
                  <a:pt x="970" y="4238"/>
                </a:cubicBezTo>
                <a:cubicBezTo>
                  <a:pt x="926" y="4373"/>
                  <a:pt x="885" y="4509"/>
                  <a:pt x="842" y="4645"/>
                </a:cubicBezTo>
                <a:cubicBezTo>
                  <a:pt x="745" y="5016"/>
                  <a:pt x="655" y="5393"/>
                  <a:pt x="573" y="5777"/>
                </a:cubicBezTo>
                <a:cubicBezTo>
                  <a:pt x="549" y="5902"/>
                  <a:pt x="527" y="6027"/>
                  <a:pt x="505" y="6153"/>
                </a:cubicBezTo>
                <a:cubicBezTo>
                  <a:pt x="493" y="6222"/>
                  <a:pt x="482" y="6290"/>
                  <a:pt x="470" y="6359"/>
                </a:cubicBezTo>
                <a:cubicBezTo>
                  <a:pt x="461" y="6413"/>
                  <a:pt x="453" y="6466"/>
                  <a:pt x="444" y="6519"/>
                </a:cubicBezTo>
                <a:cubicBezTo>
                  <a:pt x="403" y="6775"/>
                  <a:pt x="364" y="7032"/>
                  <a:pt x="329" y="7292"/>
                </a:cubicBezTo>
                <a:cubicBezTo>
                  <a:pt x="330" y="7294"/>
                  <a:pt x="331" y="7295"/>
                  <a:pt x="332" y="7296"/>
                </a:cubicBezTo>
                <a:cubicBezTo>
                  <a:pt x="569" y="5823"/>
                  <a:pt x="912" y="4887"/>
                  <a:pt x="1276" y="4910"/>
                </a:cubicBezTo>
                <a:cubicBezTo>
                  <a:pt x="1362" y="4916"/>
                  <a:pt x="1454" y="4980"/>
                  <a:pt x="1550" y="5095"/>
                </a:cubicBezTo>
                <a:cubicBezTo>
                  <a:pt x="1558" y="5050"/>
                  <a:pt x="1565" y="5004"/>
                  <a:pt x="1572" y="4958"/>
                </a:cubicBezTo>
                <a:cubicBezTo>
                  <a:pt x="1568" y="5008"/>
                  <a:pt x="1564" y="5058"/>
                  <a:pt x="1561" y="5108"/>
                </a:cubicBezTo>
                <a:cubicBezTo>
                  <a:pt x="2080" y="5748"/>
                  <a:pt x="2691" y="7874"/>
                  <a:pt x="2804" y="10357"/>
                </a:cubicBezTo>
                <a:cubicBezTo>
                  <a:pt x="2806" y="10390"/>
                  <a:pt x="2807" y="10423"/>
                  <a:pt x="2809" y="10456"/>
                </a:cubicBezTo>
                <a:cubicBezTo>
                  <a:pt x="2810" y="10489"/>
                  <a:pt x="2811" y="10521"/>
                  <a:pt x="2812" y="10555"/>
                </a:cubicBezTo>
                <a:lnTo>
                  <a:pt x="2812" y="10558"/>
                </a:lnTo>
                <a:cubicBezTo>
                  <a:pt x="2815" y="10626"/>
                  <a:pt x="2817" y="10693"/>
                  <a:pt x="2818" y="10761"/>
                </a:cubicBezTo>
                <a:cubicBezTo>
                  <a:pt x="2820" y="10829"/>
                  <a:pt x="2821" y="10897"/>
                  <a:pt x="2822" y="10965"/>
                </a:cubicBezTo>
                <a:cubicBezTo>
                  <a:pt x="2823" y="11033"/>
                  <a:pt x="2823" y="11101"/>
                  <a:pt x="2823" y="11170"/>
                </a:cubicBezTo>
                <a:cubicBezTo>
                  <a:pt x="2823" y="11220"/>
                  <a:pt x="2823" y="11271"/>
                  <a:pt x="2823" y="11322"/>
                </a:cubicBezTo>
                <a:cubicBezTo>
                  <a:pt x="2822" y="11372"/>
                  <a:pt x="2821" y="11424"/>
                  <a:pt x="2821" y="11474"/>
                </a:cubicBezTo>
                <a:cubicBezTo>
                  <a:pt x="2821" y="11491"/>
                  <a:pt x="2820" y="11508"/>
                  <a:pt x="2820" y="11525"/>
                </a:cubicBezTo>
                <a:cubicBezTo>
                  <a:pt x="2748" y="14979"/>
                  <a:pt x="1640" y="17461"/>
                  <a:pt x="1018" y="17420"/>
                </a:cubicBezTo>
                <a:cubicBezTo>
                  <a:pt x="501" y="17386"/>
                  <a:pt x="106" y="15429"/>
                  <a:pt x="27" y="12789"/>
                </a:cubicBezTo>
                <a:cubicBezTo>
                  <a:pt x="18" y="12792"/>
                  <a:pt x="8" y="12797"/>
                  <a:pt x="0" y="12804"/>
                </a:cubicBezTo>
                <a:cubicBezTo>
                  <a:pt x="1" y="12882"/>
                  <a:pt x="2" y="12960"/>
                  <a:pt x="5" y="13037"/>
                </a:cubicBezTo>
                <a:cubicBezTo>
                  <a:pt x="5" y="13066"/>
                  <a:pt x="6" y="13096"/>
                  <a:pt x="6" y="13125"/>
                </a:cubicBezTo>
                <a:cubicBezTo>
                  <a:pt x="8" y="13206"/>
                  <a:pt x="11" y="13287"/>
                  <a:pt x="13" y="13368"/>
                </a:cubicBezTo>
                <a:cubicBezTo>
                  <a:pt x="13" y="13377"/>
                  <a:pt x="13" y="13386"/>
                  <a:pt x="14" y="13394"/>
                </a:cubicBezTo>
                <a:cubicBezTo>
                  <a:pt x="17" y="13480"/>
                  <a:pt x="19" y="13565"/>
                  <a:pt x="23" y="13651"/>
                </a:cubicBezTo>
                <a:lnTo>
                  <a:pt x="23" y="13653"/>
                </a:lnTo>
                <a:cubicBezTo>
                  <a:pt x="26" y="13747"/>
                  <a:pt x="31" y="13842"/>
                  <a:pt x="35" y="13935"/>
                </a:cubicBezTo>
                <a:cubicBezTo>
                  <a:pt x="42" y="14086"/>
                  <a:pt x="50" y="14235"/>
                  <a:pt x="58" y="14384"/>
                </a:cubicBezTo>
                <a:cubicBezTo>
                  <a:pt x="62" y="14439"/>
                  <a:pt x="65" y="14494"/>
                  <a:pt x="68" y="14548"/>
                </a:cubicBezTo>
                <a:cubicBezTo>
                  <a:pt x="73" y="14619"/>
                  <a:pt x="77" y="14689"/>
                  <a:pt x="82" y="14760"/>
                </a:cubicBezTo>
                <a:cubicBezTo>
                  <a:pt x="89" y="14859"/>
                  <a:pt x="96" y="14958"/>
                  <a:pt x="104" y="15057"/>
                </a:cubicBezTo>
                <a:cubicBezTo>
                  <a:pt x="110" y="15142"/>
                  <a:pt x="117" y="15227"/>
                  <a:pt x="125" y="15312"/>
                </a:cubicBezTo>
                <a:cubicBezTo>
                  <a:pt x="126" y="15328"/>
                  <a:pt x="127" y="15345"/>
                  <a:pt x="129" y="15361"/>
                </a:cubicBezTo>
                <a:cubicBezTo>
                  <a:pt x="136" y="15444"/>
                  <a:pt x="143" y="15526"/>
                  <a:pt x="151" y="15608"/>
                </a:cubicBezTo>
                <a:cubicBezTo>
                  <a:pt x="158" y="15687"/>
                  <a:pt x="166" y="15765"/>
                  <a:pt x="173" y="15843"/>
                </a:cubicBezTo>
                <a:cubicBezTo>
                  <a:pt x="176" y="15873"/>
                  <a:pt x="179" y="15902"/>
                  <a:pt x="182" y="15931"/>
                </a:cubicBezTo>
                <a:cubicBezTo>
                  <a:pt x="186" y="15968"/>
                  <a:pt x="190" y="16006"/>
                  <a:pt x="194" y="16043"/>
                </a:cubicBezTo>
                <a:cubicBezTo>
                  <a:pt x="317" y="16858"/>
                  <a:pt x="495" y="17640"/>
                  <a:pt x="734" y="18371"/>
                </a:cubicBezTo>
                <a:cubicBezTo>
                  <a:pt x="769" y="18478"/>
                  <a:pt x="804" y="18583"/>
                  <a:pt x="841" y="18688"/>
                </a:cubicBezTo>
                <a:cubicBezTo>
                  <a:pt x="922" y="18888"/>
                  <a:pt x="1002" y="19089"/>
                  <a:pt x="1080" y="19292"/>
                </a:cubicBezTo>
                <a:cubicBezTo>
                  <a:pt x="1351" y="19838"/>
                  <a:pt x="1590" y="20427"/>
                  <a:pt x="1797" y="21051"/>
                </a:cubicBezTo>
                <a:cubicBezTo>
                  <a:pt x="2063" y="20577"/>
                  <a:pt x="2222" y="19964"/>
                  <a:pt x="2334" y="19327"/>
                </a:cubicBezTo>
                <a:cubicBezTo>
                  <a:pt x="2482" y="18478"/>
                  <a:pt x="2573" y="17599"/>
                  <a:pt x="2704" y="16742"/>
                </a:cubicBezTo>
                <a:cubicBezTo>
                  <a:pt x="2850" y="15789"/>
                  <a:pt x="3017" y="14847"/>
                  <a:pt x="3203" y="13917"/>
                </a:cubicBezTo>
                <a:cubicBezTo>
                  <a:pt x="3312" y="13375"/>
                  <a:pt x="3429" y="12751"/>
                  <a:pt x="3639" y="12296"/>
                </a:cubicBezTo>
                <a:cubicBezTo>
                  <a:pt x="3865" y="11927"/>
                  <a:pt x="4587" y="12209"/>
                  <a:pt x="5047" y="12576"/>
                </a:cubicBezTo>
                <a:cubicBezTo>
                  <a:pt x="5057" y="12584"/>
                  <a:pt x="5066" y="12588"/>
                  <a:pt x="5076" y="12590"/>
                </a:cubicBezTo>
                <a:cubicBezTo>
                  <a:pt x="5092" y="12603"/>
                  <a:pt x="5109" y="12617"/>
                  <a:pt x="5126" y="12630"/>
                </a:cubicBezTo>
                <a:cubicBezTo>
                  <a:pt x="6295" y="13550"/>
                  <a:pt x="7504" y="14322"/>
                  <a:pt x="8727" y="14984"/>
                </a:cubicBezTo>
                <a:cubicBezTo>
                  <a:pt x="9987" y="15666"/>
                  <a:pt x="11269" y="16219"/>
                  <a:pt x="12564" y="16640"/>
                </a:cubicBezTo>
                <a:cubicBezTo>
                  <a:pt x="13874" y="17066"/>
                  <a:pt x="15193" y="17315"/>
                  <a:pt x="16517" y="17546"/>
                </a:cubicBezTo>
                <a:cubicBezTo>
                  <a:pt x="17304" y="17683"/>
                  <a:pt x="18088" y="17841"/>
                  <a:pt x="18870" y="18050"/>
                </a:cubicBezTo>
                <a:cubicBezTo>
                  <a:pt x="19275" y="18158"/>
                  <a:pt x="19681" y="18274"/>
                  <a:pt x="20079" y="18441"/>
                </a:cubicBezTo>
                <a:cubicBezTo>
                  <a:pt x="20232" y="18505"/>
                  <a:pt x="20373" y="18642"/>
                  <a:pt x="20485" y="18839"/>
                </a:cubicBezTo>
                <a:lnTo>
                  <a:pt x="20487" y="18842"/>
                </a:lnTo>
                <a:cubicBezTo>
                  <a:pt x="20441" y="19419"/>
                  <a:pt x="20469" y="20002"/>
                  <a:pt x="20522" y="20579"/>
                </a:cubicBezTo>
                <a:cubicBezTo>
                  <a:pt x="20524" y="20919"/>
                  <a:pt x="20519" y="21260"/>
                  <a:pt x="20506" y="21600"/>
                </a:cubicBezTo>
                <a:cubicBezTo>
                  <a:pt x="20529" y="21522"/>
                  <a:pt x="20550" y="21443"/>
                  <a:pt x="20572" y="21365"/>
                </a:cubicBezTo>
                <a:cubicBezTo>
                  <a:pt x="20582" y="21329"/>
                  <a:pt x="20592" y="21292"/>
                  <a:pt x="20602" y="21255"/>
                </a:cubicBezTo>
                <a:cubicBezTo>
                  <a:pt x="20619" y="21194"/>
                  <a:pt x="20635" y="21133"/>
                  <a:pt x="20651" y="21072"/>
                </a:cubicBezTo>
                <a:cubicBezTo>
                  <a:pt x="20661" y="21034"/>
                  <a:pt x="20671" y="20995"/>
                  <a:pt x="20681" y="20957"/>
                </a:cubicBezTo>
                <a:cubicBezTo>
                  <a:pt x="20687" y="20935"/>
                  <a:pt x="20692" y="20913"/>
                  <a:pt x="20698" y="20890"/>
                </a:cubicBezTo>
                <a:cubicBezTo>
                  <a:pt x="20699" y="20886"/>
                  <a:pt x="20700" y="20881"/>
                  <a:pt x="20701" y="20877"/>
                </a:cubicBezTo>
                <a:cubicBezTo>
                  <a:pt x="20714" y="20825"/>
                  <a:pt x="20728" y="20772"/>
                  <a:pt x="20741" y="20720"/>
                </a:cubicBezTo>
                <a:cubicBezTo>
                  <a:pt x="20755" y="20663"/>
                  <a:pt x="20769" y="20606"/>
                  <a:pt x="20783" y="20549"/>
                </a:cubicBezTo>
                <a:cubicBezTo>
                  <a:pt x="20810" y="20436"/>
                  <a:pt x="20837" y="20322"/>
                  <a:pt x="20863" y="20208"/>
                </a:cubicBezTo>
                <a:cubicBezTo>
                  <a:pt x="20873" y="20164"/>
                  <a:pt x="20882" y="20122"/>
                  <a:pt x="20892" y="20079"/>
                </a:cubicBezTo>
                <a:cubicBezTo>
                  <a:pt x="20908" y="20008"/>
                  <a:pt x="20924" y="19937"/>
                  <a:pt x="20939" y="19866"/>
                </a:cubicBezTo>
                <a:cubicBezTo>
                  <a:pt x="20942" y="19854"/>
                  <a:pt x="20944" y="19844"/>
                  <a:pt x="20946" y="19833"/>
                </a:cubicBezTo>
                <a:cubicBezTo>
                  <a:pt x="20950" y="19817"/>
                  <a:pt x="20953" y="19801"/>
                  <a:pt x="20956" y="19786"/>
                </a:cubicBezTo>
                <a:cubicBezTo>
                  <a:pt x="20970" y="19721"/>
                  <a:pt x="20984" y="19657"/>
                  <a:pt x="20997" y="19592"/>
                </a:cubicBezTo>
                <a:cubicBezTo>
                  <a:pt x="21007" y="19547"/>
                  <a:pt x="21016" y="19502"/>
                  <a:pt x="21025" y="19456"/>
                </a:cubicBezTo>
                <a:cubicBezTo>
                  <a:pt x="21044" y="19366"/>
                  <a:pt x="21062" y="19276"/>
                  <a:pt x="21079" y="19186"/>
                </a:cubicBezTo>
                <a:cubicBezTo>
                  <a:pt x="21079" y="19185"/>
                  <a:pt x="21079" y="19185"/>
                  <a:pt x="21079" y="19185"/>
                </a:cubicBezTo>
                <a:cubicBezTo>
                  <a:pt x="21088" y="19139"/>
                  <a:pt x="21096" y="19095"/>
                  <a:pt x="21105" y="19049"/>
                </a:cubicBezTo>
                <a:cubicBezTo>
                  <a:pt x="21109" y="19027"/>
                  <a:pt x="21114" y="19005"/>
                  <a:pt x="21118" y="18982"/>
                </a:cubicBezTo>
                <a:cubicBezTo>
                  <a:pt x="21118" y="18982"/>
                  <a:pt x="21118" y="18982"/>
                  <a:pt x="21117" y="18982"/>
                </a:cubicBezTo>
                <a:cubicBezTo>
                  <a:pt x="21119" y="18974"/>
                  <a:pt x="21120" y="18967"/>
                  <a:pt x="21122" y="18959"/>
                </a:cubicBezTo>
                <a:cubicBezTo>
                  <a:pt x="21129" y="18921"/>
                  <a:pt x="21136" y="18884"/>
                  <a:pt x="21143" y="18846"/>
                </a:cubicBezTo>
                <a:cubicBezTo>
                  <a:pt x="21155" y="18779"/>
                  <a:pt x="21168" y="18712"/>
                  <a:pt x="21180" y="18645"/>
                </a:cubicBezTo>
                <a:cubicBezTo>
                  <a:pt x="21187" y="18602"/>
                  <a:pt x="21195" y="18561"/>
                  <a:pt x="21202" y="18519"/>
                </a:cubicBezTo>
                <a:cubicBezTo>
                  <a:pt x="21234" y="18338"/>
                  <a:pt x="21264" y="18158"/>
                  <a:pt x="21293" y="17980"/>
                </a:cubicBezTo>
                <a:cubicBezTo>
                  <a:pt x="21298" y="17945"/>
                  <a:pt x="21304" y="17910"/>
                  <a:pt x="21309" y="17875"/>
                </a:cubicBezTo>
                <a:cubicBezTo>
                  <a:pt x="21310" y="17871"/>
                  <a:pt x="21311" y="17867"/>
                  <a:pt x="21311" y="17863"/>
                </a:cubicBezTo>
                <a:cubicBezTo>
                  <a:pt x="21312" y="17858"/>
                  <a:pt x="21313" y="17853"/>
                  <a:pt x="21313" y="17848"/>
                </a:cubicBezTo>
                <a:cubicBezTo>
                  <a:pt x="21315" y="17838"/>
                  <a:pt x="21317" y="17829"/>
                  <a:pt x="21318" y="17819"/>
                </a:cubicBezTo>
                <a:cubicBezTo>
                  <a:pt x="21338" y="17688"/>
                  <a:pt x="21358" y="17558"/>
                  <a:pt x="21377" y="17430"/>
                </a:cubicBezTo>
                <a:cubicBezTo>
                  <a:pt x="21391" y="17339"/>
                  <a:pt x="21404" y="17249"/>
                  <a:pt x="21416" y="17158"/>
                </a:cubicBezTo>
                <a:cubicBezTo>
                  <a:pt x="21429" y="17068"/>
                  <a:pt x="21441" y="16979"/>
                  <a:pt x="21453" y="16890"/>
                </a:cubicBezTo>
                <a:cubicBezTo>
                  <a:pt x="21456" y="16866"/>
                  <a:pt x="21459" y="16843"/>
                  <a:pt x="21462" y="16819"/>
                </a:cubicBezTo>
                <a:cubicBezTo>
                  <a:pt x="21465" y="16799"/>
                  <a:pt x="21468" y="16778"/>
                  <a:pt x="21470" y="16758"/>
                </a:cubicBezTo>
                <a:cubicBezTo>
                  <a:pt x="21476" y="16713"/>
                  <a:pt x="21481" y="16670"/>
                  <a:pt x="21487" y="16626"/>
                </a:cubicBezTo>
                <a:cubicBezTo>
                  <a:pt x="21493" y="16582"/>
                  <a:pt x="21498" y="16539"/>
                  <a:pt x="21504" y="16496"/>
                </a:cubicBezTo>
                <a:cubicBezTo>
                  <a:pt x="21516" y="16400"/>
                  <a:pt x="21527" y="16305"/>
                  <a:pt x="21538" y="16212"/>
                </a:cubicBezTo>
                <a:cubicBezTo>
                  <a:pt x="21547" y="16136"/>
                  <a:pt x="21556" y="16061"/>
                  <a:pt x="21564" y="15986"/>
                </a:cubicBezTo>
                <a:cubicBezTo>
                  <a:pt x="21564" y="15982"/>
                  <a:pt x="21565" y="15978"/>
                  <a:pt x="21566" y="15974"/>
                </a:cubicBezTo>
                <a:cubicBezTo>
                  <a:pt x="21574" y="15897"/>
                  <a:pt x="21583" y="15820"/>
                  <a:pt x="21591" y="15744"/>
                </a:cubicBezTo>
                <a:cubicBezTo>
                  <a:pt x="21594" y="15714"/>
                  <a:pt x="21597" y="15685"/>
                  <a:pt x="21600" y="15656"/>
                </a:cubicBezTo>
                <a:cubicBezTo>
                  <a:pt x="21368" y="16195"/>
                  <a:pt x="20799" y="17450"/>
                  <a:pt x="20765" y="17560"/>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611" name="Shape"/>
          <p:cNvSpPr>
            <a:spLocks noGrp="1"/>
          </p:cNvSpPr>
          <p:nvPr>
            <p:ph type="body" idx="27"/>
          </p:nvPr>
        </p:nvSpPr>
        <p:spPr>
          <a:custGeom>
            <a:avLst/>
            <a:gdLst/>
            <a:ahLst/>
            <a:cxnLst>
              <a:cxn ang="0">
                <a:pos x="wd2" y="hd2"/>
              </a:cxn>
              <a:cxn ang="5400000">
                <a:pos x="wd2" y="hd2"/>
              </a:cxn>
              <a:cxn ang="10800000">
                <a:pos x="wd2" y="hd2"/>
              </a:cxn>
              <a:cxn ang="16200000">
                <a:pos x="wd2" y="hd2"/>
              </a:cxn>
            </a:cxnLst>
            <a:rect l="0" t="0" r="r" b="b"/>
            <a:pathLst>
              <a:path w="21592" h="21538" extrusionOk="0">
                <a:moveTo>
                  <a:pt x="21592" y="21099"/>
                </a:moveTo>
                <a:cubicBezTo>
                  <a:pt x="21108" y="20803"/>
                  <a:pt x="20625" y="20504"/>
                  <a:pt x="20143" y="20202"/>
                </a:cubicBezTo>
                <a:cubicBezTo>
                  <a:pt x="17481" y="18529"/>
                  <a:pt x="14903" y="16716"/>
                  <a:pt x="12267" y="14999"/>
                </a:cubicBezTo>
                <a:cubicBezTo>
                  <a:pt x="9717" y="13339"/>
                  <a:pt x="7176" y="11718"/>
                  <a:pt x="4793" y="9765"/>
                </a:cubicBezTo>
                <a:cubicBezTo>
                  <a:pt x="3585" y="8775"/>
                  <a:pt x="2328" y="7654"/>
                  <a:pt x="1637" y="6130"/>
                </a:cubicBezTo>
                <a:cubicBezTo>
                  <a:pt x="809" y="4302"/>
                  <a:pt x="411" y="2223"/>
                  <a:pt x="344" y="186"/>
                </a:cubicBezTo>
                <a:cubicBezTo>
                  <a:pt x="335" y="-61"/>
                  <a:pt x="-8" y="-62"/>
                  <a:pt x="0" y="186"/>
                </a:cubicBezTo>
                <a:cubicBezTo>
                  <a:pt x="100" y="3227"/>
                  <a:pt x="868" y="6407"/>
                  <a:pt x="2902" y="8538"/>
                </a:cubicBezTo>
                <a:cubicBezTo>
                  <a:pt x="4979" y="10715"/>
                  <a:pt x="7540" y="12396"/>
                  <a:pt x="9991" y="13978"/>
                </a:cubicBezTo>
                <a:cubicBezTo>
                  <a:pt x="12723" y="15740"/>
                  <a:pt x="15405" y="17586"/>
                  <a:pt x="18131" y="19359"/>
                </a:cubicBezTo>
                <a:cubicBezTo>
                  <a:pt x="19276" y="20103"/>
                  <a:pt x="20430" y="20828"/>
                  <a:pt x="21592" y="21538"/>
                </a:cubicBezTo>
                <a:cubicBezTo>
                  <a:pt x="21592" y="21538"/>
                  <a:pt x="21592" y="21099"/>
                  <a:pt x="21592" y="21099"/>
                </a:cubicBezTo>
                <a:close/>
              </a:path>
            </a:pathLst>
          </a:custGeom>
        </p:spPr>
        <p:txBody>
          <a:bodyPr/>
          <a:lstStyle/>
          <a:p>
            <a:pPr defTabSz="457200">
              <a:lnSpc>
                <a:spcPct val="80000"/>
              </a:lnSpc>
              <a:spcBef>
                <a:spcPts val="5500"/>
              </a:spcBef>
              <a:defRPr sz="5000">
                <a:solidFill>
                  <a:srgbClr val="333333"/>
                </a:solidFill>
                <a:latin typeface="Helvetica Neue Thin"/>
                <a:ea typeface="Helvetica Neue Thin"/>
                <a:cs typeface="Helvetica Neue Thin"/>
                <a:sym typeface="Helvetica Neue Thin"/>
              </a:defRPr>
            </a:pPr>
            <a:endParaRPr/>
          </a:p>
        </p:txBody>
      </p:sp>
      <p:sp>
        <p:nvSpPr>
          <p:cNvPr id="612"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516" h="21309" extrusionOk="0">
                <a:moveTo>
                  <a:pt x="21516" y="20491"/>
                </a:moveTo>
                <a:cubicBezTo>
                  <a:pt x="20684" y="19345"/>
                  <a:pt x="19852" y="18200"/>
                  <a:pt x="19020" y="17055"/>
                </a:cubicBezTo>
                <a:cubicBezTo>
                  <a:pt x="16766" y="13952"/>
                  <a:pt x="14563" y="10614"/>
                  <a:pt x="12322" y="7447"/>
                </a:cubicBezTo>
                <a:cubicBezTo>
                  <a:pt x="11274" y="5966"/>
                  <a:pt x="10209" y="4569"/>
                  <a:pt x="9113" y="3367"/>
                </a:cubicBezTo>
                <a:cubicBezTo>
                  <a:pt x="8045" y="2195"/>
                  <a:pt x="6948" y="884"/>
                  <a:pt x="5814" y="276"/>
                </a:cubicBezTo>
                <a:cubicBezTo>
                  <a:pt x="4755" y="-291"/>
                  <a:pt x="3727" y="-41"/>
                  <a:pt x="2807" y="1568"/>
                </a:cubicBezTo>
                <a:cubicBezTo>
                  <a:pt x="1772" y="3379"/>
                  <a:pt x="921" y="6048"/>
                  <a:pt x="41" y="8354"/>
                </a:cubicBezTo>
                <a:cubicBezTo>
                  <a:pt x="-84" y="8682"/>
                  <a:pt x="107" y="9198"/>
                  <a:pt x="232" y="8871"/>
                </a:cubicBezTo>
                <a:cubicBezTo>
                  <a:pt x="1044" y="6743"/>
                  <a:pt x="1827" y="4338"/>
                  <a:pt x="2750" y="2554"/>
                </a:cubicBezTo>
                <a:cubicBezTo>
                  <a:pt x="3745" y="630"/>
                  <a:pt x="4845" y="385"/>
                  <a:pt x="6016" y="1142"/>
                </a:cubicBezTo>
                <a:cubicBezTo>
                  <a:pt x="7082" y="1831"/>
                  <a:pt x="8121" y="3049"/>
                  <a:pt x="9132" y="4172"/>
                </a:cubicBezTo>
                <a:cubicBezTo>
                  <a:pt x="10264" y="5428"/>
                  <a:pt x="11362" y="6899"/>
                  <a:pt x="12444" y="8445"/>
                </a:cubicBezTo>
                <a:cubicBezTo>
                  <a:pt x="14531" y="11427"/>
                  <a:pt x="16590" y="14527"/>
                  <a:pt x="18693" y="17423"/>
                </a:cubicBezTo>
                <a:cubicBezTo>
                  <a:pt x="19634" y="18718"/>
                  <a:pt x="20575" y="20014"/>
                  <a:pt x="21516" y="21309"/>
                </a:cubicBezTo>
                <a:cubicBezTo>
                  <a:pt x="21516" y="21309"/>
                  <a:pt x="21516" y="20491"/>
                  <a:pt x="21516" y="20491"/>
                </a:cubicBezTo>
                <a:close/>
              </a:path>
            </a:pathLst>
          </a:custGeom>
        </p:spPr>
        <p:txBody>
          <a:bodyPr/>
          <a:lstStyle/>
          <a:p>
            <a:pPr>
              <a:lnSpc>
                <a:spcPct val="90000"/>
              </a:lnSpc>
              <a:defRPr sz="3500">
                <a:solidFill>
                  <a:srgbClr val="FFFFFF"/>
                </a:solidFill>
                <a:latin typeface="+mn-lt"/>
                <a:ea typeface="+mn-ea"/>
                <a:cs typeface="+mn-cs"/>
                <a:sym typeface="Avenir Next Demi Bold"/>
              </a:defRPr>
            </a:pPr>
            <a:endParaRPr/>
          </a:p>
        </p:txBody>
      </p:sp>
      <p:sp>
        <p:nvSpPr>
          <p:cNvPr id="613"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20634" h="21463" extrusionOk="0">
                <a:moveTo>
                  <a:pt x="20607" y="11347"/>
                </a:moveTo>
                <a:cubicBezTo>
                  <a:pt x="20083" y="17274"/>
                  <a:pt x="11951" y="21531"/>
                  <a:pt x="7381" y="21462"/>
                </a:cubicBezTo>
                <a:cubicBezTo>
                  <a:pt x="2811" y="21392"/>
                  <a:pt x="-469" y="16532"/>
                  <a:pt x="55" y="10605"/>
                </a:cubicBezTo>
                <a:cubicBezTo>
                  <a:pt x="579" y="4679"/>
                  <a:pt x="4708" y="-69"/>
                  <a:pt x="9278" y="0"/>
                </a:cubicBezTo>
                <a:cubicBezTo>
                  <a:pt x="13848" y="70"/>
                  <a:pt x="21131" y="5421"/>
                  <a:pt x="20607" y="11347"/>
                </a:cubicBezTo>
                <a:close/>
              </a:path>
            </a:pathLst>
          </a:custGeom>
        </p:spPr>
        <p:txBody>
          <a:bodyPr/>
          <a:lstStyle/>
          <a:p>
            <a:pPr defTabSz="457200">
              <a:lnSpc>
                <a:spcPct val="80000"/>
              </a:lnSpc>
              <a:spcBef>
                <a:spcPts val="5500"/>
              </a:spcBef>
              <a:defRPr sz="5000">
                <a:solidFill>
                  <a:srgbClr val="333333"/>
                </a:solidFill>
                <a:latin typeface="Helvetica Neue Thin"/>
                <a:ea typeface="Helvetica Neue Thin"/>
                <a:cs typeface="Helvetica Neue Thin"/>
                <a:sym typeface="Helvetica Neue Thin"/>
              </a:defRPr>
            </a:pPr>
            <a:endParaRPr/>
          </a:p>
        </p:txBody>
      </p:sp>
      <p:sp>
        <p:nvSpPr>
          <p:cNvPr id="614" name="Line"/>
          <p:cNvSpPr>
            <a:spLocks noGrp="1"/>
          </p:cNvSpPr>
          <p:nvPr>
            <p:ph type="body" idx="30"/>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15" name="Line"/>
          <p:cNvSpPr>
            <a:spLocks noGrp="1"/>
          </p:cNvSpPr>
          <p:nvPr>
            <p:ph type="body" idx="31"/>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16" name="Line"/>
          <p:cNvSpPr>
            <a:spLocks noGrp="1"/>
          </p:cNvSpPr>
          <p:nvPr>
            <p:ph type="body" idx="32"/>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17" name="Line"/>
          <p:cNvSpPr>
            <a:spLocks noGrp="1"/>
          </p:cNvSpPr>
          <p:nvPr>
            <p:ph type="body" idx="33"/>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18" name="Line"/>
          <p:cNvSpPr>
            <a:spLocks noGrp="1"/>
          </p:cNvSpPr>
          <p:nvPr>
            <p:ph type="body" idx="34"/>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19" name="Line"/>
          <p:cNvSpPr>
            <a:spLocks noGrp="1"/>
          </p:cNvSpPr>
          <p:nvPr>
            <p:ph type="body" idx="35"/>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0" name="Line"/>
          <p:cNvSpPr>
            <a:spLocks noGrp="1"/>
          </p:cNvSpPr>
          <p:nvPr>
            <p:ph type="body" idx="36"/>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1" name="Line"/>
          <p:cNvSpPr>
            <a:spLocks noGrp="1"/>
          </p:cNvSpPr>
          <p:nvPr>
            <p:ph type="body" idx="37"/>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2" name="Line"/>
          <p:cNvSpPr>
            <a:spLocks noGrp="1"/>
          </p:cNvSpPr>
          <p:nvPr>
            <p:ph type="body" idx="38"/>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3" name="Line"/>
          <p:cNvSpPr>
            <a:spLocks noGrp="1"/>
          </p:cNvSpPr>
          <p:nvPr>
            <p:ph type="body" idx="39"/>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4" name="Line"/>
          <p:cNvSpPr>
            <a:spLocks noGrp="1"/>
          </p:cNvSpPr>
          <p:nvPr>
            <p:ph type="body" idx="40"/>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5" name="Line"/>
          <p:cNvSpPr>
            <a:spLocks noGrp="1"/>
          </p:cNvSpPr>
          <p:nvPr>
            <p:ph type="body" idx="41"/>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6" name="Line"/>
          <p:cNvSpPr>
            <a:spLocks noGrp="1"/>
          </p:cNvSpPr>
          <p:nvPr>
            <p:ph type="body" idx="42"/>
          </p:nvPr>
        </p:nvSpPr>
        <p:spPr>
          <a:prstGeom prst="line">
            <a:avLst/>
          </a:prstGeom>
        </p:spPr>
        <p:txBody>
          <a:bodyPr/>
          <a:lstStyle/>
          <a:p>
            <a:pPr algn="l" defTabSz="457200">
              <a:defRPr sz="1200">
                <a:solidFill>
                  <a:srgbClr val="000000"/>
                </a:solidFill>
                <a:latin typeface="Helvetica"/>
                <a:ea typeface="Helvetica"/>
                <a:cs typeface="Helvetica"/>
                <a:sym typeface="Helvetica"/>
              </a:defRPr>
            </a:pPr>
            <a:endParaRPr/>
          </a:p>
        </p:txBody>
      </p:sp>
      <p:sp>
        <p:nvSpPr>
          <p:cNvPr id="627" name="Choroid"/>
          <p:cNvSpPr>
            <a:spLocks noGrp="1"/>
          </p:cNvSpPr>
          <p:nvPr>
            <p:ph type="body" idx="43"/>
          </p:nvPr>
        </p:nvSpPr>
        <p:spPr>
          <a:prstGeom prst="rect">
            <a:avLst/>
          </a:prstGeom>
        </p:spPr>
        <p:txBody>
          <a:bodyPr/>
          <a:lstStyle/>
          <a:p>
            <a:r>
              <a:rPr lang="fa-IR" dirty="0"/>
              <a:t>مشیمیه</a:t>
            </a:r>
            <a:endParaRPr dirty="0"/>
          </a:p>
        </p:txBody>
      </p:sp>
      <p:sp>
        <p:nvSpPr>
          <p:cNvPr id="628" name="Clera"/>
          <p:cNvSpPr>
            <a:spLocks noGrp="1"/>
          </p:cNvSpPr>
          <p:nvPr>
            <p:ph type="body" idx="44"/>
          </p:nvPr>
        </p:nvSpPr>
        <p:spPr>
          <a:prstGeom prst="rect">
            <a:avLst/>
          </a:prstGeom>
        </p:spPr>
        <p:txBody>
          <a:bodyPr/>
          <a:lstStyle/>
          <a:p>
            <a:r>
              <a:rPr lang="fa-IR" dirty="0"/>
              <a:t>کلرا</a:t>
            </a:r>
            <a:endParaRPr dirty="0"/>
          </a:p>
        </p:txBody>
      </p:sp>
      <p:sp>
        <p:nvSpPr>
          <p:cNvPr id="629" name="Retina"/>
          <p:cNvSpPr>
            <a:spLocks noGrp="1"/>
          </p:cNvSpPr>
          <p:nvPr>
            <p:ph type="body" idx="45"/>
          </p:nvPr>
        </p:nvSpPr>
        <p:spPr>
          <a:prstGeom prst="rect">
            <a:avLst/>
          </a:prstGeom>
        </p:spPr>
        <p:txBody>
          <a:bodyPr/>
          <a:lstStyle/>
          <a:p>
            <a:r>
              <a:rPr lang="fa-IR" dirty="0"/>
              <a:t>شبکیه چشم</a:t>
            </a:r>
            <a:endParaRPr dirty="0"/>
          </a:p>
        </p:txBody>
      </p:sp>
      <p:sp>
        <p:nvSpPr>
          <p:cNvPr id="630" name="Fovea Centralis"/>
          <p:cNvSpPr>
            <a:spLocks noGrp="1"/>
          </p:cNvSpPr>
          <p:nvPr>
            <p:ph type="body" idx="46"/>
          </p:nvPr>
        </p:nvSpPr>
        <p:spPr>
          <a:prstGeom prst="rect">
            <a:avLst/>
          </a:prstGeom>
        </p:spPr>
        <p:txBody>
          <a:bodyPr/>
          <a:lstStyle/>
          <a:p>
            <a:r>
              <a:rPr dirty="0"/>
              <a:t>Fovea Centralis</a:t>
            </a:r>
          </a:p>
        </p:txBody>
      </p:sp>
      <p:sp>
        <p:nvSpPr>
          <p:cNvPr id="631" name="Ciliary Body"/>
          <p:cNvSpPr>
            <a:spLocks noGrp="1"/>
          </p:cNvSpPr>
          <p:nvPr>
            <p:ph type="body" idx="47"/>
          </p:nvPr>
        </p:nvSpPr>
        <p:spPr>
          <a:prstGeom prst="rect">
            <a:avLst/>
          </a:prstGeom>
        </p:spPr>
        <p:txBody>
          <a:bodyPr/>
          <a:lstStyle/>
          <a:p>
            <a:r>
              <a:rPr lang="fa-IR" dirty="0"/>
              <a:t>بدن مژگانی</a:t>
            </a:r>
            <a:endParaRPr dirty="0"/>
          </a:p>
        </p:txBody>
      </p:sp>
      <p:sp>
        <p:nvSpPr>
          <p:cNvPr id="632" name="Optic Nerve"/>
          <p:cNvSpPr>
            <a:spLocks noGrp="1"/>
          </p:cNvSpPr>
          <p:nvPr>
            <p:ph type="body" idx="48"/>
          </p:nvPr>
        </p:nvSpPr>
        <p:spPr>
          <a:prstGeom prst="rect">
            <a:avLst/>
          </a:prstGeom>
        </p:spPr>
        <p:txBody>
          <a:bodyPr/>
          <a:lstStyle/>
          <a:p>
            <a:r>
              <a:rPr lang="fa-IR" dirty="0"/>
              <a:t>عصب باصره</a:t>
            </a:r>
            <a:endParaRPr dirty="0"/>
          </a:p>
        </p:txBody>
      </p:sp>
      <p:sp>
        <p:nvSpPr>
          <p:cNvPr id="633" name="Vitreous Body"/>
          <p:cNvSpPr>
            <a:spLocks noGrp="1"/>
          </p:cNvSpPr>
          <p:nvPr>
            <p:ph type="body" idx="49"/>
          </p:nvPr>
        </p:nvSpPr>
        <p:spPr>
          <a:prstGeom prst="rect">
            <a:avLst/>
          </a:prstGeom>
        </p:spPr>
        <p:txBody>
          <a:bodyPr/>
          <a:lstStyle/>
          <a:p>
            <a:r>
              <a:rPr lang="fa-IR" dirty="0"/>
              <a:t>بدن زجاجیه</a:t>
            </a:r>
            <a:endParaRPr dirty="0"/>
          </a:p>
        </p:txBody>
      </p:sp>
      <p:sp>
        <p:nvSpPr>
          <p:cNvPr id="634" name="Lens"/>
          <p:cNvSpPr>
            <a:spLocks noGrp="1"/>
          </p:cNvSpPr>
          <p:nvPr>
            <p:ph type="body" idx="50"/>
          </p:nvPr>
        </p:nvSpPr>
        <p:spPr>
          <a:prstGeom prst="rect">
            <a:avLst/>
          </a:prstGeom>
        </p:spPr>
        <p:txBody>
          <a:bodyPr/>
          <a:lstStyle/>
          <a:p>
            <a:r>
              <a:rPr lang="fa-IR" dirty="0"/>
              <a:t>لنز</a:t>
            </a:r>
            <a:endParaRPr dirty="0"/>
          </a:p>
        </p:txBody>
      </p:sp>
      <p:sp>
        <p:nvSpPr>
          <p:cNvPr id="635" name="Aqueous Body"/>
          <p:cNvSpPr>
            <a:spLocks noGrp="1"/>
          </p:cNvSpPr>
          <p:nvPr>
            <p:ph type="body" idx="51"/>
          </p:nvPr>
        </p:nvSpPr>
        <p:spPr>
          <a:prstGeom prst="rect">
            <a:avLst/>
          </a:prstGeom>
        </p:spPr>
        <p:txBody>
          <a:bodyPr/>
          <a:lstStyle/>
          <a:p>
            <a:r>
              <a:rPr lang="fa-IR" dirty="0"/>
              <a:t>بدن آبی</a:t>
            </a:r>
            <a:endParaRPr dirty="0"/>
          </a:p>
        </p:txBody>
      </p:sp>
      <p:sp>
        <p:nvSpPr>
          <p:cNvPr id="636" name="Pupil"/>
          <p:cNvSpPr>
            <a:spLocks noGrp="1"/>
          </p:cNvSpPr>
          <p:nvPr>
            <p:ph type="body" idx="52"/>
          </p:nvPr>
        </p:nvSpPr>
        <p:spPr>
          <a:prstGeom prst="rect">
            <a:avLst/>
          </a:prstGeom>
        </p:spPr>
        <p:txBody>
          <a:bodyPr/>
          <a:lstStyle/>
          <a:p>
            <a:r>
              <a:rPr lang="fa-IR" dirty="0"/>
              <a:t>شاگرد</a:t>
            </a:r>
            <a:endParaRPr dirty="0"/>
          </a:p>
        </p:txBody>
      </p:sp>
      <p:sp>
        <p:nvSpPr>
          <p:cNvPr id="637" name="Iris"/>
          <p:cNvSpPr>
            <a:spLocks noGrp="1"/>
          </p:cNvSpPr>
          <p:nvPr>
            <p:ph type="body" idx="53"/>
          </p:nvPr>
        </p:nvSpPr>
        <p:spPr>
          <a:prstGeom prst="rect">
            <a:avLst/>
          </a:prstGeom>
        </p:spPr>
        <p:txBody>
          <a:bodyPr/>
          <a:lstStyle/>
          <a:p>
            <a:r>
              <a:rPr lang="fa-IR" dirty="0"/>
              <a:t>عنبیه</a:t>
            </a:r>
            <a:endParaRPr dirty="0"/>
          </a:p>
        </p:txBody>
      </p:sp>
      <p:sp>
        <p:nvSpPr>
          <p:cNvPr id="638" name="Cornea"/>
          <p:cNvSpPr>
            <a:spLocks noGrp="1"/>
          </p:cNvSpPr>
          <p:nvPr>
            <p:ph type="body" idx="54"/>
          </p:nvPr>
        </p:nvSpPr>
        <p:spPr>
          <a:prstGeom prst="rect">
            <a:avLst/>
          </a:prstGeom>
        </p:spPr>
        <p:txBody>
          <a:bodyPr/>
          <a:lstStyle/>
          <a:p>
            <a:r>
              <a:rPr lang="fa-IR" dirty="0"/>
              <a:t>قرنیه</a:t>
            </a:r>
            <a:endParaRPr dirty="0"/>
          </a:p>
        </p:txBody>
      </p:sp>
      <p:sp>
        <p:nvSpPr>
          <p:cNvPr id="639" name="Optic Disc"/>
          <p:cNvSpPr>
            <a:spLocks noGrp="1"/>
          </p:cNvSpPr>
          <p:nvPr>
            <p:ph type="body" idx="55"/>
          </p:nvPr>
        </p:nvSpPr>
        <p:spPr>
          <a:prstGeom prst="rect">
            <a:avLst/>
          </a:prstGeom>
        </p:spPr>
        <p:txBody>
          <a:bodyPr/>
          <a:lstStyle/>
          <a:p>
            <a:r>
              <a:rPr lang="fa-IR" dirty="0"/>
              <a:t>دیسک نوری</a:t>
            </a:r>
            <a:endParaRPr dirty="0"/>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5</a:t>
            </a:fld>
            <a:endParaRPr>
              <a:cs typeface="B Nazanin" panose="00000700000000000000" pitchFamily="2" charset="-78"/>
            </a:endParaRPr>
          </a:p>
        </p:txBody>
      </p:sp>
      <p:sp>
        <p:nvSpPr>
          <p:cNvPr id="642" name="Four Elements"/>
          <p:cNvSpPr>
            <a:spLocks noGrp="1"/>
          </p:cNvSpPr>
          <p:nvPr>
            <p:ph type="title"/>
          </p:nvPr>
        </p:nvSpPr>
        <p:spPr>
          <a:prstGeom prst="rect">
            <a:avLst/>
          </a:prstGeom>
        </p:spPr>
        <p:txBody>
          <a:bodyPr/>
          <a:lstStyle/>
          <a:p>
            <a:pPr rtl="1"/>
            <a:r>
              <a:rPr lang="fa-IR" dirty="0">
                <a:cs typeface="B Nazanin" panose="00000700000000000000" pitchFamily="2" charset="-78"/>
              </a:rPr>
              <a:t>چهار عنصر</a:t>
            </a:r>
            <a:endParaRPr dirty="0">
              <a:cs typeface="B Nazanin" panose="00000700000000000000" pitchFamily="2" charset="-78"/>
            </a:endParaRPr>
          </a:p>
        </p:txBody>
      </p:sp>
      <p:sp>
        <p:nvSpPr>
          <p:cNvPr id="643" name="Shape"/>
          <p:cNvSpPr>
            <a:spLocks noGrp="1"/>
          </p:cNvSpPr>
          <p:nvPr>
            <p:ph type="body" idx="1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372" y="0"/>
                  <a:pt x="3946" y="2583"/>
                  <a:pt x="1331" y="7748"/>
                </a:cubicBezTo>
                <a:cubicBezTo>
                  <a:pt x="842" y="8713"/>
                  <a:pt x="397" y="9735"/>
                  <a:pt x="0" y="10802"/>
                </a:cubicBezTo>
                <a:cubicBezTo>
                  <a:pt x="397" y="11869"/>
                  <a:pt x="842" y="12887"/>
                  <a:pt x="1331" y="13852"/>
                </a:cubicBezTo>
                <a:cubicBezTo>
                  <a:pt x="3946" y="19017"/>
                  <a:pt x="7372" y="21600"/>
                  <a:pt x="10800" y="21600"/>
                </a:cubicBezTo>
                <a:cubicBezTo>
                  <a:pt x="14228" y="21600"/>
                  <a:pt x="17654" y="19017"/>
                  <a:pt x="20269" y="13852"/>
                </a:cubicBezTo>
                <a:cubicBezTo>
                  <a:pt x="20758" y="12887"/>
                  <a:pt x="21203" y="11869"/>
                  <a:pt x="21600" y="10802"/>
                </a:cubicBezTo>
                <a:cubicBezTo>
                  <a:pt x="21203" y="9735"/>
                  <a:pt x="20758" y="8713"/>
                  <a:pt x="20269" y="7748"/>
                </a:cubicBezTo>
                <a:cubicBezTo>
                  <a:pt x="17654" y="2583"/>
                  <a:pt x="14228" y="0"/>
                  <a:pt x="10800" y="0"/>
                </a:cubicBezTo>
                <a:close/>
                <a:moveTo>
                  <a:pt x="10800" y="2138"/>
                </a:moveTo>
                <a:cubicBezTo>
                  <a:pt x="13706" y="2138"/>
                  <a:pt x="16646" y="4077"/>
                  <a:pt x="18906" y="8308"/>
                </a:cubicBezTo>
                <a:cubicBezTo>
                  <a:pt x="19323" y="9090"/>
                  <a:pt x="19703" y="9925"/>
                  <a:pt x="20044" y="10802"/>
                </a:cubicBezTo>
                <a:cubicBezTo>
                  <a:pt x="19703" y="11679"/>
                  <a:pt x="19323" y="12510"/>
                  <a:pt x="18906" y="13292"/>
                </a:cubicBezTo>
                <a:cubicBezTo>
                  <a:pt x="16646" y="17523"/>
                  <a:pt x="13706" y="19462"/>
                  <a:pt x="10800" y="19462"/>
                </a:cubicBezTo>
                <a:cubicBezTo>
                  <a:pt x="7894" y="19462"/>
                  <a:pt x="4954" y="17523"/>
                  <a:pt x="2694" y="13292"/>
                </a:cubicBezTo>
                <a:cubicBezTo>
                  <a:pt x="2277" y="12510"/>
                  <a:pt x="1897" y="11679"/>
                  <a:pt x="1556" y="10802"/>
                </a:cubicBezTo>
                <a:cubicBezTo>
                  <a:pt x="1897" y="9925"/>
                  <a:pt x="2277" y="9090"/>
                  <a:pt x="2694" y="8308"/>
                </a:cubicBezTo>
                <a:cubicBezTo>
                  <a:pt x="4954" y="4077"/>
                  <a:pt x="7894" y="2138"/>
                  <a:pt x="10800" y="2138"/>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44"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45"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46"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47"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95"/>
                </a:lnTo>
                <a:cubicBezTo>
                  <a:pt x="3687" y="7295"/>
                  <a:pt x="7373" y="8721"/>
                  <a:pt x="10187" y="11569"/>
                </a:cubicBezTo>
                <a:cubicBezTo>
                  <a:pt x="12928" y="14345"/>
                  <a:pt x="14315" y="17963"/>
                  <a:pt x="14385" y="21600"/>
                </a:cubicBezTo>
                <a:lnTo>
                  <a:pt x="21600" y="21600"/>
                </a:lnTo>
                <a:cubicBezTo>
                  <a:pt x="21530" y="16093"/>
                  <a:pt x="19434" y="10607"/>
                  <a:pt x="15285" y="6406"/>
                </a:cubicBezTo>
                <a:cubicBezTo>
                  <a:pt x="11066" y="2133"/>
                  <a:pt x="5533" y="0"/>
                  <a:pt x="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48" name="Lin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p:spPr>
        <p:txBody>
          <a:bodyPr/>
          <a:lstStyle/>
          <a:p>
            <a:pPr rtl="1"/>
            <a:endParaRPr>
              <a:cs typeface="B Nazanin" panose="00000700000000000000" pitchFamily="2" charset="-78"/>
            </a:endParaRPr>
          </a:p>
        </p:txBody>
      </p:sp>
      <p:sp>
        <p:nvSpPr>
          <p:cNvPr id="649" name="Lin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p:spPr>
        <p:txBody>
          <a:bodyPr/>
          <a:lstStyle/>
          <a:p>
            <a:pPr rtl="1"/>
            <a:endParaRPr>
              <a:cs typeface="B Nazanin" panose="00000700000000000000" pitchFamily="2" charset="-78"/>
            </a:endParaRPr>
          </a:p>
        </p:txBody>
      </p:sp>
      <p:sp>
        <p:nvSpPr>
          <p:cNvPr id="650" name="Line"/>
          <p:cNvSpPr>
            <a:spLocks noGrp="1"/>
          </p:cNvSpPr>
          <p:nvPr>
            <p:ph type="body" idx="2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p:spPr>
        <p:txBody>
          <a:bodyPr/>
          <a:lstStyle/>
          <a:p>
            <a:pPr rtl="1"/>
            <a:endParaRPr>
              <a:cs typeface="B Nazanin" panose="00000700000000000000" pitchFamily="2" charset="-78"/>
            </a:endParaRPr>
          </a:p>
        </p:txBody>
      </p:sp>
      <p:sp>
        <p:nvSpPr>
          <p:cNvPr id="651" name="Lin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842" y="0"/>
                </a:lnTo>
                <a:lnTo>
                  <a:pt x="21600" y="0"/>
                </a:lnTo>
              </a:path>
            </a:pathLst>
          </a:custGeom>
        </p:spPr>
        <p:txBody>
          <a:bodyPr/>
          <a:lstStyle/>
          <a:p>
            <a:pPr rtl="1"/>
            <a:endParaRPr>
              <a:cs typeface="B Nazanin" panose="00000700000000000000" pitchFamily="2" charset="-78"/>
            </a:endParaRPr>
          </a:p>
        </p:txBody>
      </p:sp>
      <p:sp>
        <p:nvSpPr>
          <p:cNvPr id="652" name="1"/>
          <p:cNvSpPr>
            <a:spLocks noGrp="1"/>
          </p:cNvSpPr>
          <p:nvPr>
            <p:ph type="body" idx="22"/>
          </p:nvPr>
        </p:nvSpPr>
        <p:spPr>
          <a:prstGeom prst="ellipse">
            <a:avLst/>
          </a:prstGeom>
        </p:spPr>
        <p:txBody>
          <a:bodyPr/>
          <a:lstStyle/>
          <a:p>
            <a:pPr rtl="1"/>
            <a:r>
              <a:rPr>
                <a:cs typeface="B Nazanin" panose="00000700000000000000" pitchFamily="2" charset="-78"/>
              </a:rPr>
              <a:t>1</a:t>
            </a:r>
          </a:p>
        </p:txBody>
      </p:sp>
      <p:sp>
        <p:nvSpPr>
          <p:cNvPr id="653" name="2"/>
          <p:cNvSpPr>
            <a:spLocks noGrp="1"/>
          </p:cNvSpPr>
          <p:nvPr>
            <p:ph type="body" idx="23"/>
          </p:nvPr>
        </p:nvSpPr>
        <p:spPr>
          <a:prstGeom prst="ellipse">
            <a:avLst/>
          </a:prstGeom>
        </p:spPr>
        <p:txBody>
          <a:bodyPr/>
          <a:lstStyle/>
          <a:p>
            <a:pPr rtl="1"/>
            <a:r>
              <a:rPr>
                <a:cs typeface="B Nazanin" panose="00000700000000000000" pitchFamily="2" charset="-78"/>
              </a:rPr>
              <a:t>2</a:t>
            </a:r>
          </a:p>
        </p:txBody>
      </p:sp>
      <p:sp>
        <p:nvSpPr>
          <p:cNvPr id="654" name="4"/>
          <p:cNvSpPr>
            <a:spLocks noGrp="1"/>
          </p:cNvSpPr>
          <p:nvPr>
            <p:ph type="body" idx="24"/>
          </p:nvPr>
        </p:nvSpPr>
        <p:spPr>
          <a:prstGeom prst="ellipse">
            <a:avLst/>
          </a:prstGeom>
        </p:spPr>
        <p:txBody>
          <a:bodyPr/>
          <a:lstStyle/>
          <a:p>
            <a:pPr rtl="1"/>
            <a:r>
              <a:rPr>
                <a:cs typeface="B Nazanin" panose="00000700000000000000" pitchFamily="2" charset="-78"/>
              </a:rPr>
              <a:t>4</a:t>
            </a:r>
          </a:p>
        </p:txBody>
      </p:sp>
      <p:sp>
        <p:nvSpPr>
          <p:cNvPr id="655" name="3"/>
          <p:cNvSpPr>
            <a:spLocks noGrp="1"/>
          </p:cNvSpPr>
          <p:nvPr>
            <p:ph type="body" idx="25"/>
          </p:nvPr>
        </p:nvSpPr>
        <p:spPr>
          <a:prstGeom prst="ellipse">
            <a:avLst/>
          </a:prstGeom>
        </p:spPr>
        <p:txBody>
          <a:bodyPr/>
          <a:lstStyle/>
          <a:p>
            <a:pPr rtl="1"/>
            <a:r>
              <a:rPr>
                <a:cs typeface="B Nazanin" panose="00000700000000000000" pitchFamily="2" charset="-78"/>
              </a:rPr>
              <a:t>3</a:t>
            </a:r>
          </a:p>
        </p:txBody>
      </p:sp>
      <p:sp>
        <p:nvSpPr>
          <p:cNvPr id="656" name="Subtitle Text Here"/>
          <p:cNvSpPr>
            <a:spLocks noGrp="1"/>
          </p:cNvSpPr>
          <p:nvPr>
            <p:ph type="body" idx="26"/>
          </p:nvPr>
        </p:nvSpPr>
        <p:spPr>
          <a:prstGeom prst="rect">
            <a:avLst/>
          </a:prstGeom>
        </p:spPr>
        <p:txBody>
          <a:bodyPr/>
          <a:lstStyle/>
          <a:p>
            <a:pPr algn="l"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57" name="Cras lorem justo odio, dapibus ac facilisis in, egestas eget quam."/>
          <p:cNvSpPr>
            <a:spLocks noGrp="1"/>
          </p:cNvSpPr>
          <p:nvPr>
            <p:ph type="body" idx="27"/>
          </p:nvPr>
        </p:nvSpPr>
        <p:spPr>
          <a:prstGeom prst="rect">
            <a:avLst/>
          </a:prstGeom>
        </p:spPr>
        <p:txBody>
          <a:bodyPr/>
          <a:lstStyle/>
          <a:p>
            <a:pPr algn="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658" name="Subtitle Goes Here"/>
          <p:cNvSpPr>
            <a:spLocks noGrp="1"/>
          </p:cNvSpPr>
          <p:nvPr>
            <p:ph type="body" idx="28"/>
          </p:nvPr>
        </p:nvSpPr>
        <p:spPr>
          <a:prstGeom prst="rect">
            <a:avLst/>
          </a:prstGeom>
        </p:spPr>
        <p:txBody>
          <a:bodyPr/>
          <a:lstStyle/>
          <a:p>
            <a:pPr algn="r" rtl="1"/>
            <a:r>
              <a:rPr lang="fa-IR" dirty="0">
                <a:cs typeface="B Nazanin" panose="00000700000000000000" pitchFamily="2" charset="-78"/>
              </a:rPr>
              <a:t>زیرنویس اینجا می رود</a:t>
            </a:r>
            <a:endParaRPr dirty="0">
              <a:cs typeface="B Nazanin" panose="00000700000000000000" pitchFamily="2" charset="-78"/>
            </a:endParaRPr>
          </a:p>
        </p:txBody>
      </p:sp>
      <p:sp>
        <p:nvSpPr>
          <p:cNvPr id="659" name="Donec id elit non porta gravida at. Maecenas sed diam eget risus."/>
          <p:cNvSpPr>
            <a:spLocks noGrp="1"/>
          </p:cNvSpPr>
          <p:nvPr>
            <p:ph type="body" idx="29"/>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660" name="Your Subtitle Here"/>
          <p:cNvSpPr>
            <a:spLocks noGrp="1"/>
          </p:cNvSpPr>
          <p:nvPr>
            <p:ph type="body" idx="30"/>
          </p:nvPr>
        </p:nvSpPr>
        <p:spPr>
          <a:prstGeom prst="rect">
            <a:avLst/>
          </a:prstGeom>
        </p:spPr>
        <p:txBody>
          <a:bodyPr/>
          <a:lstStyle/>
          <a:p>
            <a:pPr algn="l"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61" name="Morbi leo risus, porta ac lorem consectetur ac, vestibulum at eros."/>
          <p:cNvSpPr>
            <a:spLocks noGrp="1"/>
          </p:cNvSpPr>
          <p:nvPr>
            <p:ph type="body" idx="31"/>
          </p:nvPr>
        </p:nvSpPr>
        <p:spPr>
          <a:prstGeom prst="rect">
            <a:avLst/>
          </a:prstGeom>
        </p:spPr>
        <p:txBody>
          <a:bodyPr/>
          <a:lstStyle/>
          <a:p>
            <a:pPr algn="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662" name="Favorite Subtitle"/>
          <p:cNvSpPr>
            <a:spLocks noGrp="1"/>
          </p:cNvSpPr>
          <p:nvPr>
            <p:ph type="body" idx="32"/>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63" name="Pellentesque ornare vestibulum vitae elit libero, a pharetra."/>
          <p:cNvSpPr>
            <a:spLocks noGrp="1"/>
          </p:cNvSpPr>
          <p:nvPr>
            <p:ph type="body" idx="33"/>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 name="Triangle"/>
          <p:cNvSpPr>
            <a:spLocks noGrp="1"/>
          </p:cNvSpPr>
          <p:nvPr>
            <p:ph type="body" idx="1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lnTo>
                  <a:pt x="0" y="0"/>
                </a:lnTo>
                <a:lnTo>
                  <a:pt x="0" y="2160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66"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432" h="21116" extrusionOk="0">
                <a:moveTo>
                  <a:pt x="1988" y="8601"/>
                </a:moveTo>
                <a:cubicBezTo>
                  <a:pt x="1988" y="8601"/>
                  <a:pt x="2362" y="8118"/>
                  <a:pt x="1988" y="7586"/>
                </a:cubicBezTo>
                <a:cubicBezTo>
                  <a:pt x="1615" y="7054"/>
                  <a:pt x="1864" y="5073"/>
                  <a:pt x="2736" y="3720"/>
                </a:cubicBezTo>
                <a:cubicBezTo>
                  <a:pt x="3608" y="2367"/>
                  <a:pt x="4355" y="1352"/>
                  <a:pt x="9026" y="434"/>
                </a:cubicBezTo>
                <a:cubicBezTo>
                  <a:pt x="13697" y="-484"/>
                  <a:pt x="16126" y="96"/>
                  <a:pt x="18368" y="1787"/>
                </a:cubicBezTo>
                <a:cubicBezTo>
                  <a:pt x="20610" y="3478"/>
                  <a:pt x="21357" y="5895"/>
                  <a:pt x="20672" y="8311"/>
                </a:cubicBezTo>
                <a:cubicBezTo>
                  <a:pt x="19987" y="10727"/>
                  <a:pt x="17558" y="11065"/>
                  <a:pt x="17745" y="13530"/>
                </a:cubicBezTo>
                <a:cubicBezTo>
                  <a:pt x="17932" y="15994"/>
                  <a:pt x="21432" y="21116"/>
                  <a:pt x="21432" y="21116"/>
                </a:cubicBezTo>
                <a:lnTo>
                  <a:pt x="9088" y="21116"/>
                </a:lnTo>
                <a:cubicBezTo>
                  <a:pt x="9088" y="21116"/>
                  <a:pt x="9618" y="19642"/>
                  <a:pt x="8964" y="18265"/>
                </a:cubicBezTo>
                <a:cubicBezTo>
                  <a:pt x="8964" y="18265"/>
                  <a:pt x="7959" y="16507"/>
                  <a:pt x="7189" y="16544"/>
                </a:cubicBezTo>
                <a:cubicBezTo>
                  <a:pt x="6418" y="16580"/>
                  <a:pt x="4083" y="16779"/>
                  <a:pt x="3452" y="16707"/>
                </a:cubicBezTo>
                <a:cubicBezTo>
                  <a:pt x="2821" y="16634"/>
                  <a:pt x="2214" y="16471"/>
                  <a:pt x="2261" y="15619"/>
                </a:cubicBezTo>
                <a:cubicBezTo>
                  <a:pt x="2308" y="14768"/>
                  <a:pt x="2238" y="14623"/>
                  <a:pt x="1887" y="14442"/>
                </a:cubicBezTo>
                <a:cubicBezTo>
                  <a:pt x="1537" y="14260"/>
                  <a:pt x="1397" y="13916"/>
                  <a:pt x="1677" y="13735"/>
                </a:cubicBezTo>
                <a:cubicBezTo>
                  <a:pt x="1957" y="13554"/>
                  <a:pt x="1957" y="13554"/>
                  <a:pt x="1957" y="13554"/>
                </a:cubicBezTo>
                <a:cubicBezTo>
                  <a:pt x="1957" y="13554"/>
                  <a:pt x="1747" y="13445"/>
                  <a:pt x="1420" y="13282"/>
                </a:cubicBezTo>
                <a:cubicBezTo>
                  <a:pt x="1093" y="13119"/>
                  <a:pt x="1163" y="12883"/>
                  <a:pt x="1257" y="12702"/>
                </a:cubicBezTo>
                <a:cubicBezTo>
                  <a:pt x="1350" y="12521"/>
                  <a:pt x="1537" y="12104"/>
                  <a:pt x="1327" y="12031"/>
                </a:cubicBezTo>
                <a:cubicBezTo>
                  <a:pt x="1117" y="11959"/>
                  <a:pt x="743" y="11778"/>
                  <a:pt x="416" y="11633"/>
                </a:cubicBezTo>
                <a:cubicBezTo>
                  <a:pt x="89" y="11488"/>
                  <a:pt x="-168" y="11234"/>
                  <a:pt x="136" y="10817"/>
                </a:cubicBezTo>
                <a:cubicBezTo>
                  <a:pt x="439" y="10401"/>
                  <a:pt x="1988" y="8601"/>
                  <a:pt x="1988" y="8601"/>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67" name="Circle"/>
          <p:cNvSpPr>
            <a:spLocks noGrp="1"/>
          </p:cNvSpPr>
          <p:nvPr>
            <p:ph type="body" idx="15"/>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68" name="Subtitle Text Here"/>
          <p:cNvSpPr>
            <a:spLocks noGrp="1"/>
          </p:cNvSpPr>
          <p:nvPr>
            <p:ph type="body" idx="16"/>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69" name="Vivamus sagittis lacus vel augue laoreet rutrum."/>
          <p:cNvSpPr>
            <a:spLocks noGrp="1"/>
          </p:cNvSpPr>
          <p:nvPr>
            <p:ph type="body" idx="17"/>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70" name="Circle"/>
          <p:cNvSpPr>
            <a:spLocks noGrp="1"/>
          </p:cNvSpPr>
          <p:nvPr>
            <p:ph type="body" idx="18"/>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71" name="Subtitle Goes Here"/>
          <p:cNvSpPr>
            <a:spLocks noGrp="1"/>
          </p:cNvSpPr>
          <p:nvPr>
            <p:ph type="body" idx="19"/>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72" name="Nullam quis risus mollis ornare vel eu leo."/>
          <p:cNvSpPr>
            <a:spLocks noGrp="1"/>
          </p:cNvSpPr>
          <p:nvPr>
            <p:ph type="body" idx="20"/>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73" name="Circle"/>
          <p:cNvSpPr>
            <a:spLocks noGrp="1"/>
          </p:cNvSpPr>
          <p:nvPr>
            <p:ph type="body" idx="21"/>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74" name="Your Subtitle Here"/>
          <p:cNvSpPr>
            <a:spLocks noGrp="1"/>
          </p:cNvSpPr>
          <p:nvPr>
            <p:ph type="body" idx="22"/>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75" name="Maecenas sed diam eget risus varius blandit."/>
          <p:cNvSpPr>
            <a:spLocks noGrp="1"/>
          </p:cNvSpPr>
          <p:nvPr>
            <p:ph type="body" idx="23"/>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76" name="Circle"/>
          <p:cNvSpPr>
            <a:spLocks noGrp="1"/>
          </p:cNvSpPr>
          <p:nvPr>
            <p:ph type="body" idx="24"/>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77" name="Favorite Subtitle"/>
          <p:cNvSpPr>
            <a:spLocks noGrp="1"/>
          </p:cNvSpPr>
          <p:nvPr>
            <p:ph type="body" idx="25"/>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78" name="Aenean bibendum nulla sed consectetur."/>
          <p:cNvSpPr>
            <a:spLocks noGrp="1"/>
          </p:cNvSpPr>
          <p:nvPr>
            <p:ph type="body" idx="26"/>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79" name="Four Facts"/>
          <p:cNvSpPr>
            <a:spLocks noGrp="1"/>
          </p:cNvSpPr>
          <p:nvPr>
            <p:ph type="title"/>
          </p:nvPr>
        </p:nvSpPr>
        <p:spPr>
          <a:prstGeom prst="rect">
            <a:avLst/>
          </a:prstGeom>
        </p:spPr>
        <p:txBody>
          <a:bodyPr/>
          <a:lstStyle/>
          <a:p>
            <a:pPr rtl="1"/>
            <a:r>
              <a:rPr lang="fa-IR" dirty="0">
                <a:cs typeface="B Nazanin" panose="00000700000000000000" pitchFamily="2" charset="-78"/>
              </a:rPr>
              <a:t>چهار واقعیت</a:t>
            </a:r>
            <a:endParaRPr dirty="0">
              <a:cs typeface="B Nazanin" panose="00000700000000000000" pitchFamily="2" charset="-78"/>
            </a:endParaRPr>
          </a:p>
        </p:txBody>
      </p:sp>
      <p:sp>
        <p:nvSpPr>
          <p:cNvPr id="680" name="Slide Number"/>
          <p:cNvSpPr>
            <a:spLocks noGrp="1"/>
          </p:cNvSpPr>
          <p:nvPr>
            <p:ph type="sldNum" sz="quarter" idx="2"/>
          </p:nvPr>
        </p:nvSpPr>
        <p:spPr>
          <a:xfrm>
            <a:off x="11560545"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6</a:t>
            </a:fld>
            <a:endParaRPr>
              <a:cs typeface="B Nazanin" panose="00000700000000000000" pitchFamily="2" charset="-78"/>
            </a:endParaRPr>
          </a:p>
        </p:txBody>
      </p:sp>
      <p:sp>
        <p:nvSpPr>
          <p:cNvPr id="681" name="Shape"/>
          <p:cNvSpPr>
            <a:spLocks noGrp="1"/>
          </p:cNvSpPr>
          <p:nvPr>
            <p:ph type="body" idx="27"/>
          </p:nvPr>
        </p:nvSpPr>
        <p:spPr>
          <a:custGeom>
            <a:avLst/>
            <a:gdLst/>
            <a:ahLst/>
            <a:cxnLst>
              <a:cxn ang="0">
                <a:pos x="wd2" y="hd2"/>
              </a:cxn>
              <a:cxn ang="5400000">
                <a:pos x="wd2" y="hd2"/>
              </a:cxn>
              <a:cxn ang="10800000">
                <a:pos x="wd2" y="hd2"/>
              </a:cxn>
              <a:cxn ang="16200000">
                <a:pos x="wd2" y="hd2"/>
              </a:cxn>
            </a:cxnLst>
            <a:rect l="0" t="0" r="r" b="b"/>
            <a:pathLst>
              <a:path w="20284" h="20404" extrusionOk="0">
                <a:moveTo>
                  <a:pt x="14231" y="19204"/>
                </a:moveTo>
                <a:cubicBezTo>
                  <a:pt x="11659" y="18909"/>
                  <a:pt x="10616" y="16419"/>
                  <a:pt x="10616" y="16419"/>
                </a:cubicBezTo>
                <a:cubicBezTo>
                  <a:pt x="10616" y="16419"/>
                  <a:pt x="12277" y="18137"/>
                  <a:pt x="14622" y="18285"/>
                </a:cubicBezTo>
                <a:cubicBezTo>
                  <a:pt x="16966" y="18434"/>
                  <a:pt x="18041" y="17397"/>
                  <a:pt x="18041" y="17397"/>
                </a:cubicBezTo>
                <a:cubicBezTo>
                  <a:pt x="18041" y="17397"/>
                  <a:pt x="16803" y="19500"/>
                  <a:pt x="14231" y="19204"/>
                </a:cubicBezTo>
                <a:close/>
                <a:moveTo>
                  <a:pt x="1783" y="7466"/>
                </a:moveTo>
                <a:cubicBezTo>
                  <a:pt x="199" y="5702"/>
                  <a:pt x="486" y="3104"/>
                  <a:pt x="2423" y="1663"/>
                </a:cubicBezTo>
                <a:cubicBezTo>
                  <a:pt x="4363" y="222"/>
                  <a:pt x="7219" y="482"/>
                  <a:pt x="8805" y="2245"/>
                </a:cubicBezTo>
                <a:lnTo>
                  <a:pt x="12922" y="6822"/>
                </a:lnTo>
                <a:lnTo>
                  <a:pt x="5900" y="12044"/>
                </a:lnTo>
                <a:cubicBezTo>
                  <a:pt x="5900" y="12044"/>
                  <a:pt x="1783" y="7466"/>
                  <a:pt x="1783" y="7466"/>
                </a:cubicBezTo>
                <a:close/>
                <a:moveTo>
                  <a:pt x="19085" y="12509"/>
                </a:moveTo>
                <a:lnTo>
                  <a:pt x="9431" y="1774"/>
                </a:lnTo>
                <a:cubicBezTo>
                  <a:pt x="7574" y="-293"/>
                  <a:pt x="4224" y="-598"/>
                  <a:pt x="1951" y="1091"/>
                </a:cubicBezTo>
                <a:cubicBezTo>
                  <a:pt x="-321" y="2782"/>
                  <a:pt x="-658" y="5828"/>
                  <a:pt x="1200" y="7895"/>
                </a:cubicBezTo>
                <a:lnTo>
                  <a:pt x="10853" y="18630"/>
                </a:lnTo>
                <a:cubicBezTo>
                  <a:pt x="12710" y="20697"/>
                  <a:pt x="16061" y="21002"/>
                  <a:pt x="18333" y="19313"/>
                </a:cubicBezTo>
                <a:cubicBezTo>
                  <a:pt x="20606" y="17622"/>
                  <a:pt x="20942" y="14576"/>
                  <a:pt x="19085" y="12509"/>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82"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83"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20564" h="21543" extrusionOk="0">
                <a:moveTo>
                  <a:pt x="13432" y="21543"/>
                </a:moveTo>
                <a:lnTo>
                  <a:pt x="15798" y="20604"/>
                </a:lnTo>
                <a:lnTo>
                  <a:pt x="14132" y="17146"/>
                </a:lnTo>
                <a:cubicBezTo>
                  <a:pt x="14132" y="17146"/>
                  <a:pt x="16013" y="17925"/>
                  <a:pt x="18220" y="16385"/>
                </a:cubicBezTo>
                <a:cubicBezTo>
                  <a:pt x="20426" y="14845"/>
                  <a:pt x="20167" y="12958"/>
                  <a:pt x="20097" y="12459"/>
                </a:cubicBezTo>
                <a:cubicBezTo>
                  <a:pt x="20064" y="12228"/>
                  <a:pt x="20129" y="10920"/>
                  <a:pt x="19744" y="11096"/>
                </a:cubicBezTo>
                <a:cubicBezTo>
                  <a:pt x="19340" y="11281"/>
                  <a:pt x="19069" y="11072"/>
                  <a:pt x="18624" y="11051"/>
                </a:cubicBezTo>
                <a:cubicBezTo>
                  <a:pt x="17937" y="11019"/>
                  <a:pt x="17796" y="11291"/>
                  <a:pt x="17796" y="11291"/>
                </a:cubicBezTo>
                <a:cubicBezTo>
                  <a:pt x="17796" y="11291"/>
                  <a:pt x="17835" y="10555"/>
                  <a:pt x="19330" y="10555"/>
                </a:cubicBezTo>
                <a:cubicBezTo>
                  <a:pt x="20137" y="10555"/>
                  <a:pt x="20624" y="9033"/>
                  <a:pt x="20558" y="7875"/>
                </a:cubicBezTo>
                <a:cubicBezTo>
                  <a:pt x="20506" y="6970"/>
                  <a:pt x="20122" y="5564"/>
                  <a:pt x="18845" y="4219"/>
                </a:cubicBezTo>
                <a:cubicBezTo>
                  <a:pt x="17861" y="3182"/>
                  <a:pt x="17704" y="5260"/>
                  <a:pt x="16660" y="5353"/>
                </a:cubicBezTo>
                <a:cubicBezTo>
                  <a:pt x="17365" y="4919"/>
                  <a:pt x="17696" y="2821"/>
                  <a:pt x="16656" y="2044"/>
                </a:cubicBezTo>
                <a:cubicBezTo>
                  <a:pt x="15616" y="1267"/>
                  <a:pt x="14782" y="223"/>
                  <a:pt x="13432" y="83"/>
                </a:cubicBezTo>
                <a:cubicBezTo>
                  <a:pt x="12082" y="-57"/>
                  <a:pt x="9898" y="-45"/>
                  <a:pt x="8834" y="315"/>
                </a:cubicBezTo>
                <a:cubicBezTo>
                  <a:pt x="8127" y="554"/>
                  <a:pt x="7536" y="1254"/>
                  <a:pt x="7408" y="1991"/>
                </a:cubicBezTo>
                <a:cubicBezTo>
                  <a:pt x="7344" y="2362"/>
                  <a:pt x="7779" y="2898"/>
                  <a:pt x="7613" y="3079"/>
                </a:cubicBezTo>
                <a:cubicBezTo>
                  <a:pt x="7448" y="3260"/>
                  <a:pt x="6764" y="2733"/>
                  <a:pt x="6665" y="2314"/>
                </a:cubicBezTo>
                <a:cubicBezTo>
                  <a:pt x="6515" y="1679"/>
                  <a:pt x="6753" y="1169"/>
                  <a:pt x="6007" y="1204"/>
                </a:cubicBezTo>
                <a:cubicBezTo>
                  <a:pt x="4838" y="1260"/>
                  <a:pt x="4086" y="2641"/>
                  <a:pt x="3044" y="3068"/>
                </a:cubicBezTo>
                <a:cubicBezTo>
                  <a:pt x="2001" y="3495"/>
                  <a:pt x="1112" y="4726"/>
                  <a:pt x="878" y="6282"/>
                </a:cubicBezTo>
                <a:cubicBezTo>
                  <a:pt x="644" y="7837"/>
                  <a:pt x="-976" y="10118"/>
                  <a:pt x="878" y="12016"/>
                </a:cubicBezTo>
                <a:cubicBezTo>
                  <a:pt x="2732" y="13915"/>
                  <a:pt x="5133" y="13667"/>
                  <a:pt x="5916" y="13294"/>
                </a:cubicBezTo>
                <a:cubicBezTo>
                  <a:pt x="6699" y="12922"/>
                  <a:pt x="6699" y="12922"/>
                  <a:pt x="6699" y="12922"/>
                </a:cubicBezTo>
                <a:cubicBezTo>
                  <a:pt x="6467" y="14775"/>
                  <a:pt x="7200" y="15365"/>
                  <a:pt x="8422" y="15465"/>
                </a:cubicBezTo>
                <a:cubicBezTo>
                  <a:pt x="9643" y="15565"/>
                  <a:pt x="9775" y="14709"/>
                  <a:pt x="10509" y="14411"/>
                </a:cubicBezTo>
                <a:cubicBezTo>
                  <a:pt x="11128" y="14160"/>
                  <a:pt x="11729" y="14811"/>
                  <a:pt x="11729" y="14811"/>
                </a:cubicBezTo>
                <a:cubicBezTo>
                  <a:pt x="11729" y="14811"/>
                  <a:pt x="10902" y="14904"/>
                  <a:pt x="10815" y="15235"/>
                </a:cubicBezTo>
                <a:cubicBezTo>
                  <a:pt x="10581" y="16122"/>
                  <a:pt x="10663" y="16507"/>
                  <a:pt x="11394" y="17600"/>
                </a:cubicBezTo>
                <a:cubicBezTo>
                  <a:pt x="12106" y="18666"/>
                  <a:pt x="12728" y="20155"/>
                  <a:pt x="13432" y="21543"/>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84" name="Shape"/>
          <p:cNvSpPr>
            <a:spLocks noGrp="1"/>
          </p:cNvSpPr>
          <p:nvPr>
            <p:ph type="body" idx="30"/>
          </p:nvPr>
        </p:nvSpPr>
        <p:spPr>
          <a:custGeom>
            <a:avLst/>
            <a:gdLst/>
            <a:ahLst/>
            <a:cxnLst>
              <a:cxn ang="0">
                <a:pos x="wd2" y="hd2"/>
              </a:cxn>
              <a:cxn ang="5400000">
                <a:pos x="wd2" y="hd2"/>
              </a:cxn>
              <a:cxn ang="10800000">
                <a:pos x="wd2" y="hd2"/>
              </a:cxn>
              <a:cxn ang="16200000">
                <a:pos x="wd2" y="hd2"/>
              </a:cxn>
            </a:cxnLst>
            <a:rect l="0" t="0" r="r" b="b"/>
            <a:pathLst>
              <a:path w="21350" h="21600" extrusionOk="0">
                <a:moveTo>
                  <a:pt x="16784" y="1264"/>
                </a:moveTo>
                <a:cubicBezTo>
                  <a:pt x="16363" y="1078"/>
                  <a:pt x="15824" y="1189"/>
                  <a:pt x="15581" y="1511"/>
                </a:cubicBezTo>
                <a:lnTo>
                  <a:pt x="14280" y="3236"/>
                </a:lnTo>
                <a:cubicBezTo>
                  <a:pt x="14867" y="3417"/>
                  <a:pt x="15381" y="3636"/>
                  <a:pt x="15831" y="3874"/>
                </a:cubicBezTo>
                <a:lnTo>
                  <a:pt x="17106" y="2185"/>
                </a:lnTo>
                <a:cubicBezTo>
                  <a:pt x="17349" y="1863"/>
                  <a:pt x="17205" y="1451"/>
                  <a:pt x="16784" y="1264"/>
                </a:cubicBezTo>
                <a:close/>
                <a:moveTo>
                  <a:pt x="21233" y="4689"/>
                </a:moveTo>
                <a:cubicBezTo>
                  <a:pt x="20988" y="4366"/>
                  <a:pt x="20450" y="4256"/>
                  <a:pt x="20028" y="4442"/>
                </a:cubicBezTo>
                <a:lnTo>
                  <a:pt x="17841" y="5408"/>
                </a:lnTo>
                <a:cubicBezTo>
                  <a:pt x="18203" y="5799"/>
                  <a:pt x="18487" y="6197"/>
                  <a:pt x="18711" y="6581"/>
                </a:cubicBezTo>
                <a:lnTo>
                  <a:pt x="20909" y="5610"/>
                </a:lnTo>
                <a:cubicBezTo>
                  <a:pt x="21331" y="5423"/>
                  <a:pt x="21475" y="5012"/>
                  <a:pt x="21233" y="4689"/>
                </a:cubicBezTo>
                <a:close/>
                <a:moveTo>
                  <a:pt x="1322" y="4393"/>
                </a:moveTo>
                <a:cubicBezTo>
                  <a:pt x="900" y="4207"/>
                  <a:pt x="362" y="4317"/>
                  <a:pt x="118" y="4640"/>
                </a:cubicBezTo>
                <a:cubicBezTo>
                  <a:pt x="-125" y="4963"/>
                  <a:pt x="19" y="5375"/>
                  <a:pt x="441" y="5561"/>
                </a:cubicBezTo>
                <a:lnTo>
                  <a:pt x="2633" y="6530"/>
                </a:lnTo>
                <a:cubicBezTo>
                  <a:pt x="2861" y="6146"/>
                  <a:pt x="3149" y="5751"/>
                  <a:pt x="3514" y="5362"/>
                </a:cubicBezTo>
                <a:cubicBezTo>
                  <a:pt x="3514" y="5362"/>
                  <a:pt x="1322" y="4393"/>
                  <a:pt x="1322" y="4393"/>
                </a:cubicBezTo>
                <a:close/>
                <a:moveTo>
                  <a:pt x="5797" y="1483"/>
                </a:moveTo>
                <a:cubicBezTo>
                  <a:pt x="5553" y="1160"/>
                  <a:pt x="5015" y="1050"/>
                  <a:pt x="4593" y="1236"/>
                </a:cubicBezTo>
                <a:cubicBezTo>
                  <a:pt x="4173" y="1422"/>
                  <a:pt x="4029" y="1834"/>
                  <a:pt x="4272" y="2157"/>
                </a:cubicBezTo>
                <a:lnTo>
                  <a:pt x="5544" y="3843"/>
                </a:lnTo>
                <a:cubicBezTo>
                  <a:pt x="5997" y="3607"/>
                  <a:pt x="6514" y="3392"/>
                  <a:pt x="7103" y="3215"/>
                </a:cubicBezTo>
                <a:cubicBezTo>
                  <a:pt x="7103" y="3215"/>
                  <a:pt x="5797" y="1483"/>
                  <a:pt x="5797" y="1483"/>
                </a:cubicBezTo>
                <a:close/>
                <a:moveTo>
                  <a:pt x="10693" y="0"/>
                </a:moveTo>
                <a:cubicBezTo>
                  <a:pt x="10208" y="0"/>
                  <a:pt x="9813" y="302"/>
                  <a:pt x="9813" y="674"/>
                </a:cubicBezTo>
                <a:lnTo>
                  <a:pt x="9813" y="2753"/>
                </a:lnTo>
                <a:cubicBezTo>
                  <a:pt x="10026" y="2740"/>
                  <a:pt x="11348" y="2744"/>
                  <a:pt x="11574" y="2758"/>
                </a:cubicBezTo>
                <a:lnTo>
                  <a:pt x="11574" y="674"/>
                </a:lnTo>
                <a:cubicBezTo>
                  <a:pt x="11574" y="302"/>
                  <a:pt x="11180" y="0"/>
                  <a:pt x="10693" y="0"/>
                </a:cubicBezTo>
                <a:close/>
                <a:moveTo>
                  <a:pt x="18428" y="9068"/>
                </a:moveTo>
                <a:cubicBezTo>
                  <a:pt x="18228" y="7091"/>
                  <a:pt x="16423" y="3572"/>
                  <a:pt x="10662" y="3572"/>
                </a:cubicBezTo>
                <a:cubicBezTo>
                  <a:pt x="10661" y="3572"/>
                  <a:pt x="10660" y="3572"/>
                  <a:pt x="10659" y="3572"/>
                </a:cubicBezTo>
                <a:cubicBezTo>
                  <a:pt x="10658" y="3572"/>
                  <a:pt x="10658" y="3572"/>
                  <a:pt x="10657" y="3572"/>
                </a:cubicBezTo>
                <a:cubicBezTo>
                  <a:pt x="10656" y="3572"/>
                  <a:pt x="10655" y="3572"/>
                  <a:pt x="10655" y="3572"/>
                </a:cubicBezTo>
                <a:cubicBezTo>
                  <a:pt x="10654" y="3572"/>
                  <a:pt x="10653" y="3572"/>
                  <a:pt x="10652" y="3572"/>
                </a:cubicBezTo>
                <a:cubicBezTo>
                  <a:pt x="4890" y="3572"/>
                  <a:pt x="3086" y="7091"/>
                  <a:pt x="2886" y="9068"/>
                </a:cubicBezTo>
                <a:cubicBezTo>
                  <a:pt x="2715" y="10852"/>
                  <a:pt x="4327" y="12514"/>
                  <a:pt x="4510" y="12775"/>
                </a:cubicBezTo>
                <a:cubicBezTo>
                  <a:pt x="4810" y="13201"/>
                  <a:pt x="6695" y="14825"/>
                  <a:pt x="6762" y="15807"/>
                </a:cubicBezTo>
                <a:cubicBezTo>
                  <a:pt x="6855" y="17159"/>
                  <a:pt x="7070" y="17195"/>
                  <a:pt x="7930" y="17355"/>
                </a:cubicBezTo>
                <a:cubicBezTo>
                  <a:pt x="8807" y="17519"/>
                  <a:pt x="12507" y="17519"/>
                  <a:pt x="13383" y="17355"/>
                </a:cubicBezTo>
                <a:cubicBezTo>
                  <a:pt x="14243" y="17195"/>
                  <a:pt x="14459" y="17159"/>
                  <a:pt x="14552" y="15807"/>
                </a:cubicBezTo>
                <a:cubicBezTo>
                  <a:pt x="14619" y="14825"/>
                  <a:pt x="16504" y="13201"/>
                  <a:pt x="16803" y="12775"/>
                </a:cubicBezTo>
                <a:cubicBezTo>
                  <a:pt x="16987" y="12514"/>
                  <a:pt x="18599" y="10852"/>
                  <a:pt x="18428" y="9068"/>
                </a:cubicBezTo>
                <a:close/>
                <a:moveTo>
                  <a:pt x="13756" y="19204"/>
                </a:moveTo>
                <a:cubicBezTo>
                  <a:pt x="13756" y="18991"/>
                  <a:pt x="13530" y="18817"/>
                  <a:pt x="13251" y="18817"/>
                </a:cubicBezTo>
                <a:lnTo>
                  <a:pt x="8063" y="18817"/>
                </a:lnTo>
                <a:cubicBezTo>
                  <a:pt x="7783" y="18817"/>
                  <a:pt x="7557" y="18991"/>
                  <a:pt x="7557" y="19204"/>
                </a:cubicBezTo>
                <a:lnTo>
                  <a:pt x="7557" y="19204"/>
                </a:lnTo>
                <a:cubicBezTo>
                  <a:pt x="7557" y="19418"/>
                  <a:pt x="7783" y="19591"/>
                  <a:pt x="8063" y="19591"/>
                </a:cubicBezTo>
                <a:lnTo>
                  <a:pt x="13251" y="19591"/>
                </a:lnTo>
                <a:cubicBezTo>
                  <a:pt x="13530" y="19591"/>
                  <a:pt x="13756" y="19418"/>
                  <a:pt x="13756" y="19204"/>
                </a:cubicBezTo>
                <a:cubicBezTo>
                  <a:pt x="13756" y="19204"/>
                  <a:pt x="13756" y="19204"/>
                  <a:pt x="13756" y="19204"/>
                </a:cubicBezTo>
                <a:close/>
                <a:moveTo>
                  <a:pt x="13756" y="18147"/>
                </a:moveTo>
                <a:cubicBezTo>
                  <a:pt x="13756" y="17934"/>
                  <a:pt x="13530" y="17761"/>
                  <a:pt x="13251" y="17761"/>
                </a:cubicBezTo>
                <a:lnTo>
                  <a:pt x="8063" y="17761"/>
                </a:lnTo>
                <a:cubicBezTo>
                  <a:pt x="7783" y="17761"/>
                  <a:pt x="7557" y="17934"/>
                  <a:pt x="7557" y="18147"/>
                </a:cubicBezTo>
                <a:lnTo>
                  <a:pt x="7557" y="18147"/>
                </a:lnTo>
                <a:cubicBezTo>
                  <a:pt x="7557" y="18361"/>
                  <a:pt x="7783" y="18535"/>
                  <a:pt x="8063" y="18535"/>
                </a:cubicBezTo>
                <a:lnTo>
                  <a:pt x="13251" y="18535"/>
                </a:lnTo>
                <a:cubicBezTo>
                  <a:pt x="13530" y="18535"/>
                  <a:pt x="13756" y="18361"/>
                  <a:pt x="13756" y="18147"/>
                </a:cubicBezTo>
                <a:cubicBezTo>
                  <a:pt x="13756" y="18147"/>
                  <a:pt x="13756" y="18147"/>
                  <a:pt x="13756" y="18147"/>
                </a:cubicBezTo>
                <a:close/>
                <a:moveTo>
                  <a:pt x="8400" y="19874"/>
                </a:moveTo>
                <a:lnTo>
                  <a:pt x="12913" y="19874"/>
                </a:lnTo>
                <a:cubicBezTo>
                  <a:pt x="12913" y="20827"/>
                  <a:pt x="11903" y="21600"/>
                  <a:pt x="10657" y="21600"/>
                </a:cubicBezTo>
                <a:cubicBezTo>
                  <a:pt x="9411" y="21600"/>
                  <a:pt x="8400" y="20827"/>
                  <a:pt x="8400" y="19874"/>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 name="Circle"/>
          <p:cNvSpPr>
            <a:spLocks noGrp="1"/>
          </p:cNvSpPr>
          <p:nvPr>
            <p:ph type="body" idx="1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87" name="Triangl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21600"/>
                </a:lnTo>
                <a:lnTo>
                  <a:pt x="2160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88"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5199" y="428"/>
                </a:moveTo>
                <a:lnTo>
                  <a:pt x="21299" y="9029"/>
                </a:lnTo>
                <a:lnTo>
                  <a:pt x="21600" y="11874"/>
                </a:lnTo>
                <a:lnTo>
                  <a:pt x="3844" y="21600"/>
                </a:lnTo>
                <a:lnTo>
                  <a:pt x="365" y="18839"/>
                </a:lnTo>
                <a:lnTo>
                  <a:pt x="0" y="6280"/>
                </a:lnTo>
                <a:lnTo>
                  <a:pt x="2009" y="0"/>
                </a:lnTo>
                <a:lnTo>
                  <a:pt x="5199" y="428"/>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89"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599" h="21600" extrusionOk="0">
                <a:moveTo>
                  <a:pt x="1971" y="0"/>
                </a:moveTo>
                <a:lnTo>
                  <a:pt x="0" y="1920"/>
                </a:lnTo>
                <a:cubicBezTo>
                  <a:pt x="452" y="2296"/>
                  <a:pt x="857" y="2696"/>
                  <a:pt x="1327" y="3064"/>
                </a:cubicBezTo>
                <a:cubicBezTo>
                  <a:pt x="5311" y="6186"/>
                  <a:pt x="9745" y="8747"/>
                  <a:pt x="14451" y="10805"/>
                </a:cubicBezTo>
                <a:cubicBezTo>
                  <a:pt x="9747" y="12863"/>
                  <a:pt x="5309" y="15415"/>
                  <a:pt x="1327" y="18536"/>
                </a:cubicBezTo>
                <a:cubicBezTo>
                  <a:pt x="857" y="18904"/>
                  <a:pt x="452" y="19304"/>
                  <a:pt x="0" y="19680"/>
                </a:cubicBezTo>
                <a:lnTo>
                  <a:pt x="1971" y="21600"/>
                </a:lnTo>
                <a:cubicBezTo>
                  <a:pt x="2498" y="21154"/>
                  <a:pt x="2980" y="20686"/>
                  <a:pt x="3534" y="20252"/>
                </a:cubicBezTo>
                <a:cubicBezTo>
                  <a:pt x="8789" y="16135"/>
                  <a:pt x="14853" y="13031"/>
                  <a:pt x="21336" y="10887"/>
                </a:cubicBezTo>
                <a:cubicBezTo>
                  <a:pt x="21418" y="10859"/>
                  <a:pt x="21502" y="10832"/>
                  <a:pt x="21585" y="10805"/>
                </a:cubicBezTo>
                <a:cubicBezTo>
                  <a:pt x="21589" y="10806"/>
                  <a:pt x="21595" y="10804"/>
                  <a:pt x="21598" y="10805"/>
                </a:cubicBezTo>
                <a:cubicBezTo>
                  <a:pt x="21600" y="10805"/>
                  <a:pt x="21597" y="10795"/>
                  <a:pt x="21598" y="10795"/>
                </a:cubicBezTo>
                <a:lnTo>
                  <a:pt x="21336" y="10713"/>
                </a:lnTo>
                <a:cubicBezTo>
                  <a:pt x="14853" y="8569"/>
                  <a:pt x="8789" y="5465"/>
                  <a:pt x="3534" y="1348"/>
                </a:cubicBezTo>
                <a:cubicBezTo>
                  <a:pt x="2980" y="914"/>
                  <a:pt x="2498" y="446"/>
                  <a:pt x="1971"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90"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0415" h="21600" extrusionOk="0">
                <a:moveTo>
                  <a:pt x="10976" y="0"/>
                </a:moveTo>
                <a:cubicBezTo>
                  <a:pt x="2966" y="3658"/>
                  <a:pt x="-1185" y="8002"/>
                  <a:pt x="297" y="12621"/>
                </a:cubicBezTo>
                <a:cubicBezTo>
                  <a:pt x="1357" y="15924"/>
                  <a:pt x="5187" y="18955"/>
                  <a:pt x="10976" y="21600"/>
                </a:cubicBezTo>
                <a:lnTo>
                  <a:pt x="17221" y="18170"/>
                </a:lnTo>
                <a:cubicBezTo>
                  <a:pt x="14285" y="16381"/>
                  <a:pt x="12297" y="14433"/>
                  <a:pt x="11643" y="12356"/>
                </a:cubicBezTo>
                <a:cubicBezTo>
                  <a:pt x="10428" y="8497"/>
                  <a:pt x="13854" y="4838"/>
                  <a:pt x="20415" y="1735"/>
                </a:cubicBezTo>
                <a:lnTo>
                  <a:pt x="10976" y="1735"/>
                </a:lnTo>
                <a:lnTo>
                  <a:pt x="10976"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91" name="Oval"/>
          <p:cNvSpPr>
            <a:spLocks noGrp="1"/>
          </p:cNvSpPr>
          <p:nvPr>
            <p:ph type="body" idx="18"/>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92" name="Oval"/>
          <p:cNvSpPr>
            <a:spLocks noGrp="1"/>
          </p:cNvSpPr>
          <p:nvPr>
            <p:ph type="body" idx="19"/>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93" name="Looking Straight"/>
          <p:cNvSpPr>
            <a:spLocks noGrp="1"/>
          </p:cNvSpPr>
          <p:nvPr>
            <p:ph type="title"/>
          </p:nvPr>
        </p:nvSpPr>
        <p:spPr>
          <a:prstGeom prst="rect">
            <a:avLst/>
          </a:prstGeom>
        </p:spPr>
        <p:txBody>
          <a:bodyPr/>
          <a:lstStyle/>
          <a:p>
            <a:pPr rtl="1"/>
            <a:r>
              <a:rPr lang="fa-IR" dirty="0">
                <a:cs typeface="B Nazanin" panose="00000700000000000000" pitchFamily="2" charset="-78"/>
              </a:rPr>
              <a:t>نگاه مستقیم</a:t>
            </a:r>
            <a:endParaRPr dirty="0">
              <a:cs typeface="B Nazanin" panose="00000700000000000000" pitchFamily="2" charset="-78"/>
            </a:endParaRPr>
          </a:p>
        </p:txBody>
      </p:sp>
      <p:sp>
        <p:nvSpPr>
          <p:cNvPr id="694"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7</a:t>
            </a:fld>
            <a:endParaRPr>
              <a:cs typeface="B Nazanin" panose="00000700000000000000" pitchFamily="2" charset="-78"/>
            </a:endParaRPr>
          </a:p>
        </p:txBody>
      </p:sp>
      <p:sp>
        <p:nvSpPr>
          <p:cNvPr id="695" name="Line"/>
          <p:cNvSpPr>
            <a:spLocks noGrp="1"/>
          </p:cNvSpPr>
          <p:nvPr>
            <p:ph type="body" idx="20"/>
          </p:nvPr>
        </p:nvSpPr>
        <p:spPr>
          <a:prstGeom prst="lin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96" name="Line"/>
          <p:cNvSpPr>
            <a:spLocks noGrp="1"/>
          </p:cNvSpPr>
          <p:nvPr>
            <p:ph type="body" idx="21"/>
          </p:nvPr>
        </p:nvSpPr>
        <p:spPr>
          <a:prstGeom prst="lin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697" name="Subtitle Goes Here"/>
          <p:cNvSpPr>
            <a:spLocks noGrp="1"/>
          </p:cNvSpPr>
          <p:nvPr>
            <p:ph type="body" idx="22"/>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698" name="Fusce dapibus, tellus ac cursus commodo."/>
          <p:cNvSpPr>
            <a:spLocks noGrp="1"/>
          </p:cNvSpPr>
          <p:nvPr>
            <p:ph type="body" idx="23"/>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99" name="Subtitle Text Here"/>
          <p:cNvSpPr>
            <a:spLocks noGrp="1"/>
          </p:cNvSpPr>
          <p:nvPr>
            <p:ph type="body" idx="24"/>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700" name="Cras justo odio, dapibus ac facilisis in, egestas."/>
          <p:cNvSpPr>
            <a:spLocks noGrp="1"/>
          </p:cNvSpPr>
          <p:nvPr>
            <p:ph type="body" idx="25"/>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701" name="Your Subtitle Here"/>
          <p:cNvSpPr>
            <a:spLocks noGrp="1"/>
          </p:cNvSpPr>
          <p:nvPr>
            <p:ph type="body" idx="26"/>
          </p:nvPr>
        </p:nvSpPr>
        <p:spPr>
          <a:prstGeom prst="rect">
            <a:avLst/>
          </a:prstGeom>
        </p:spPr>
        <p:txBody>
          <a:bodyPr/>
          <a:lstStyle/>
          <a:p>
            <a:pPr algn="r" rtl="1"/>
            <a:r>
              <a:rPr lang="fa-IR" dirty="0">
                <a:cs typeface="B Nazanin" panose="00000700000000000000" pitchFamily="2" charset="-78"/>
              </a:rPr>
              <a:t>متن زیرنویس اینجاست</a:t>
            </a:r>
            <a:endParaRPr dirty="0">
              <a:cs typeface="B Nazanin" panose="00000700000000000000" pitchFamily="2" charset="-78"/>
            </a:endParaRPr>
          </a:p>
        </p:txBody>
      </p:sp>
      <p:sp>
        <p:nvSpPr>
          <p:cNvPr id="702" name="Duis mollis, luctus, nisi erat porttitor ligula."/>
          <p:cNvSpPr>
            <a:spLocks noGrp="1"/>
          </p:cNvSpPr>
          <p:nvPr>
            <p:ph type="body" idx="27"/>
          </p:nvPr>
        </p:nvSpPr>
        <p:spPr>
          <a:prstGeom prst="rect">
            <a:avLst/>
          </a:prstGeom>
        </p:spPr>
        <p:txBody>
          <a:bodyPr/>
          <a:lstStyle/>
          <a:p>
            <a:pPr algn="r" rtl="1"/>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 name="Necessary Supplements"/>
          <p:cNvSpPr>
            <a:spLocks noGrp="1"/>
          </p:cNvSpPr>
          <p:nvPr>
            <p:ph type="title"/>
          </p:nvPr>
        </p:nvSpPr>
        <p:spPr>
          <a:prstGeom prst="rect">
            <a:avLst/>
          </a:prstGeom>
        </p:spPr>
        <p:txBody>
          <a:bodyPr/>
          <a:lstStyle/>
          <a:p>
            <a:pPr rtl="1"/>
            <a:r>
              <a:rPr lang="fa-IR" dirty="0">
                <a:cs typeface="B Nazanin" panose="00000700000000000000" pitchFamily="2" charset="-78"/>
              </a:rPr>
              <a:t>مکمل های لازم</a:t>
            </a:r>
            <a:endParaRPr dirty="0">
              <a:cs typeface="B Nazanin" panose="00000700000000000000" pitchFamily="2" charset="-78"/>
            </a:endParaRPr>
          </a:p>
        </p:txBody>
      </p:sp>
      <p:sp>
        <p:nvSpPr>
          <p:cNvPr id="705"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8</a:t>
            </a:fld>
            <a:endParaRPr>
              <a:cs typeface="B Nazanin" panose="00000700000000000000" pitchFamily="2" charset="-78"/>
            </a:endParaRPr>
          </a:p>
        </p:txBody>
      </p:sp>
      <p:sp>
        <p:nvSpPr>
          <p:cNvPr id="706" name="Rounded Rectangle"/>
          <p:cNvSpPr>
            <a:spLocks noGrp="1"/>
          </p:cNvSpPr>
          <p:nvPr>
            <p:ph type="body" idx="13"/>
          </p:nvPr>
        </p:nvSpPr>
        <p:spPr>
          <a:prstGeom prst="roundRect">
            <a:avLst>
              <a:gd name="adj" fmla="val 9403"/>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07" name="Shape"/>
          <p:cNvSpPr>
            <a:spLocks noGrp="1"/>
          </p:cNvSpPr>
          <p:nvPr>
            <p:ph type="body" idx="1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08" name="Shape"/>
          <p:cNvSpPr>
            <a:spLocks noGrp="1"/>
          </p:cNvSpPr>
          <p:nvPr>
            <p:ph type="body" idx="1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09" name="Shap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0" name="Shap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1" name="Shape"/>
          <p:cNvSpPr>
            <a:spLocks noGrp="1"/>
          </p:cNvSpPr>
          <p:nvPr>
            <p:ph type="body" idx="1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2" name="Shape"/>
          <p:cNvSpPr>
            <a:spLocks noGrp="1"/>
          </p:cNvSpPr>
          <p:nvPr>
            <p:ph type="body" idx="1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3" name="Shape"/>
          <p:cNvSpPr>
            <a:spLocks noGrp="1"/>
          </p:cNvSpPr>
          <p:nvPr>
            <p:ph type="body" idx="2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4" name="Shape"/>
          <p:cNvSpPr>
            <a:spLocks noGrp="1"/>
          </p:cNvSpPr>
          <p:nvPr>
            <p:ph type="body" idx="2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5" name="Shape"/>
          <p:cNvSpPr>
            <a:spLocks noGrp="1"/>
          </p:cNvSpPr>
          <p:nvPr>
            <p:ph type="body" idx="2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6" name="Shape"/>
          <p:cNvSpPr>
            <a:spLocks noGrp="1"/>
          </p:cNvSpPr>
          <p:nvPr>
            <p:ph type="body" idx="2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7" name="Shape"/>
          <p:cNvSpPr>
            <a:spLocks noGrp="1"/>
          </p:cNvSpPr>
          <p:nvPr>
            <p:ph type="body" idx="2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8" name="Shape"/>
          <p:cNvSpPr>
            <a:spLocks noGrp="1"/>
          </p:cNvSpPr>
          <p:nvPr>
            <p:ph type="body" idx="2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19" name="Shape"/>
          <p:cNvSpPr>
            <a:spLocks noGrp="1"/>
          </p:cNvSpPr>
          <p:nvPr>
            <p:ph type="body" idx="2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0" name="Shape"/>
          <p:cNvSpPr>
            <a:spLocks noGrp="1"/>
          </p:cNvSpPr>
          <p:nvPr>
            <p:ph type="body" idx="2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1"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2"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3" name="Shape"/>
          <p:cNvSpPr>
            <a:spLocks noGrp="1"/>
          </p:cNvSpPr>
          <p:nvPr>
            <p:ph type="body" idx="3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4" name="Shape"/>
          <p:cNvSpPr>
            <a:spLocks noGrp="1"/>
          </p:cNvSpPr>
          <p:nvPr>
            <p:ph type="body" idx="3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5" name="Shape"/>
          <p:cNvSpPr>
            <a:spLocks noGrp="1"/>
          </p:cNvSpPr>
          <p:nvPr>
            <p:ph type="body" idx="3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6" name="Shape"/>
          <p:cNvSpPr>
            <a:spLocks noGrp="1"/>
          </p:cNvSpPr>
          <p:nvPr>
            <p:ph type="body" idx="3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96" y="21600"/>
                </a:lnTo>
                <a:cubicBezTo>
                  <a:pt x="17484" y="21600"/>
                  <a:pt x="21600" y="16757"/>
                  <a:pt x="21600" y="10791"/>
                </a:cubicBezTo>
                <a:cubicBezTo>
                  <a:pt x="21600" y="4825"/>
                  <a:pt x="17484" y="0"/>
                  <a:pt x="12396" y="0"/>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27" name="7…"/>
          <p:cNvSpPr>
            <a:spLocks noGrp="1"/>
          </p:cNvSpPr>
          <p:nvPr>
            <p:ph type="body" idx="34"/>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r>
              <a:rPr>
                <a:cs typeface="B Nazanin" panose="00000700000000000000" pitchFamily="2" charset="-78"/>
              </a:rPr>
              <a:t>7 </a:t>
            </a:r>
          </a:p>
          <a:p>
            <a:pPr rtl="1">
              <a:lnSpc>
                <a:spcPct val="90000"/>
              </a:lnSpc>
              <a:defRPr sz="3500">
                <a:solidFill>
                  <a:srgbClr val="FFFFFF"/>
                </a:solidFill>
                <a:latin typeface="+mn-lt"/>
                <a:ea typeface="+mn-ea"/>
                <a:cs typeface="+mn-cs"/>
                <a:sym typeface="Avenir Next Demi Bold"/>
              </a:defRPr>
            </a:pPr>
            <a:r>
              <a:rPr>
                <a:cs typeface="B Nazanin" panose="00000700000000000000" pitchFamily="2" charset="-78"/>
              </a:rPr>
              <a:t>of 10 </a:t>
            </a:r>
          </a:p>
        </p:txBody>
      </p:sp>
      <p:sp>
        <p:nvSpPr>
          <p:cNvPr id="728" name="Maecenas sed diam eget risus varius blandit sit amet non magna."/>
          <p:cNvSpPr txBox="1">
            <a:spLocks noGrp="1"/>
          </p:cNvSpPr>
          <p:nvPr>
            <p:ph type="body" idx="35"/>
          </p:nvPr>
        </p:nvSpPr>
        <p:spPr>
          <a:prstGeom prst="rect">
            <a:avLst/>
          </a:prstGeom>
        </p:spPr>
        <p:txBody>
          <a:bodyPr/>
          <a:lstStyle/>
          <a:p>
            <a:pPr algn="r" rtl="1">
              <a:lnSpc>
                <a:spcPct val="150000"/>
              </a:lnSpc>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29" name="Cras mattis consectetur purus sit amet fermentum. Aenean lacinia bibendum sed consectetur. Donec sed odio dui. Cras mattis consectetur purus sit amet fermentum. Cras justo, dapibus ac facilisis in, egestas eget quam. Nullam id dolor id nibh ultricies vehicula id. Praesent commodo cursus magna, vel scelerisque nisl consectetur et. Sed posuere consectetur est at lobortis. Cum sociis natoque penatibus et magnis dis parturient montes."/>
          <p:cNvSpPr>
            <a:spLocks noGrp="1"/>
          </p:cNvSpPr>
          <p:nvPr>
            <p:ph type="body" sz="quarter" idx="1"/>
          </p:nvPr>
        </p:nvSpPr>
        <p:spPr>
          <a:prstGeom prst="rect">
            <a:avLst/>
          </a:prstGeom>
        </p:spPr>
        <p:txBody>
          <a:bodyPr/>
          <a:lstStyle/>
          <a:p>
            <a:pPr algn="r" rtl="1">
              <a:lnSpc>
                <a:spcPct val="150000"/>
              </a:lnSpc>
            </a:pPr>
            <a:r>
              <a:rPr lang="fa-IR" sz="24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2400"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 name="Slide Number"/>
          <p:cNvSpPr>
            <a:spLocks noGrp="1"/>
          </p:cNvSpPr>
          <p:nvPr>
            <p:ph type="sldNum" sz="quarter" idx="2"/>
          </p:nvPr>
        </p:nvSpPr>
        <p:spPr>
          <a:xfrm>
            <a:off x="11557000" y="9334500"/>
            <a:ext cx="447295" cy="351891"/>
          </a:xfrm>
          <a:prstGeom prst="rect">
            <a:avLst/>
          </a:prstGeom>
          <a:extLst>
            <a:ext uri="{C572A759-6A51-4108-AA02-DFA0A04FC94B}">
              <ma14:wrappingTextBoxFlag xmlns="" xmlns:ma14="http://schemas.microsoft.com/office/mac/drawingml/2011/main" val="1"/>
            </a:ext>
          </a:extLst>
        </p:spPr>
        <p:txBody>
          <a:bodyPr/>
          <a:lstStyle/>
          <a:p>
            <a:pPr rtl="1"/>
            <a:fld id="{86CB4B4D-7CA3-9044-876B-883B54F8677D}" type="slidenum">
              <a:rPr>
                <a:cs typeface="B Nazanin" panose="00000700000000000000" pitchFamily="2" charset="-78"/>
              </a:rPr>
              <a:pPr rtl="1"/>
              <a:t>9</a:t>
            </a:fld>
            <a:endParaRPr>
              <a:cs typeface="B Nazanin" panose="00000700000000000000" pitchFamily="2" charset="-78"/>
            </a:endParaRPr>
          </a:p>
        </p:txBody>
      </p:sp>
      <p:sp>
        <p:nvSpPr>
          <p:cNvPr id="732" name="Infographic Elements"/>
          <p:cNvSpPr>
            <a:spLocks noGrp="1"/>
          </p:cNvSpPr>
          <p:nvPr>
            <p:ph type="title"/>
          </p:nvPr>
        </p:nvSpPr>
        <p:spPr>
          <a:prstGeom prst="rect">
            <a:avLst/>
          </a:prstGeom>
        </p:spPr>
        <p:txBody>
          <a:bodyPr/>
          <a:lstStyle/>
          <a:p>
            <a:pPr rtl="1"/>
            <a:r>
              <a:rPr lang="fa-IR" dirty="0">
                <a:cs typeface="B Nazanin" panose="00000700000000000000" pitchFamily="2" charset="-78"/>
              </a:rPr>
              <a:t>عناصر اینفوگرافیک</a:t>
            </a:r>
            <a:endParaRPr dirty="0">
              <a:cs typeface="B Nazanin" panose="00000700000000000000" pitchFamily="2" charset="-78"/>
            </a:endParaRPr>
          </a:p>
        </p:txBody>
      </p:sp>
      <p:sp>
        <p:nvSpPr>
          <p:cNvPr id="733" name="Cum sociis natoque penatibus et magnis parturient montes, nascetur ridiculus mus."/>
          <p:cNvSpPr txBox="1">
            <a:spLocks noGrp="1"/>
          </p:cNvSpPr>
          <p:nvPr>
            <p:ph type="body" idx="13"/>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34" name="68%"/>
          <p:cNvSpPr txBox="1">
            <a:spLocks noGrp="1"/>
          </p:cNvSpPr>
          <p:nvPr>
            <p:ph type="body" idx="14"/>
          </p:nvPr>
        </p:nvSpPr>
        <p:spPr>
          <a:prstGeom prst="rect">
            <a:avLst/>
          </a:prstGeom>
        </p:spPr>
        <p:txBody>
          <a:bodyPr/>
          <a:lstStyle/>
          <a:p>
            <a:pPr rtl="1"/>
            <a:r>
              <a:rPr>
                <a:cs typeface="B Nazanin" panose="00000700000000000000" pitchFamily="2" charset="-78"/>
              </a:rPr>
              <a:t>68%</a:t>
            </a:r>
          </a:p>
        </p:txBody>
      </p:sp>
      <p:sp>
        <p:nvSpPr>
          <p:cNvPr id="735" name="32%"/>
          <p:cNvSpPr txBox="1">
            <a:spLocks noGrp="1"/>
          </p:cNvSpPr>
          <p:nvPr>
            <p:ph type="body" idx="15"/>
          </p:nvPr>
        </p:nvSpPr>
        <p:spPr>
          <a:prstGeom prst="rect">
            <a:avLst/>
          </a:prstGeom>
        </p:spPr>
        <p:txBody>
          <a:bodyPr/>
          <a:lstStyle/>
          <a:p>
            <a:pPr rtl="1"/>
            <a:r>
              <a:rPr>
                <a:cs typeface="B Nazanin" panose="00000700000000000000" pitchFamily="2" charset="-78"/>
              </a:rPr>
              <a:t>32%</a:t>
            </a:r>
          </a:p>
        </p:txBody>
      </p:sp>
      <p:sp>
        <p:nvSpPr>
          <p:cNvPr id="736" name="Line"/>
          <p:cNvSpPr>
            <a:spLocks noGrp="1"/>
          </p:cNvSpPr>
          <p:nvPr>
            <p:ph type="body" idx="1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9261"/>
                </a:moveTo>
                <a:lnTo>
                  <a:pt x="0" y="0"/>
                </a:lnTo>
                <a:lnTo>
                  <a:pt x="21600" y="0"/>
                </a:lnTo>
                <a:lnTo>
                  <a:pt x="21600" y="21600"/>
                </a:lnTo>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37" name="Line"/>
          <p:cNvSpPr>
            <a:spLocks noGrp="1"/>
          </p:cNvSpPr>
          <p:nvPr>
            <p:ph type="body" idx="1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19261"/>
                </a:moveTo>
                <a:lnTo>
                  <a:pt x="0" y="0"/>
                </a:lnTo>
                <a:lnTo>
                  <a:pt x="21600" y="0"/>
                </a:lnTo>
                <a:lnTo>
                  <a:pt x="21600" y="21600"/>
                </a:lnTo>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38" name="Circle"/>
          <p:cNvSpPr>
            <a:spLocks noGrp="1"/>
          </p:cNvSpPr>
          <p:nvPr>
            <p:ph type="body" idx="18"/>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39" name="Praesent commodo cursus magna, vel scelerisque nisl consectetur et."/>
          <p:cNvSpPr txBox="1">
            <a:spLocks noGrp="1"/>
          </p:cNvSpPr>
          <p:nvPr>
            <p:ph type="body" idx="19"/>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40" name="Circle"/>
          <p:cNvSpPr>
            <a:spLocks noGrp="1"/>
          </p:cNvSpPr>
          <p:nvPr>
            <p:ph type="body" idx="20"/>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1" name="Lorem ipsum dolor sit amet, consectetur adipiscing. Donec sed odio dui. Donec ullamcorper nulla non metus."/>
          <p:cNvSpPr txBox="1">
            <a:spLocks noGrp="1"/>
          </p:cNvSpPr>
          <p:nvPr>
            <p:ph type="body" idx="21"/>
          </p:nvPr>
        </p:nvSpPr>
        <p:spPr>
          <a:prstGeom prst="rect">
            <a:avLst/>
          </a:prstGeom>
        </p:spPr>
        <p:txBody>
          <a:bodyPr/>
          <a:lstStyle/>
          <a:p>
            <a:pPr algn="r" rtl="1"/>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42" name="Circle"/>
          <p:cNvSpPr>
            <a:spLocks noGrp="1"/>
          </p:cNvSpPr>
          <p:nvPr>
            <p:ph type="body" idx="22"/>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3" name="Shape"/>
          <p:cNvSpPr>
            <a:spLocks noGrp="1"/>
          </p:cNvSpPr>
          <p:nvPr>
            <p:ph type="body" idx="23"/>
          </p:nvPr>
        </p:nvSpPr>
        <p:spPr>
          <a:custGeom>
            <a:avLst/>
            <a:gdLst/>
            <a:ahLst/>
            <a:cxnLst>
              <a:cxn ang="0">
                <a:pos x="wd2" y="hd2"/>
              </a:cxn>
              <a:cxn ang="5400000">
                <a:pos x="wd2" y="hd2"/>
              </a:cxn>
              <a:cxn ang="10800000">
                <a:pos x="wd2" y="hd2"/>
              </a:cxn>
              <a:cxn ang="16200000">
                <a:pos x="wd2" y="hd2"/>
              </a:cxn>
            </a:cxnLst>
            <a:rect l="0" t="0" r="r" b="b"/>
            <a:pathLst>
              <a:path w="21600" h="21599" extrusionOk="0">
                <a:moveTo>
                  <a:pt x="21231" y="21599"/>
                </a:moveTo>
                <a:lnTo>
                  <a:pt x="21600" y="1"/>
                </a:lnTo>
                <a:cubicBezTo>
                  <a:pt x="21562" y="0"/>
                  <a:pt x="21525" y="0"/>
                  <a:pt x="21487" y="0"/>
                </a:cubicBezTo>
                <a:cubicBezTo>
                  <a:pt x="13466" y="-1"/>
                  <a:pt x="6045" y="1535"/>
                  <a:pt x="0" y="4139"/>
                </a:cubicBezTo>
                <a:lnTo>
                  <a:pt x="21231" y="21599"/>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4" name="Shape"/>
          <p:cNvSpPr>
            <a:spLocks noGrp="1"/>
          </p:cNvSpPr>
          <p:nvPr>
            <p:ph type="body" idx="2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8205" y="0"/>
                </a:lnTo>
                <a:cubicBezTo>
                  <a:pt x="8186" y="16"/>
                  <a:pt x="8166" y="32"/>
                  <a:pt x="8147" y="48"/>
                </a:cubicBezTo>
                <a:cubicBezTo>
                  <a:pt x="4112" y="3477"/>
                  <a:pt x="1358" y="8205"/>
                  <a:pt x="0" y="13389"/>
                </a:cubicBezTo>
                <a:lnTo>
                  <a:pt x="21600" y="2160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5" name="Shape"/>
          <p:cNvSpPr>
            <a:spLocks noGrp="1"/>
          </p:cNvSpPr>
          <p:nvPr>
            <p:ph type="body" idx="25"/>
          </p:nvPr>
        </p:nvSpPr>
        <p:spPr>
          <a:custGeom>
            <a:avLst/>
            <a:gdLst/>
            <a:ahLst/>
            <a:cxnLst>
              <a:cxn ang="0">
                <a:pos x="wd2" y="hd2"/>
              </a:cxn>
              <a:cxn ang="5400000">
                <a:pos x="wd2" y="hd2"/>
              </a:cxn>
              <a:cxn ang="10800000">
                <a:pos x="wd2" y="hd2"/>
              </a:cxn>
              <a:cxn ang="16200000">
                <a:pos x="wd2" y="hd2"/>
              </a:cxn>
            </a:cxnLst>
            <a:rect l="0" t="0" r="r" b="b"/>
            <a:pathLst>
              <a:path w="21198" h="21600" extrusionOk="0">
                <a:moveTo>
                  <a:pt x="21198" y="10727"/>
                </a:moveTo>
                <a:lnTo>
                  <a:pt x="1055" y="0"/>
                </a:lnTo>
                <a:cubicBezTo>
                  <a:pt x="1048" y="34"/>
                  <a:pt x="1041" y="68"/>
                  <a:pt x="1034" y="103"/>
                </a:cubicBezTo>
                <a:cubicBezTo>
                  <a:pt x="-402" y="7373"/>
                  <a:pt x="-294" y="14858"/>
                  <a:pt x="1058" y="21600"/>
                </a:cubicBezTo>
                <a:lnTo>
                  <a:pt x="21198" y="10727"/>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6" name="Shape"/>
          <p:cNvSpPr>
            <a:spLocks noGrp="1"/>
          </p:cNvSpPr>
          <p:nvPr>
            <p:ph type="body" idx="2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209"/>
                </a:lnTo>
                <a:cubicBezTo>
                  <a:pt x="7" y="8235"/>
                  <a:pt x="14" y="8262"/>
                  <a:pt x="21" y="8288"/>
                </a:cubicBezTo>
                <a:cubicBezTo>
                  <a:pt x="1559" y="13860"/>
                  <a:pt x="4517" y="18421"/>
                  <a:pt x="8269" y="21600"/>
                </a:cubicBezTo>
                <a:cubicBezTo>
                  <a:pt x="8269" y="21600"/>
                  <a:pt x="21600" y="0"/>
                  <a:pt x="216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7" name="Shape"/>
          <p:cNvSpPr>
            <a:spLocks noGrp="1"/>
          </p:cNvSpPr>
          <p:nvPr>
            <p:ph type="body" idx="27"/>
          </p:nvPr>
        </p:nvSpPr>
        <p:spPr>
          <a:custGeom>
            <a:avLst/>
            <a:gdLst/>
            <a:ahLst/>
            <a:cxnLst>
              <a:cxn ang="0">
                <a:pos x="wd2" y="hd2"/>
              </a:cxn>
              <a:cxn ang="5400000">
                <a:pos x="wd2" y="hd2"/>
              </a:cxn>
              <a:cxn ang="10800000">
                <a:pos x="wd2" y="hd2"/>
              </a:cxn>
              <a:cxn ang="16200000">
                <a:pos x="wd2" y="hd2"/>
              </a:cxn>
            </a:cxnLst>
            <a:rect l="0" t="0" r="r" b="b"/>
            <a:pathLst>
              <a:path w="21600" h="21580" extrusionOk="0">
                <a:moveTo>
                  <a:pt x="21599" y="0"/>
                </a:moveTo>
                <a:lnTo>
                  <a:pt x="0" y="17448"/>
                </a:lnTo>
                <a:cubicBezTo>
                  <a:pt x="30" y="17461"/>
                  <a:pt x="60" y="17475"/>
                  <a:pt x="91" y="17488"/>
                </a:cubicBezTo>
                <a:cubicBezTo>
                  <a:pt x="6594" y="20272"/>
                  <a:pt x="14136" y="21600"/>
                  <a:pt x="21600" y="21580"/>
                </a:cubicBezTo>
                <a:cubicBezTo>
                  <a:pt x="21600" y="21580"/>
                  <a:pt x="21599" y="0"/>
                  <a:pt x="21599"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8" name="Shape"/>
          <p:cNvSpPr>
            <a:spLocks noGrp="1"/>
          </p:cNvSpPr>
          <p:nvPr>
            <p:ph type="body" idx="2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 y="21600"/>
                </a:lnTo>
                <a:cubicBezTo>
                  <a:pt x="4076" y="21589"/>
                  <a:pt x="7955" y="21206"/>
                  <a:pt x="11592" y="20506"/>
                </a:cubicBezTo>
                <a:cubicBezTo>
                  <a:pt x="15191" y="19814"/>
                  <a:pt x="18557" y="18811"/>
                  <a:pt x="21600" y="17551"/>
                </a:cubicBezTo>
                <a:lnTo>
                  <a:pt x="0" y="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49" name="Shape"/>
          <p:cNvSpPr>
            <a:spLocks noGrp="1"/>
          </p:cNvSpPr>
          <p:nvPr>
            <p:ph type="body" idx="2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325" y="21600"/>
                </a:lnTo>
                <a:cubicBezTo>
                  <a:pt x="13344" y="21584"/>
                  <a:pt x="13364" y="21569"/>
                  <a:pt x="13382" y="21552"/>
                </a:cubicBezTo>
                <a:cubicBezTo>
                  <a:pt x="17415" y="18115"/>
                  <a:pt x="20189" y="13404"/>
                  <a:pt x="21600" y="8233"/>
                </a:cubicBezTo>
                <a:cubicBezTo>
                  <a:pt x="21600" y="8233"/>
                  <a:pt x="0" y="0"/>
                  <a:pt x="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0" name="Shape"/>
          <p:cNvSpPr>
            <a:spLocks noGrp="1"/>
          </p:cNvSpPr>
          <p:nvPr>
            <p:ph type="body" idx="30"/>
          </p:nvPr>
        </p:nvSpPr>
        <p:spPr>
          <a:custGeom>
            <a:avLst/>
            <a:gdLst/>
            <a:ahLst/>
            <a:cxnLst>
              <a:cxn ang="0">
                <a:pos x="wd2" y="hd2"/>
              </a:cxn>
              <a:cxn ang="5400000">
                <a:pos x="wd2" y="hd2"/>
              </a:cxn>
              <a:cxn ang="10800000">
                <a:pos x="wd2" y="hd2"/>
              </a:cxn>
              <a:cxn ang="16200000">
                <a:pos x="wd2" y="hd2"/>
              </a:cxn>
            </a:cxnLst>
            <a:rect l="0" t="0" r="r" b="b"/>
            <a:pathLst>
              <a:path w="21198" h="21600" extrusionOk="0">
                <a:moveTo>
                  <a:pt x="0" y="10766"/>
                </a:moveTo>
                <a:lnTo>
                  <a:pt x="20143" y="21600"/>
                </a:lnTo>
                <a:cubicBezTo>
                  <a:pt x="20150" y="21566"/>
                  <a:pt x="20158" y="21532"/>
                  <a:pt x="20164" y="21498"/>
                </a:cubicBezTo>
                <a:cubicBezTo>
                  <a:pt x="21600" y="14227"/>
                  <a:pt x="21492" y="6742"/>
                  <a:pt x="20140" y="0"/>
                </a:cubicBezTo>
                <a:cubicBezTo>
                  <a:pt x="20140" y="0"/>
                  <a:pt x="0" y="10766"/>
                  <a:pt x="0" y="10766"/>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1" name="Shape"/>
          <p:cNvSpPr>
            <a:spLocks noGrp="1"/>
          </p:cNvSpPr>
          <p:nvPr>
            <p:ph type="body" idx="3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13433"/>
                </a:lnTo>
                <a:cubicBezTo>
                  <a:pt x="21597" y="13420"/>
                  <a:pt x="21593" y="13406"/>
                  <a:pt x="21590" y="13393"/>
                </a:cubicBezTo>
                <a:cubicBezTo>
                  <a:pt x="21586" y="13380"/>
                  <a:pt x="21583" y="13367"/>
                  <a:pt x="21579" y="13354"/>
                </a:cubicBezTo>
                <a:cubicBezTo>
                  <a:pt x="20797" y="10589"/>
                  <a:pt x="19675" y="8071"/>
                  <a:pt x="18285" y="5839"/>
                </a:cubicBezTo>
                <a:cubicBezTo>
                  <a:pt x="16883" y="3587"/>
                  <a:pt x="15206" y="1626"/>
                  <a:pt x="13331" y="0"/>
                </a:cubicBezTo>
                <a:lnTo>
                  <a:pt x="0" y="2160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2" name="Shape"/>
          <p:cNvSpPr>
            <a:spLocks noGrp="1"/>
          </p:cNvSpPr>
          <p:nvPr>
            <p:ph type="body" idx="32"/>
          </p:nvPr>
        </p:nvSpPr>
        <p:spPr>
          <a:custGeom>
            <a:avLst/>
            <a:gdLst/>
            <a:ahLst/>
            <a:cxnLst>
              <a:cxn ang="0">
                <a:pos x="wd2" y="hd2"/>
              </a:cxn>
              <a:cxn ang="5400000">
                <a:pos x="wd2" y="hd2"/>
              </a:cxn>
              <a:cxn ang="10800000">
                <a:pos x="wd2" y="hd2"/>
              </a:cxn>
              <a:cxn ang="16200000">
                <a:pos x="wd2" y="hd2"/>
              </a:cxn>
            </a:cxnLst>
            <a:rect l="0" t="0" r="r" b="b"/>
            <a:pathLst>
              <a:path w="21600" h="21590" extrusionOk="0">
                <a:moveTo>
                  <a:pt x="0" y="21590"/>
                </a:moveTo>
                <a:lnTo>
                  <a:pt x="21600" y="4100"/>
                </a:lnTo>
                <a:cubicBezTo>
                  <a:pt x="21585" y="4093"/>
                  <a:pt x="21570" y="4086"/>
                  <a:pt x="21555" y="4080"/>
                </a:cubicBezTo>
                <a:cubicBezTo>
                  <a:pt x="21540" y="4073"/>
                  <a:pt x="21525" y="4067"/>
                  <a:pt x="21510" y="4060"/>
                </a:cubicBezTo>
                <a:cubicBezTo>
                  <a:pt x="18281" y="2679"/>
                  <a:pt x="14794" y="1659"/>
                  <a:pt x="11188" y="987"/>
                </a:cubicBezTo>
                <a:cubicBezTo>
                  <a:pt x="7583" y="315"/>
                  <a:pt x="3857" y="-10"/>
                  <a:pt x="151" y="0"/>
                </a:cubicBezTo>
                <a:lnTo>
                  <a:pt x="0" y="21590"/>
                </a:ln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3" name="Circle"/>
          <p:cNvSpPr>
            <a:spLocks noGrp="1"/>
          </p:cNvSpPr>
          <p:nvPr>
            <p:ph type="body" idx="33"/>
          </p:nvPr>
        </p:nvSpPr>
        <p:spPr>
          <a:prstGeom prst="ellipse">
            <a:avLst/>
          </a:pr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4" name="Shape"/>
          <p:cNvSpPr>
            <a:spLocks noGrp="1"/>
          </p:cNvSpPr>
          <p:nvPr>
            <p:ph type="body" idx="3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5" name="Shape"/>
          <p:cNvSpPr>
            <a:spLocks noGrp="1"/>
          </p:cNvSpPr>
          <p:nvPr>
            <p:ph type="body" idx="35"/>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6" name="Shape"/>
          <p:cNvSpPr>
            <a:spLocks noGrp="1"/>
          </p:cNvSpPr>
          <p:nvPr>
            <p:ph type="body" idx="36"/>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7" name="Shape"/>
          <p:cNvSpPr>
            <a:spLocks noGrp="1"/>
          </p:cNvSpPr>
          <p:nvPr>
            <p:ph type="body" idx="37"/>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8" name="Shape"/>
          <p:cNvSpPr>
            <a:spLocks noGrp="1"/>
          </p:cNvSpPr>
          <p:nvPr>
            <p:ph type="body" idx="38"/>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59" name="Shape"/>
          <p:cNvSpPr>
            <a:spLocks noGrp="1"/>
          </p:cNvSpPr>
          <p:nvPr>
            <p:ph type="body" idx="39"/>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60" name="Shape"/>
          <p:cNvSpPr>
            <a:spLocks noGrp="1"/>
          </p:cNvSpPr>
          <p:nvPr>
            <p:ph type="body" idx="40"/>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61" name="Shape"/>
          <p:cNvSpPr>
            <a:spLocks noGrp="1"/>
          </p:cNvSpPr>
          <p:nvPr>
            <p:ph type="body" idx="41"/>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62" name="Shape"/>
          <p:cNvSpPr>
            <a:spLocks noGrp="1"/>
          </p:cNvSpPr>
          <p:nvPr>
            <p:ph type="body" idx="42"/>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63" name="Shape"/>
          <p:cNvSpPr>
            <a:spLocks noGrp="1"/>
          </p:cNvSpPr>
          <p:nvPr>
            <p:ph type="body" idx="43"/>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
        <p:nvSpPr>
          <p:cNvPr id="764" name="Shape"/>
          <p:cNvSpPr>
            <a:spLocks noGrp="1"/>
          </p:cNvSpPr>
          <p:nvPr>
            <p:ph type="body" idx="44"/>
          </p:nvPr>
        </p:nvSpPr>
        <p:spPr>
          <a:custGeom>
            <a:avLst/>
            <a:gdLst/>
            <a:ahLst/>
            <a:cxnLst>
              <a:cxn ang="0">
                <a:pos x="wd2" y="hd2"/>
              </a:cxn>
              <a:cxn ang="5400000">
                <a:pos x="wd2" y="hd2"/>
              </a:cxn>
              <a:cxn ang="10800000">
                <a:pos x="wd2" y="hd2"/>
              </a:cxn>
              <a:cxn ang="16200000">
                <a:pos x="wd2" y="hd2"/>
              </a:cxn>
            </a:cxnLst>
            <a:rect l="0" t="0" r="r" b="b"/>
            <a:pathLst>
              <a:path w="21600" h="21600" extrusionOk="0">
                <a:moveTo>
                  <a:pt x="10800" y="14374"/>
                </a:moveTo>
                <a:cubicBezTo>
                  <a:pt x="9799" y="14374"/>
                  <a:pt x="8987" y="12774"/>
                  <a:pt x="8987" y="10800"/>
                </a:cubicBezTo>
                <a:cubicBezTo>
                  <a:pt x="8987" y="8826"/>
                  <a:pt x="9799" y="7226"/>
                  <a:pt x="10800" y="7226"/>
                </a:cubicBezTo>
                <a:cubicBezTo>
                  <a:pt x="11802" y="7226"/>
                  <a:pt x="12613" y="8826"/>
                  <a:pt x="12613" y="10800"/>
                </a:cubicBezTo>
                <a:cubicBezTo>
                  <a:pt x="12613" y="12774"/>
                  <a:pt x="11802" y="14374"/>
                  <a:pt x="10800" y="14374"/>
                </a:cubicBezTo>
                <a:close/>
                <a:moveTo>
                  <a:pt x="10800" y="19662"/>
                </a:moveTo>
                <a:cubicBezTo>
                  <a:pt x="8317" y="19662"/>
                  <a:pt x="6305" y="15695"/>
                  <a:pt x="6305" y="10800"/>
                </a:cubicBezTo>
                <a:cubicBezTo>
                  <a:pt x="6305" y="5906"/>
                  <a:pt x="8317" y="1938"/>
                  <a:pt x="10800" y="1938"/>
                </a:cubicBezTo>
                <a:cubicBezTo>
                  <a:pt x="13283" y="1938"/>
                  <a:pt x="15295" y="5906"/>
                  <a:pt x="15295" y="10800"/>
                </a:cubicBezTo>
                <a:cubicBezTo>
                  <a:pt x="15295" y="15695"/>
                  <a:pt x="13283" y="19662"/>
                  <a:pt x="10800" y="19662"/>
                </a:cubicBezTo>
                <a:close/>
                <a:moveTo>
                  <a:pt x="10800" y="0"/>
                </a:moveTo>
                <a:cubicBezTo>
                  <a:pt x="4835" y="0"/>
                  <a:pt x="0" y="10800"/>
                  <a:pt x="0" y="10800"/>
                </a:cubicBezTo>
                <a:cubicBezTo>
                  <a:pt x="0" y="10800"/>
                  <a:pt x="4835" y="21600"/>
                  <a:pt x="10800" y="21600"/>
                </a:cubicBezTo>
                <a:cubicBezTo>
                  <a:pt x="16765" y="21600"/>
                  <a:pt x="21600" y="10800"/>
                  <a:pt x="21600" y="10800"/>
                </a:cubicBezTo>
                <a:cubicBezTo>
                  <a:pt x="21600" y="10800"/>
                  <a:pt x="16765" y="0"/>
                  <a:pt x="10800" y="0"/>
                </a:cubicBezTo>
                <a:close/>
              </a:path>
            </a:pathLst>
          </a:custGeom>
        </p:spPr>
        <p:txBody>
          <a:bodyPr/>
          <a:lstStyle/>
          <a:p>
            <a:pPr rtl="1">
              <a:lnSpc>
                <a:spcPct val="90000"/>
              </a:lnSpc>
              <a:defRPr sz="3500">
                <a:solidFill>
                  <a:srgbClr val="FFFFFF"/>
                </a:solidFill>
                <a:latin typeface="+mn-lt"/>
                <a:ea typeface="+mn-ea"/>
                <a:cs typeface="+mn-cs"/>
                <a:sym typeface="Avenir Next Demi Bold"/>
              </a:defRPr>
            </a:pP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White">
  <a:themeElements>
    <a:clrScheme name="White">
      <a:dk1>
        <a:srgbClr val="49496A"/>
      </a:dk1>
      <a:lt1>
        <a:srgbClr val="FFFFFF"/>
      </a:lt1>
      <a:dk2>
        <a:srgbClr val="5E5E5E"/>
      </a:dk2>
      <a:lt2>
        <a:srgbClr val="D6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Avenir Next Demi Bold"/>
        <a:ea typeface="Avenir Next Demi Bold"/>
        <a:cs typeface="Avenir Next Demi Bold"/>
      </a:majorFont>
      <a:minorFont>
        <a:latin typeface="Avenir Next Demi Bold"/>
        <a:ea typeface="Avenir Next Demi Bold"/>
        <a:cs typeface="Avenir Next Demi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54A0FB"/>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0" hangingPunct="0">
          <a:lnSpc>
            <a:spcPct val="90000"/>
          </a:lnSpc>
          <a:spcBef>
            <a:spcPts val="0"/>
          </a:spcBef>
          <a:spcAft>
            <a:spcPts val="0"/>
          </a:spcAft>
          <a:buClrTx/>
          <a:buSzTx/>
          <a:buFontTx/>
          <a:buNone/>
          <a:tabLst/>
          <a:defRPr kumimoji="0" sz="3500" b="0" i="0" u="none" strike="noStrike" cap="none" spc="0" normalizeH="0" baseline="0">
            <a:ln>
              <a:noFill/>
            </a:ln>
            <a:solidFill>
              <a:srgbClr val="FFFFFF"/>
            </a:solidFill>
            <a:effectLst/>
            <a:uFillTx/>
            <a:latin typeface="+mn-lt"/>
            <a:ea typeface="+mn-ea"/>
            <a:cs typeface="+mn-cs"/>
            <a:sym typeface="Avenir Next Demi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6350" cap="flat">
          <a:solidFill>
            <a:srgbClr val="49496A"/>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0" tIns="0" rIns="0" bIns="0" numCol="1" spcCol="38100" rtlCol="0" anchor="ctr">
        <a:spAutoFit/>
      </a:bodyPr>
      <a:lstStyle>
        <a:def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E5E5E"/>
      </a:dk2>
      <a:lt2>
        <a:srgbClr val="D6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Avenir Next Demi Bold"/>
        <a:ea typeface="Avenir Next Demi Bold"/>
        <a:cs typeface="Avenir Next Demi Bold"/>
      </a:majorFont>
      <a:minorFont>
        <a:latin typeface="Avenir Next Demi Bold"/>
        <a:ea typeface="Avenir Next Demi Bold"/>
        <a:cs typeface="Avenir Next Demi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54A0FB"/>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0" hangingPunct="0">
          <a:lnSpc>
            <a:spcPct val="90000"/>
          </a:lnSpc>
          <a:spcBef>
            <a:spcPts val="0"/>
          </a:spcBef>
          <a:spcAft>
            <a:spcPts val="0"/>
          </a:spcAft>
          <a:buClrTx/>
          <a:buSzTx/>
          <a:buFontTx/>
          <a:buNone/>
          <a:tabLst/>
          <a:defRPr kumimoji="0" sz="3500" b="0" i="0" u="none" strike="noStrike" cap="none" spc="0" normalizeH="0" baseline="0">
            <a:ln>
              <a:noFill/>
            </a:ln>
            <a:solidFill>
              <a:srgbClr val="FFFFFF"/>
            </a:solidFill>
            <a:effectLst/>
            <a:uFillTx/>
            <a:latin typeface="+mn-lt"/>
            <a:ea typeface="+mn-ea"/>
            <a:cs typeface="+mn-cs"/>
            <a:sym typeface="Avenir Next Demi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6350" cap="flat">
          <a:solidFill>
            <a:srgbClr val="49496A"/>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0" tIns="0" rIns="0" bIns="0" numCol="1" spcCol="38100" rtlCol="0" anchor="ctr">
        <a:spAutoFit/>
      </a:bodyPr>
      <a:lstStyle>
        <a:defPPr marL="0" marR="0" indent="0" algn="l" defTabSz="584200" rtl="0" fontAlgn="auto" latinLnBrk="0" hangingPunct="0">
          <a:lnSpc>
            <a:spcPct val="100000"/>
          </a:lnSpc>
          <a:spcBef>
            <a:spcPts val="1500"/>
          </a:spcBef>
          <a:spcAft>
            <a:spcPts val="0"/>
          </a:spcAft>
          <a:buClrTx/>
          <a:buSzTx/>
          <a:buFontTx/>
          <a:buNone/>
          <a:tabLst/>
          <a:defRPr kumimoji="0" sz="2000" b="0" i="0" u="none" strike="noStrike" cap="none" spc="0" normalizeH="0" baseline="0">
            <a:ln>
              <a:noFill/>
            </a:ln>
            <a:solidFill>
              <a:srgbClr val="49496A"/>
            </a:solidFill>
            <a:effectLst/>
            <a:uFillTx/>
            <a:latin typeface="Avenir Next"/>
            <a:ea typeface="Avenir Next"/>
            <a:cs typeface="Avenir Next"/>
            <a:sym typeface="Avenir Nex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emplate>Eye Health Standard</Template>
  <TotalTime>135</TotalTime>
  <Words>2050</Words>
  <Application>Microsoft Office PowerPoint</Application>
  <PresentationFormat>Custom</PresentationFormat>
  <Paragraphs>255</Paragraphs>
  <Slides>36</Slides>
  <Notes>16</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36</vt:i4>
      </vt:variant>
    </vt:vector>
  </HeadingPairs>
  <TitlesOfParts>
    <vt:vector size="49" baseType="lpstr">
      <vt:lpstr>Amatic SC</vt:lpstr>
      <vt:lpstr>Arial</vt:lpstr>
      <vt:lpstr>Avenir Next</vt:lpstr>
      <vt:lpstr>Avenir Next Demi Bold</vt:lpstr>
      <vt:lpstr>Avenir Next Medium</vt:lpstr>
      <vt:lpstr>Calibri</vt:lpstr>
      <vt:lpstr>Gill Sans</vt:lpstr>
      <vt:lpstr>Helvetica</vt:lpstr>
      <vt:lpstr>Helvetica Neue</vt:lpstr>
      <vt:lpstr>Helvetica Neue Medium</vt:lpstr>
      <vt:lpstr>Helvetica Neue Thin</vt:lpstr>
      <vt:lpstr>Roboto Medium</vt:lpstr>
      <vt:lpstr>White</vt:lpstr>
      <vt:lpstr>قالب پاورپوینت چشم پزشکی تم: بهداشت چشم </vt:lpstr>
      <vt:lpstr>زیرنویس مورد علاقه شما اینجاست</vt:lpstr>
      <vt:lpstr>2 متغیرهای عکس</vt:lpstr>
      <vt:lpstr>ساختار چشم</vt:lpstr>
      <vt:lpstr>چهار عنصر</vt:lpstr>
      <vt:lpstr>چهار واقعیت</vt:lpstr>
      <vt:lpstr>نگاه مستقیم</vt:lpstr>
      <vt:lpstr>مکمل های لازم</vt:lpstr>
      <vt:lpstr>عناصر اینفوگرافیک</vt:lpstr>
      <vt:lpstr>اینفوگرافیک انسان</vt:lpstr>
      <vt:lpstr>تجسم داده ها</vt:lpstr>
      <vt:lpstr>4 احتمالات</vt:lpstr>
      <vt:lpstr>راه هایی برای محافظت از بینایی</vt:lpstr>
      <vt:lpstr>بینایی سنجی و بینایی سنج</vt:lpstr>
      <vt:lpstr>آزمایش چشم به طور منظم</vt:lpstr>
      <vt:lpstr>تخته تست چشم</vt:lpstr>
      <vt:lpstr>مکمل برای چشم های سالم</vt:lpstr>
      <vt:lpstr>عینک در مقابل لنز تماسی؟</vt:lpstr>
      <vt:lpstr>پرتره انسان</vt:lpstr>
      <vt:lpstr>متشکرم</vt:lpstr>
      <vt:lpstr>از منابع گرافیکی قابل ویرایش ما استفاده کنید...</vt:lpstr>
      <vt:lpstr>PowerPoint Presentation</vt:lpstr>
      <vt:lpstr>Premium infographics</vt:lpstr>
      <vt:lpstr>Premium infographics</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نمادهای سئو و بازاریابی</vt:lpstr>
      <vt:lpstr>Premium Icons</vt:lpstr>
      <vt:lpstr>Premium Icons</vt:lpstr>
      <vt:lpstr>Premium Icons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نکات بهداشتی چشم</dc:title>
  <dc:creator>KaraPardazesh</dc:creator>
  <cp:lastModifiedBy>KaraPardazesh</cp:lastModifiedBy>
  <cp:revision>4</cp:revision>
  <dcterms:created xsi:type="dcterms:W3CDTF">2023-08-05T11:40:35Z</dcterms:created>
  <dcterms:modified xsi:type="dcterms:W3CDTF">2023-08-05T14:57:49Z</dcterms:modified>
</cp:coreProperties>
</file>