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removePersonalInfoOnSave="1" strictFirstAndLastChars="0" embedTrueTypeFonts="1" saveSubsetFonts="1" autoCompressPictures="0">
  <p:sldMasterIdLst>
    <p:sldMasterId id="2147483658" r:id="rId1"/>
  </p:sldMasterIdLst>
  <p:notesMasterIdLst>
    <p:notesMasterId r:id="rId67"/>
  </p:notesMasterIdLst>
  <p:sldIdLst>
    <p:sldId id="256" r:id="rId2"/>
    <p:sldId id="295" r:id="rId3"/>
    <p:sldId id="257" r:id="rId4"/>
    <p:sldId id="258" r:id="rId5"/>
    <p:sldId id="259" r:id="rId6"/>
    <p:sldId id="260" r:id="rId7"/>
    <p:sldId id="261" r:id="rId8"/>
    <p:sldId id="309" r:id="rId9"/>
    <p:sldId id="325" r:id="rId10"/>
    <p:sldId id="310" r:id="rId11"/>
    <p:sldId id="326" r:id="rId12"/>
    <p:sldId id="311" r:id="rId13"/>
    <p:sldId id="312" r:id="rId14"/>
    <p:sldId id="313" r:id="rId15"/>
    <p:sldId id="327" r:id="rId16"/>
    <p:sldId id="314" r:id="rId17"/>
    <p:sldId id="315" r:id="rId18"/>
    <p:sldId id="316" r:id="rId19"/>
    <p:sldId id="328" r:id="rId20"/>
    <p:sldId id="317" r:id="rId21"/>
    <p:sldId id="318" r:id="rId22"/>
    <p:sldId id="319" r:id="rId23"/>
    <p:sldId id="324" r:id="rId24"/>
    <p:sldId id="262" r:id="rId25"/>
    <p:sldId id="263" r:id="rId26"/>
    <p:sldId id="264" r:id="rId27"/>
    <p:sldId id="267" r:id="rId28"/>
    <p:sldId id="268" r:id="rId29"/>
    <p:sldId id="269" r:id="rId30"/>
    <p:sldId id="270" r:id="rId31"/>
    <p:sldId id="271" r:id="rId32"/>
    <p:sldId id="272" r:id="rId33"/>
    <p:sldId id="273" r:id="rId34"/>
    <p:sldId id="274" r:id="rId35"/>
    <p:sldId id="275" r:id="rId36"/>
    <p:sldId id="276" r:id="rId37"/>
    <p:sldId id="277" r:id="rId38"/>
    <p:sldId id="278" r:id="rId39"/>
    <p:sldId id="279" r:id="rId40"/>
    <p:sldId id="280" r:id="rId41"/>
    <p:sldId id="281" r:id="rId42"/>
    <p:sldId id="282" r:id="rId43"/>
    <p:sldId id="283" r:id="rId44"/>
    <p:sldId id="284" r:id="rId45"/>
    <p:sldId id="285" r:id="rId46"/>
    <p:sldId id="287" r:id="rId47"/>
    <p:sldId id="288" r:id="rId48"/>
    <p:sldId id="290" r:id="rId49"/>
    <p:sldId id="291" r:id="rId50"/>
    <p:sldId id="292" r:id="rId51"/>
    <p:sldId id="293" r:id="rId52"/>
    <p:sldId id="294" r:id="rId53"/>
    <p:sldId id="296" r:id="rId54"/>
    <p:sldId id="297" r:id="rId55"/>
    <p:sldId id="298" r:id="rId56"/>
    <p:sldId id="299" r:id="rId57"/>
    <p:sldId id="300" r:id="rId58"/>
    <p:sldId id="301" r:id="rId59"/>
    <p:sldId id="302" r:id="rId60"/>
    <p:sldId id="303" r:id="rId61"/>
    <p:sldId id="304" r:id="rId62"/>
    <p:sldId id="305" r:id="rId63"/>
    <p:sldId id="306" r:id="rId64"/>
    <p:sldId id="307" r:id="rId65"/>
    <p:sldId id="308" r:id="rId66"/>
  </p:sldIdLst>
  <p:sldSz cx="9144000" cy="5143500" type="screen16x9"/>
  <p:notesSz cx="6858000" cy="9144000"/>
  <p:embeddedFontLst>
    <p:embeddedFont>
      <p:font typeface="Amatic SC" panose="00000500000000000000" pitchFamily="2" charset="-79"/>
      <p:regular r:id="rId68"/>
      <p:bold r:id="rId69"/>
    </p:embeddedFont>
    <p:embeddedFont>
      <p:font typeface="Calibri" panose="020F0502020204030204" pitchFamily="34" charset="0"/>
      <p:regular r:id="rId70"/>
      <p:bold r:id="rId71"/>
      <p:italic r:id="rId72"/>
      <p:boldItalic r:id="rId73"/>
    </p:embeddedFont>
    <p:embeddedFont>
      <p:font typeface="Montserrat" panose="00000500000000000000" pitchFamily="2" charset="0"/>
      <p:regular r:id="rId74"/>
      <p:bold r:id="rId75"/>
      <p:italic r:id="rId76"/>
      <p:boldItalic r:id="rId77"/>
    </p:embeddedFont>
    <p:embeddedFont>
      <p:font typeface="News Cycle" panose="020B0604020202020204" charset="2"/>
      <p:regular r:id="rId78"/>
      <p:bold r:id="rId79"/>
    </p:embeddedFont>
    <p:embeddedFont>
      <p:font typeface="Oswald" panose="00000500000000000000" pitchFamily="2" charset="0"/>
      <p:regular r:id="rId80"/>
      <p:bold r:id="rId81"/>
    </p:embeddedFont>
    <p:embeddedFont>
      <p:font typeface="Roboto Medium" panose="02000000000000000000" pitchFamily="2" charset="0"/>
      <p:regular r:id="rId82"/>
      <p:italic r:id="rId83"/>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0000000-0000-0000-0000-000000000000}" name="Author" initials="A" userId="Author"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6B5681E7-3F6B-493A-A081-50176DB923CF}">
  <a:tblStyle styleId="{6B5681E7-3F6B-493A-A081-50176DB923CF}" styleName="Table_0">
    <a:wholeTbl>
      <a:tcTxStyle>
        <a:font>
          <a:latin typeface="Arial"/>
          <a:ea typeface="Arial"/>
          <a:cs typeface="Arial"/>
        </a:font>
        <a:srgbClr val="000000"/>
      </a:tcTxStyle>
      <a:tcStyle>
        <a:tcBdr>
          <a:left>
            <a:ln w="9525" cap="flat" cmpd="sng">
              <a:solidFill>
                <a:srgbClr val="000000"/>
              </a:solidFill>
              <a:prstDash val="solid"/>
              <a:round/>
              <a:headEnd type="none" w="sm" len="sm"/>
              <a:tailEnd type="none" w="sm" len="sm"/>
            </a:ln>
          </a:left>
          <a:right>
            <a:ln w="9525" cap="flat" cmpd="sng">
              <a:solidFill>
                <a:srgbClr val="000000"/>
              </a:solidFill>
              <a:prstDash val="solid"/>
              <a:round/>
              <a:headEnd type="none" w="sm" len="sm"/>
              <a:tailEnd type="none" w="sm" len="sm"/>
            </a:ln>
          </a:right>
          <a:top>
            <a:ln w="9525" cap="flat" cmpd="sng">
              <a:solidFill>
                <a:srgbClr val="000000"/>
              </a:solidFill>
              <a:prstDash val="solid"/>
              <a:round/>
              <a:headEnd type="none" w="sm" len="sm"/>
              <a:tailEnd type="none" w="sm" len="sm"/>
            </a:ln>
          </a:top>
          <a:bottom>
            <a:ln w="9525" cap="flat" cmpd="sng">
              <a:solidFill>
                <a:srgbClr val="000000"/>
              </a:solidFill>
              <a:prstDash val="solid"/>
              <a:round/>
              <a:headEnd type="none" w="sm" len="sm"/>
              <a:tailEnd type="none" w="sm" len="sm"/>
            </a:ln>
          </a:bottom>
          <a:insideH>
            <a:ln w="9525" cap="flat" cmpd="sng">
              <a:solidFill>
                <a:srgbClr val="000000"/>
              </a:solidFill>
              <a:prstDash val="solid"/>
              <a:round/>
              <a:headEnd type="none" w="sm" len="sm"/>
              <a:tailEnd type="none" w="sm" len="sm"/>
            </a:ln>
          </a:insideH>
          <a:insideV>
            <a:ln w="9525" cap="flat" cmpd="sng">
              <a:solidFill>
                <a:srgbClr val="000000"/>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451EFF09-86D4-41D1-8CD3-602A2CEEB6E7}" styleName="Table_1">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2" d="100"/>
          <a:sy n="82" d="100"/>
        </p:scale>
        <p:origin x="972" y="7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font" Target="fonts/font1.fntdata"/><Relationship Id="rId84" Type="http://schemas.openxmlformats.org/officeDocument/2006/relationships/presProps" Target="presProps.xml"/><Relationship Id="rId16" Type="http://schemas.openxmlformats.org/officeDocument/2006/relationships/slide" Target="slides/slide15.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font" Target="fonts/font7.fntdata"/><Relationship Id="rId79" Type="http://schemas.openxmlformats.org/officeDocument/2006/relationships/font" Target="fonts/font12.fntdata"/><Relationship Id="rId5" Type="http://schemas.openxmlformats.org/officeDocument/2006/relationships/slide" Target="slides/slide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font" Target="fonts/font2.fntdata"/><Relationship Id="rId77" Type="http://schemas.openxmlformats.org/officeDocument/2006/relationships/font" Target="fonts/font10.fntdata"/><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font" Target="fonts/font5.fntdata"/><Relationship Id="rId80" Type="http://schemas.openxmlformats.org/officeDocument/2006/relationships/font" Target="fonts/font13.fntdata"/><Relationship Id="rId85" Type="http://schemas.openxmlformats.org/officeDocument/2006/relationships/viewProps" Target="viewProp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notesMaster" Target="notesMasters/notesMaster1.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font" Target="fonts/font3.fntdata"/><Relationship Id="rId75" Type="http://schemas.openxmlformats.org/officeDocument/2006/relationships/font" Target="fonts/font8.fntdata"/><Relationship Id="rId83" Type="http://schemas.openxmlformats.org/officeDocument/2006/relationships/font" Target="fonts/font16.fntdata"/><Relationship Id="rId88" Type="http://schemas.microsoft.com/office/2018/10/relationships/authors" Target="author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font" Target="fonts/font6.fntdata"/><Relationship Id="rId78" Type="http://schemas.openxmlformats.org/officeDocument/2006/relationships/font" Target="fonts/font11.fntdata"/><Relationship Id="rId81" Type="http://schemas.openxmlformats.org/officeDocument/2006/relationships/font" Target="fonts/font14.fntdata"/><Relationship Id="rId86"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font" Target="fonts/font9.fntdata"/><Relationship Id="rId7" Type="http://schemas.openxmlformats.org/officeDocument/2006/relationships/slide" Target="slides/slide6.xml"/><Relationship Id="rId71" Type="http://schemas.openxmlformats.org/officeDocument/2006/relationships/font" Target="fonts/font4.fntdata"/><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tableStyles" Target="tableStyles.xml"/><Relationship Id="rId61" Type="http://schemas.openxmlformats.org/officeDocument/2006/relationships/slide" Target="slides/slide60.xml"/><Relationship Id="rId82" Type="http://schemas.openxmlformats.org/officeDocument/2006/relationships/font" Target="fonts/font15.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175"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317500">
              <a:spcBef>
                <a:spcPts val="0"/>
              </a:spcBef>
              <a:spcAft>
                <a:spcPts val="0"/>
              </a:spcAft>
              <a:buSzPts val="1400"/>
              <a:buChar char="●"/>
              <a:defRPr sz="1100"/>
            </a:lvl1pPr>
            <a:lvl2pPr marL="914400" lvl="1" indent="-317500">
              <a:spcBef>
                <a:spcPts val="0"/>
              </a:spcBef>
              <a:spcAft>
                <a:spcPts val="0"/>
              </a:spcAft>
              <a:buSzPts val="1400"/>
              <a:buChar char="○"/>
              <a:defRPr sz="1100"/>
            </a:lvl2pPr>
            <a:lvl3pPr marL="1371600" lvl="2" indent="-317500">
              <a:spcBef>
                <a:spcPts val="0"/>
              </a:spcBef>
              <a:spcAft>
                <a:spcPts val="0"/>
              </a:spcAft>
              <a:buSzPts val="1400"/>
              <a:buChar char="■"/>
              <a:defRPr sz="1100"/>
            </a:lvl3pPr>
            <a:lvl4pPr marL="1828800" lvl="3" indent="-317500">
              <a:spcBef>
                <a:spcPts val="0"/>
              </a:spcBef>
              <a:spcAft>
                <a:spcPts val="0"/>
              </a:spcAft>
              <a:buSzPts val="1400"/>
              <a:buChar char="●"/>
              <a:defRPr sz="1100"/>
            </a:lvl4pPr>
            <a:lvl5pPr marL="2286000" lvl="4" indent="-317500">
              <a:spcBef>
                <a:spcPts val="0"/>
              </a:spcBef>
              <a:spcAft>
                <a:spcPts val="0"/>
              </a:spcAft>
              <a:buSzPts val="1400"/>
              <a:buChar char="○"/>
              <a:defRPr sz="1100"/>
            </a:lvl5pPr>
            <a:lvl6pPr marL="2743200" lvl="5" indent="-317500">
              <a:spcBef>
                <a:spcPts val="0"/>
              </a:spcBef>
              <a:spcAft>
                <a:spcPts val="0"/>
              </a:spcAft>
              <a:buSzPts val="1400"/>
              <a:buChar char="■"/>
              <a:defRPr sz="1100"/>
            </a:lvl6pPr>
            <a:lvl7pPr marL="3200400" lvl="6" indent="-317500">
              <a:spcBef>
                <a:spcPts val="0"/>
              </a:spcBef>
              <a:spcAft>
                <a:spcPts val="0"/>
              </a:spcAft>
              <a:buSzPts val="1400"/>
              <a:buChar char="●"/>
              <a:defRPr sz="1100"/>
            </a:lvl7pPr>
            <a:lvl8pPr marL="3657600" lvl="7" indent="-317500">
              <a:spcBef>
                <a:spcPts val="0"/>
              </a:spcBef>
              <a:spcAft>
                <a:spcPts val="0"/>
              </a:spcAft>
              <a:buSzPts val="1400"/>
              <a:buChar char="○"/>
              <a:defRPr sz="1100"/>
            </a:lvl8pPr>
            <a:lvl9pPr marL="4114800" lvl="8" indent="-317500">
              <a:spcBef>
                <a:spcPts val="0"/>
              </a:spcBef>
              <a:spcAft>
                <a:spcPts val="0"/>
              </a:spcAft>
              <a:buSzPts val="14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
        <p:cNvGrpSpPr/>
        <p:nvPr/>
      </p:nvGrpSpPr>
      <p:grpSpPr>
        <a:xfrm>
          <a:off x="0" y="0"/>
          <a:ext cx="0" cy="0"/>
          <a:chOff x="0" y="0"/>
          <a:chExt cx="0" cy="0"/>
        </a:xfrm>
      </p:grpSpPr>
      <p:sp>
        <p:nvSpPr>
          <p:cNvPr id="123" name="Google Shape;123;g35f391192_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 name="Google Shape;124;g35f391192_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1"/>
        <p:cNvGrpSpPr/>
        <p:nvPr/>
      </p:nvGrpSpPr>
      <p:grpSpPr>
        <a:xfrm>
          <a:off x="0" y="0"/>
          <a:ext cx="0" cy="0"/>
          <a:chOff x="0" y="0"/>
          <a:chExt cx="0" cy="0"/>
        </a:xfrm>
      </p:grpSpPr>
      <p:sp>
        <p:nvSpPr>
          <p:cNvPr id="162" name="Google Shape;16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3" name="Google Shape;16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0508177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1"/>
        <p:cNvGrpSpPr/>
        <p:nvPr/>
      </p:nvGrpSpPr>
      <p:grpSpPr>
        <a:xfrm>
          <a:off x="0" y="0"/>
          <a:ext cx="0" cy="0"/>
          <a:chOff x="0" y="0"/>
          <a:chExt cx="0" cy="0"/>
        </a:xfrm>
      </p:grpSpPr>
      <p:sp>
        <p:nvSpPr>
          <p:cNvPr id="162" name="Google Shape;16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3" name="Google Shape;16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1051500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1"/>
        <p:cNvGrpSpPr/>
        <p:nvPr/>
      </p:nvGrpSpPr>
      <p:grpSpPr>
        <a:xfrm>
          <a:off x="0" y="0"/>
          <a:ext cx="0" cy="0"/>
          <a:chOff x="0" y="0"/>
          <a:chExt cx="0" cy="0"/>
        </a:xfrm>
      </p:grpSpPr>
      <p:sp>
        <p:nvSpPr>
          <p:cNvPr id="162" name="Google Shape;16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3" name="Google Shape;16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8771292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1"/>
        <p:cNvGrpSpPr/>
        <p:nvPr/>
      </p:nvGrpSpPr>
      <p:grpSpPr>
        <a:xfrm>
          <a:off x="0" y="0"/>
          <a:ext cx="0" cy="0"/>
          <a:chOff x="0" y="0"/>
          <a:chExt cx="0" cy="0"/>
        </a:xfrm>
      </p:grpSpPr>
      <p:sp>
        <p:nvSpPr>
          <p:cNvPr id="162" name="Google Shape;16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3" name="Google Shape;16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50069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1"/>
        <p:cNvGrpSpPr/>
        <p:nvPr/>
      </p:nvGrpSpPr>
      <p:grpSpPr>
        <a:xfrm>
          <a:off x="0" y="0"/>
          <a:ext cx="0" cy="0"/>
          <a:chOff x="0" y="0"/>
          <a:chExt cx="0" cy="0"/>
        </a:xfrm>
      </p:grpSpPr>
      <p:sp>
        <p:nvSpPr>
          <p:cNvPr id="382" name="Google Shape;382;gaa41051d55_1_7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3" name="Google Shape;383;gaa41051d55_1_7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9494946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1"/>
        <p:cNvGrpSpPr/>
        <p:nvPr/>
      </p:nvGrpSpPr>
      <p:grpSpPr>
        <a:xfrm>
          <a:off x="0" y="0"/>
          <a:ext cx="0" cy="0"/>
          <a:chOff x="0" y="0"/>
          <a:chExt cx="0" cy="0"/>
        </a:xfrm>
      </p:grpSpPr>
      <p:sp>
        <p:nvSpPr>
          <p:cNvPr id="162" name="Google Shape;16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3" name="Google Shape;16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1740305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1"/>
        <p:cNvGrpSpPr/>
        <p:nvPr/>
      </p:nvGrpSpPr>
      <p:grpSpPr>
        <a:xfrm>
          <a:off x="0" y="0"/>
          <a:ext cx="0" cy="0"/>
          <a:chOff x="0" y="0"/>
          <a:chExt cx="0" cy="0"/>
        </a:xfrm>
      </p:grpSpPr>
      <p:sp>
        <p:nvSpPr>
          <p:cNvPr id="162" name="Google Shape;16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3" name="Google Shape;16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9741958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1"/>
        <p:cNvGrpSpPr/>
        <p:nvPr/>
      </p:nvGrpSpPr>
      <p:grpSpPr>
        <a:xfrm>
          <a:off x="0" y="0"/>
          <a:ext cx="0" cy="0"/>
          <a:chOff x="0" y="0"/>
          <a:chExt cx="0" cy="0"/>
        </a:xfrm>
      </p:grpSpPr>
      <p:sp>
        <p:nvSpPr>
          <p:cNvPr id="162" name="Google Shape;16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3" name="Google Shape;16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6621291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1"/>
        <p:cNvGrpSpPr/>
        <p:nvPr/>
      </p:nvGrpSpPr>
      <p:grpSpPr>
        <a:xfrm>
          <a:off x="0" y="0"/>
          <a:ext cx="0" cy="0"/>
          <a:chOff x="0" y="0"/>
          <a:chExt cx="0" cy="0"/>
        </a:xfrm>
      </p:grpSpPr>
      <p:sp>
        <p:nvSpPr>
          <p:cNvPr id="162" name="Google Shape;16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3" name="Google Shape;16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9699495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1"/>
        <p:cNvGrpSpPr/>
        <p:nvPr/>
      </p:nvGrpSpPr>
      <p:grpSpPr>
        <a:xfrm>
          <a:off x="0" y="0"/>
          <a:ext cx="0" cy="0"/>
          <a:chOff x="0" y="0"/>
          <a:chExt cx="0" cy="0"/>
        </a:xfrm>
      </p:grpSpPr>
      <p:sp>
        <p:nvSpPr>
          <p:cNvPr id="162" name="Google Shape;16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3" name="Google Shape;16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4583303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
        <p:cNvGrpSpPr/>
        <p:nvPr/>
      </p:nvGrpSpPr>
      <p:grpSpPr>
        <a:xfrm>
          <a:off x="0" y="0"/>
          <a:ext cx="0" cy="0"/>
          <a:chOff x="0" y="0"/>
          <a:chExt cx="0" cy="0"/>
        </a:xfrm>
      </p:grpSpPr>
      <p:sp>
        <p:nvSpPr>
          <p:cNvPr id="123" name="Google Shape;123;g35f391192_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 name="Google Shape;124;g35f391192_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8664447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1"/>
        <p:cNvGrpSpPr/>
        <p:nvPr/>
      </p:nvGrpSpPr>
      <p:grpSpPr>
        <a:xfrm>
          <a:off x="0" y="0"/>
          <a:ext cx="0" cy="0"/>
          <a:chOff x="0" y="0"/>
          <a:chExt cx="0" cy="0"/>
        </a:xfrm>
      </p:grpSpPr>
      <p:sp>
        <p:nvSpPr>
          <p:cNvPr id="162" name="Google Shape;16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3" name="Google Shape;16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6966820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
        <p:cNvGrpSpPr/>
        <p:nvPr/>
      </p:nvGrpSpPr>
      <p:grpSpPr>
        <a:xfrm>
          <a:off x="0" y="0"/>
          <a:ext cx="0" cy="0"/>
          <a:chOff x="0" y="0"/>
          <a:chExt cx="0" cy="0"/>
        </a:xfrm>
      </p:grpSpPr>
      <p:sp>
        <p:nvSpPr>
          <p:cNvPr id="123" name="Google Shape;123;g35f391192_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 name="Google Shape;124;g35f391192_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0195207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8"/>
        <p:cNvGrpSpPr/>
        <p:nvPr/>
      </p:nvGrpSpPr>
      <p:grpSpPr>
        <a:xfrm>
          <a:off x="0" y="0"/>
          <a:ext cx="0" cy="0"/>
          <a:chOff x="0" y="0"/>
          <a:chExt cx="0" cy="0"/>
        </a:xfrm>
      </p:grpSpPr>
      <p:sp>
        <p:nvSpPr>
          <p:cNvPr id="169" name="Google Shape;169;g35ed75ccf_0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0" name="Google Shape;170;g35ed75ccf_0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8"/>
        <p:cNvGrpSpPr/>
        <p:nvPr/>
      </p:nvGrpSpPr>
      <p:grpSpPr>
        <a:xfrm>
          <a:off x="0" y="0"/>
          <a:ext cx="0" cy="0"/>
          <a:chOff x="0" y="0"/>
          <a:chExt cx="0" cy="0"/>
        </a:xfrm>
      </p:grpSpPr>
      <p:sp>
        <p:nvSpPr>
          <p:cNvPr id="189" name="Google Shape;189;g35f391192_0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0" name="Google Shape;190;g35f391192_0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6"/>
        <p:cNvGrpSpPr/>
        <p:nvPr/>
      </p:nvGrpSpPr>
      <p:grpSpPr>
        <a:xfrm>
          <a:off x="0" y="0"/>
          <a:ext cx="0" cy="0"/>
          <a:chOff x="0" y="0"/>
          <a:chExt cx="0" cy="0"/>
        </a:xfrm>
      </p:grpSpPr>
      <p:sp>
        <p:nvSpPr>
          <p:cNvPr id="197" name="Google Shape;197;g35f391192_0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8" name="Google Shape;198;g35f391192_0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9"/>
        <p:cNvGrpSpPr/>
        <p:nvPr/>
      </p:nvGrpSpPr>
      <p:grpSpPr>
        <a:xfrm>
          <a:off x="0" y="0"/>
          <a:ext cx="0" cy="0"/>
          <a:chOff x="0" y="0"/>
          <a:chExt cx="0" cy="0"/>
        </a:xfrm>
      </p:grpSpPr>
      <p:sp>
        <p:nvSpPr>
          <p:cNvPr id="220" name="Google Shape;220;g35f391192_0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1" name="Google Shape;221;g35f391192_0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8"/>
        <p:cNvGrpSpPr/>
        <p:nvPr/>
      </p:nvGrpSpPr>
      <p:grpSpPr>
        <a:xfrm>
          <a:off x="0" y="0"/>
          <a:ext cx="0" cy="0"/>
          <a:chOff x="0" y="0"/>
          <a:chExt cx="0" cy="0"/>
        </a:xfrm>
      </p:grpSpPr>
      <p:sp>
        <p:nvSpPr>
          <p:cNvPr id="239" name="Google Shape;239;g35f391192_0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0" name="Google Shape;240;g35f391192_0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5"/>
        <p:cNvGrpSpPr/>
        <p:nvPr/>
      </p:nvGrpSpPr>
      <p:grpSpPr>
        <a:xfrm>
          <a:off x="0" y="0"/>
          <a:ext cx="0" cy="0"/>
          <a:chOff x="0" y="0"/>
          <a:chExt cx="0" cy="0"/>
        </a:xfrm>
      </p:grpSpPr>
      <p:sp>
        <p:nvSpPr>
          <p:cNvPr id="246" name="Google Shape;246;g35ed75ccf_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7" name="Google Shape;247;g35ed75ccf_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0"/>
        <p:cNvGrpSpPr/>
        <p:nvPr/>
      </p:nvGrpSpPr>
      <p:grpSpPr>
        <a:xfrm>
          <a:off x="0" y="0"/>
          <a:ext cx="0" cy="0"/>
          <a:chOff x="0" y="0"/>
          <a:chExt cx="0" cy="0"/>
        </a:xfrm>
      </p:grpSpPr>
      <p:sp>
        <p:nvSpPr>
          <p:cNvPr id="261" name="Google Shape;261;g35ed75ccf_0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2" name="Google Shape;262;g35ed75ccf_0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7"/>
        <p:cNvGrpSpPr/>
        <p:nvPr/>
      </p:nvGrpSpPr>
      <p:grpSpPr>
        <a:xfrm>
          <a:off x="0" y="0"/>
          <a:ext cx="0" cy="0"/>
          <a:chOff x="0" y="0"/>
          <a:chExt cx="0" cy="0"/>
        </a:xfrm>
      </p:grpSpPr>
      <p:sp>
        <p:nvSpPr>
          <p:cNvPr id="268" name="Google Shape;268;g35ed75ccf_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9" name="Google Shape;269;g35ed75ccf_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
        <p:cNvGrpSpPr/>
        <p:nvPr/>
      </p:nvGrpSpPr>
      <p:grpSpPr>
        <a:xfrm>
          <a:off x="0" y="0"/>
          <a:ext cx="0" cy="0"/>
          <a:chOff x="0" y="0"/>
          <a:chExt cx="0" cy="0"/>
        </a:xfrm>
      </p:grpSpPr>
      <p:sp>
        <p:nvSpPr>
          <p:cNvPr id="133" name="Google Shape;133;g3606f1c2d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 name="Google Shape;134;g3606f1c2d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8"/>
        <p:cNvGrpSpPr/>
        <p:nvPr/>
      </p:nvGrpSpPr>
      <p:grpSpPr>
        <a:xfrm>
          <a:off x="0" y="0"/>
          <a:ext cx="0" cy="0"/>
          <a:chOff x="0" y="0"/>
          <a:chExt cx="0" cy="0"/>
        </a:xfrm>
      </p:grpSpPr>
      <p:sp>
        <p:nvSpPr>
          <p:cNvPr id="279" name="Google Shape;279;g35ed75ccf_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0" name="Google Shape;280;g35ed75ccf_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9"/>
        <p:cNvGrpSpPr/>
        <p:nvPr/>
      </p:nvGrpSpPr>
      <p:grpSpPr>
        <a:xfrm>
          <a:off x="0" y="0"/>
          <a:ext cx="0" cy="0"/>
          <a:chOff x="0" y="0"/>
          <a:chExt cx="0" cy="0"/>
        </a:xfrm>
      </p:grpSpPr>
      <p:sp>
        <p:nvSpPr>
          <p:cNvPr id="310" name="Google Shape;310;g35ed75ccf_0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1" name="Google Shape;311;g35ed75ccf_0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1"/>
        <p:cNvGrpSpPr/>
        <p:nvPr/>
      </p:nvGrpSpPr>
      <p:grpSpPr>
        <a:xfrm>
          <a:off x="0" y="0"/>
          <a:ext cx="0" cy="0"/>
          <a:chOff x="0" y="0"/>
          <a:chExt cx="0" cy="0"/>
        </a:xfrm>
      </p:grpSpPr>
      <p:sp>
        <p:nvSpPr>
          <p:cNvPr id="322" name="Google Shape;322;g35ed75ccf_0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3" name="Google Shape;323;g35ed75ccf_0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5"/>
        <p:cNvGrpSpPr/>
        <p:nvPr/>
      </p:nvGrpSpPr>
      <p:grpSpPr>
        <a:xfrm>
          <a:off x="0" y="0"/>
          <a:ext cx="0" cy="0"/>
          <a:chOff x="0" y="0"/>
          <a:chExt cx="0" cy="0"/>
        </a:xfrm>
      </p:grpSpPr>
      <p:sp>
        <p:nvSpPr>
          <p:cNvPr id="346" name="Google Shape;346;g35ed75ccf_0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7" name="Google Shape;347;g35ed75ccf_0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7"/>
        <p:cNvGrpSpPr/>
        <p:nvPr/>
      </p:nvGrpSpPr>
      <p:grpSpPr>
        <a:xfrm>
          <a:off x="0" y="0"/>
          <a:ext cx="0" cy="0"/>
          <a:chOff x="0" y="0"/>
          <a:chExt cx="0" cy="0"/>
        </a:xfrm>
      </p:grpSpPr>
      <p:sp>
        <p:nvSpPr>
          <p:cNvPr id="358" name="Google Shape;358;g35ed75ccf_01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9" name="Google Shape;359;g35ed75ccf_01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9"/>
        <p:cNvGrpSpPr/>
        <p:nvPr/>
      </p:nvGrpSpPr>
      <p:grpSpPr>
        <a:xfrm>
          <a:off x="0" y="0"/>
          <a:ext cx="0" cy="0"/>
          <a:chOff x="0" y="0"/>
          <a:chExt cx="0" cy="0"/>
        </a:xfrm>
      </p:grpSpPr>
      <p:sp>
        <p:nvSpPr>
          <p:cNvPr id="370" name="Google Shape;370;g35ed75ccf_01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1" name="Google Shape;371;g35ed75ccf_0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1"/>
        <p:cNvGrpSpPr/>
        <p:nvPr/>
      </p:nvGrpSpPr>
      <p:grpSpPr>
        <a:xfrm>
          <a:off x="0" y="0"/>
          <a:ext cx="0" cy="0"/>
          <a:chOff x="0" y="0"/>
          <a:chExt cx="0" cy="0"/>
        </a:xfrm>
      </p:grpSpPr>
      <p:sp>
        <p:nvSpPr>
          <p:cNvPr id="382" name="Google Shape;382;gaa41051d55_1_7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3" name="Google Shape;383;gaa41051d55_1_7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9"/>
        <p:cNvGrpSpPr/>
        <p:nvPr/>
      </p:nvGrpSpPr>
      <p:grpSpPr>
        <a:xfrm>
          <a:off x="0" y="0"/>
          <a:ext cx="0" cy="0"/>
          <a:chOff x="0" y="0"/>
          <a:chExt cx="0" cy="0"/>
        </a:xfrm>
      </p:grpSpPr>
      <p:sp>
        <p:nvSpPr>
          <p:cNvPr id="390" name="Google Shape;390;g35ed75ccf_01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1" name="Google Shape;391;g35ed75ccf_01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6"/>
        <p:cNvGrpSpPr/>
        <p:nvPr/>
      </p:nvGrpSpPr>
      <p:grpSpPr>
        <a:xfrm>
          <a:off x="0" y="0"/>
          <a:ext cx="0" cy="0"/>
          <a:chOff x="0" y="0"/>
          <a:chExt cx="0" cy="0"/>
        </a:xfrm>
      </p:grpSpPr>
      <p:sp>
        <p:nvSpPr>
          <p:cNvPr id="397" name="Google Shape;397;g35ed75ccf_01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8" name="Google Shape;398;g35ed75ccf_01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4"/>
        <p:cNvGrpSpPr/>
        <p:nvPr/>
      </p:nvGrpSpPr>
      <p:grpSpPr>
        <a:xfrm>
          <a:off x="0" y="0"/>
          <a:ext cx="0" cy="0"/>
          <a:chOff x="0" y="0"/>
          <a:chExt cx="0" cy="0"/>
        </a:xfrm>
      </p:grpSpPr>
      <p:sp>
        <p:nvSpPr>
          <p:cNvPr id="405" name="Google Shape;405;gb2f7c811ed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6" name="Google Shape;406;gb2f7c811ed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
        <p:cNvGrpSpPr/>
        <p:nvPr/>
      </p:nvGrpSpPr>
      <p:grpSpPr>
        <a:xfrm>
          <a:off x="0" y="0"/>
          <a:ext cx="0" cy="0"/>
          <a:chOff x="0" y="0"/>
          <a:chExt cx="0" cy="0"/>
        </a:xfrm>
      </p:grpSpPr>
      <p:sp>
        <p:nvSpPr>
          <p:cNvPr id="142" name="Google Shape;142;g35f391192_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 name="Google Shape;143;g35f391192_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0"/>
        <p:cNvGrpSpPr/>
        <p:nvPr/>
      </p:nvGrpSpPr>
      <p:grpSpPr>
        <a:xfrm>
          <a:off x="0" y="0"/>
          <a:ext cx="0" cy="0"/>
          <a:chOff x="0" y="0"/>
          <a:chExt cx="0" cy="0"/>
        </a:xfrm>
      </p:grpSpPr>
      <p:sp>
        <p:nvSpPr>
          <p:cNvPr id="411" name="Google Shape;411;gb2f7c811ed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2" name="Google Shape;412;gb2f7c811ed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3"/>
        <p:cNvGrpSpPr/>
        <p:nvPr/>
      </p:nvGrpSpPr>
      <p:grpSpPr>
        <a:xfrm>
          <a:off x="0" y="0"/>
          <a:ext cx="0" cy="0"/>
          <a:chOff x="0" y="0"/>
          <a:chExt cx="0" cy="0"/>
        </a:xfrm>
      </p:grpSpPr>
      <p:sp>
        <p:nvSpPr>
          <p:cNvPr id="454" name="Google Shape;454;gb2f7c811ed_0_4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5" name="Google Shape;455;gb2f7c811ed_0_4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5"/>
        <p:cNvGrpSpPr/>
        <p:nvPr/>
      </p:nvGrpSpPr>
      <p:grpSpPr>
        <a:xfrm>
          <a:off x="0" y="0"/>
          <a:ext cx="0" cy="0"/>
          <a:chOff x="0" y="0"/>
          <a:chExt cx="0" cy="0"/>
        </a:xfrm>
      </p:grpSpPr>
      <p:sp>
        <p:nvSpPr>
          <p:cNvPr id="486" name="Google Shape;486;gb2f7c811ed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7" name="Google Shape;487;gb2f7c811ed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2"/>
        <p:cNvGrpSpPr/>
        <p:nvPr/>
      </p:nvGrpSpPr>
      <p:grpSpPr>
        <a:xfrm>
          <a:off x="0" y="0"/>
          <a:ext cx="0" cy="0"/>
          <a:chOff x="0" y="0"/>
          <a:chExt cx="0" cy="0"/>
        </a:xfrm>
      </p:grpSpPr>
      <p:sp>
        <p:nvSpPr>
          <p:cNvPr id="493" name="Google Shape;493;gb2f7c811ed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4" name="Google Shape;494;gb2f7c811ed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0"/>
        <p:cNvGrpSpPr/>
        <p:nvPr/>
      </p:nvGrpSpPr>
      <p:grpSpPr>
        <a:xfrm>
          <a:off x="0" y="0"/>
          <a:ext cx="0" cy="0"/>
          <a:chOff x="0" y="0"/>
          <a:chExt cx="0" cy="0"/>
        </a:xfrm>
      </p:grpSpPr>
      <p:sp>
        <p:nvSpPr>
          <p:cNvPr id="551" name="Google Shape;551;gb2f7c811ed_0_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2" name="Google Shape;552;gb2f7c811ed_0_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6"/>
        <p:cNvGrpSpPr/>
        <p:nvPr/>
      </p:nvGrpSpPr>
      <p:grpSpPr>
        <a:xfrm>
          <a:off x="0" y="0"/>
          <a:ext cx="0" cy="0"/>
          <a:chOff x="0" y="0"/>
          <a:chExt cx="0" cy="0"/>
        </a:xfrm>
      </p:grpSpPr>
      <p:sp>
        <p:nvSpPr>
          <p:cNvPr id="577" name="Google Shape;577;gb2f7c811ed_0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8" name="Google Shape;578;gb2f7c811ed_0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0"/>
        <p:cNvGrpSpPr/>
        <p:nvPr/>
      </p:nvGrpSpPr>
      <p:grpSpPr>
        <a:xfrm>
          <a:off x="0" y="0"/>
          <a:ext cx="0" cy="0"/>
          <a:chOff x="0" y="0"/>
          <a:chExt cx="0" cy="0"/>
        </a:xfrm>
      </p:grpSpPr>
      <p:sp>
        <p:nvSpPr>
          <p:cNvPr id="681" name="Google Shape;681;gb2f7c811ed_0_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2" name="Google Shape;682;gb2f7c811ed_0_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7"/>
        <p:cNvGrpSpPr/>
        <p:nvPr/>
      </p:nvGrpSpPr>
      <p:grpSpPr>
        <a:xfrm>
          <a:off x="0" y="0"/>
          <a:ext cx="0" cy="0"/>
          <a:chOff x="0" y="0"/>
          <a:chExt cx="0" cy="0"/>
        </a:xfrm>
      </p:grpSpPr>
      <p:sp>
        <p:nvSpPr>
          <p:cNvPr id="688" name="Google Shape;688;g35694cd56_0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9" name="Google Shape;689;g35694cd56_0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7"/>
        <p:cNvGrpSpPr/>
        <p:nvPr/>
      </p:nvGrpSpPr>
      <p:grpSpPr>
        <a:xfrm>
          <a:off x="0" y="0"/>
          <a:ext cx="0" cy="0"/>
          <a:chOff x="0" y="0"/>
          <a:chExt cx="0" cy="0"/>
        </a:xfrm>
      </p:grpSpPr>
      <p:sp>
        <p:nvSpPr>
          <p:cNvPr id="978" name="Google Shape;978;g77ac4a4f4f_0_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9" name="Google Shape;979;g77ac4a4f4f_0_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7"/>
        <p:cNvGrpSpPr/>
        <p:nvPr/>
      </p:nvGrpSpPr>
      <p:grpSpPr>
        <a:xfrm>
          <a:off x="0" y="0"/>
          <a:ext cx="0" cy="0"/>
          <a:chOff x="0" y="0"/>
          <a:chExt cx="0" cy="0"/>
        </a:xfrm>
      </p:grpSpPr>
      <p:sp>
        <p:nvSpPr>
          <p:cNvPr id="1428" name="Google Shape;1428;g134fb1cf8c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9" name="Google Shape;1429;g134fb1cf8c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
        <p:cNvGrpSpPr/>
        <p:nvPr/>
      </p:nvGrpSpPr>
      <p:grpSpPr>
        <a:xfrm>
          <a:off x="0" y="0"/>
          <a:ext cx="0" cy="0"/>
          <a:chOff x="0" y="0"/>
          <a:chExt cx="0" cy="0"/>
        </a:xfrm>
      </p:grpSpPr>
      <p:sp>
        <p:nvSpPr>
          <p:cNvPr id="150" name="Google Shape;150;g35f391192_0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1" name="Google Shape;151;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4"/>
        <p:cNvGrpSpPr/>
        <p:nvPr/>
      </p:nvGrpSpPr>
      <p:grpSpPr>
        <a:xfrm>
          <a:off x="0" y="0"/>
          <a:ext cx="0" cy="0"/>
          <a:chOff x="0" y="0"/>
          <a:chExt cx="0" cy="0"/>
        </a:xfrm>
      </p:grpSpPr>
      <p:sp>
        <p:nvSpPr>
          <p:cNvPr id="1435" name="Google Shape;1435;g41a98d525d_0_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6" name="Google Shape;1436;g41a98d525d_0_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Google Shape;1531;g176abbfc273_2_14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2" name="Google Shape;1532;g176abbfc273_2_14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7"/>
        <p:cNvGrpSpPr/>
        <p:nvPr/>
      </p:nvGrpSpPr>
      <p:grpSpPr>
        <a:xfrm>
          <a:off x="0" y="0"/>
          <a:ext cx="0" cy="0"/>
          <a:chOff x="0" y="0"/>
          <a:chExt cx="0" cy="0"/>
        </a:xfrm>
      </p:grpSpPr>
      <p:sp>
        <p:nvSpPr>
          <p:cNvPr id="8808" name="Google Shape;8808;g176abbfc273_2_21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09" name="Google Shape;8809;g176abbfc273_2_21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89"/>
        <p:cNvGrpSpPr/>
        <p:nvPr/>
      </p:nvGrpSpPr>
      <p:grpSpPr>
        <a:xfrm>
          <a:off x="0" y="0"/>
          <a:ext cx="0" cy="0"/>
          <a:chOff x="0" y="0"/>
          <a:chExt cx="0" cy="0"/>
        </a:xfrm>
      </p:grpSpPr>
      <p:sp>
        <p:nvSpPr>
          <p:cNvPr id="9190" name="Google Shape;9190;g176abbfc273_2_217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91" name="Google Shape;9191;g176abbfc273_2_217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0"/>
        <p:cNvGrpSpPr/>
        <p:nvPr/>
      </p:nvGrpSpPr>
      <p:grpSpPr>
        <a:xfrm>
          <a:off x="0" y="0"/>
          <a:ext cx="0" cy="0"/>
          <a:chOff x="0" y="0"/>
          <a:chExt cx="0" cy="0"/>
        </a:xfrm>
      </p:grpSpPr>
      <p:sp>
        <p:nvSpPr>
          <p:cNvPr id="9621" name="Google Shape;9621;g176abbfc273_2_222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22" name="Google Shape;9622;g176abbfc273_2_222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5"/>
        <p:cNvGrpSpPr/>
        <p:nvPr/>
      </p:nvGrpSpPr>
      <p:grpSpPr>
        <a:xfrm>
          <a:off x="0" y="0"/>
          <a:ext cx="0" cy="0"/>
          <a:chOff x="0" y="0"/>
          <a:chExt cx="0" cy="0"/>
        </a:xfrm>
      </p:grpSpPr>
      <p:sp>
        <p:nvSpPr>
          <p:cNvPr id="156" name="Google Shape;156;g35f391192_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7" name="Google Shape;157;g35f391192_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3"/>
        <p:cNvGrpSpPr/>
        <p:nvPr/>
      </p:nvGrpSpPr>
      <p:grpSpPr>
        <a:xfrm>
          <a:off x="0" y="0"/>
          <a:ext cx="0" cy="0"/>
          <a:chOff x="0" y="0"/>
          <a:chExt cx="0" cy="0"/>
        </a:xfrm>
      </p:grpSpPr>
      <p:sp>
        <p:nvSpPr>
          <p:cNvPr id="10414" name="Google Shape;10414;g176abbfc273_2_230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5" name="Google Shape;10415;g176abbfc273_2_23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4"/>
        <p:cNvGrpSpPr/>
        <p:nvPr/>
      </p:nvGrpSpPr>
      <p:grpSpPr>
        <a:xfrm>
          <a:off x="0" y="0"/>
          <a:ext cx="0" cy="0"/>
          <a:chOff x="0" y="0"/>
          <a:chExt cx="0" cy="0"/>
        </a:xfrm>
      </p:grpSpPr>
      <p:sp>
        <p:nvSpPr>
          <p:cNvPr id="11155" name="Google Shape;11155;g176abbfc273_2_237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56" name="Google Shape;11156;g176abbfc273_2_23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47"/>
        <p:cNvGrpSpPr/>
        <p:nvPr/>
      </p:nvGrpSpPr>
      <p:grpSpPr>
        <a:xfrm>
          <a:off x="0" y="0"/>
          <a:ext cx="0" cy="0"/>
          <a:chOff x="0" y="0"/>
          <a:chExt cx="0" cy="0"/>
        </a:xfrm>
      </p:grpSpPr>
      <p:sp>
        <p:nvSpPr>
          <p:cNvPr id="11848" name="Google Shape;11848;g176abbfc273_2_244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9" name="Google Shape;11849;g176abbfc273_2_244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49"/>
        <p:cNvGrpSpPr/>
        <p:nvPr/>
      </p:nvGrpSpPr>
      <p:grpSpPr>
        <a:xfrm>
          <a:off x="0" y="0"/>
          <a:ext cx="0" cy="0"/>
          <a:chOff x="0" y="0"/>
          <a:chExt cx="0" cy="0"/>
        </a:xfrm>
      </p:grpSpPr>
      <p:sp>
        <p:nvSpPr>
          <p:cNvPr id="12150" name="Google Shape;12150;g176abbfc273_2_247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51" name="Google Shape;12151;g176abbfc273_2_247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1"/>
        <p:cNvGrpSpPr/>
        <p:nvPr/>
      </p:nvGrpSpPr>
      <p:grpSpPr>
        <a:xfrm>
          <a:off x="0" y="0"/>
          <a:ext cx="0" cy="0"/>
          <a:chOff x="0" y="0"/>
          <a:chExt cx="0" cy="0"/>
        </a:xfrm>
      </p:grpSpPr>
      <p:sp>
        <p:nvSpPr>
          <p:cNvPr id="162" name="Google Shape;16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3" name="Google Shape;16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1"/>
        <p:cNvGrpSpPr/>
        <p:nvPr/>
      </p:nvGrpSpPr>
      <p:grpSpPr>
        <a:xfrm>
          <a:off x="0" y="0"/>
          <a:ext cx="0" cy="0"/>
          <a:chOff x="0" y="0"/>
          <a:chExt cx="0" cy="0"/>
        </a:xfrm>
      </p:grpSpPr>
      <p:sp>
        <p:nvSpPr>
          <p:cNvPr id="162" name="Google Shape;16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3" name="Google Shape;16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5055674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3"/>
        <p:cNvGrpSpPr/>
        <p:nvPr/>
      </p:nvGrpSpPr>
      <p:grpSpPr>
        <a:xfrm>
          <a:off x="0" y="0"/>
          <a:ext cx="0" cy="0"/>
          <a:chOff x="0" y="0"/>
          <a:chExt cx="0" cy="0"/>
        </a:xfrm>
      </p:grpSpPr>
      <p:sp>
        <p:nvSpPr>
          <p:cNvPr id="214" name="Google Shape;214;g35f391192_0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5" name="Google Shape;215;g35f391192_0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8195250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550500" y="2435625"/>
            <a:ext cx="3638700" cy="2240100"/>
          </a:xfrm>
          <a:prstGeom prst="rect">
            <a:avLst/>
          </a:prstGeom>
        </p:spPr>
        <p:txBody>
          <a:bodyPr spcFirstLastPara="1" wrap="square" lIns="0" tIns="0" rIns="0" bIns="0" anchor="b" anchorCtr="0">
            <a:noAutofit/>
          </a:bodyPr>
          <a:lstStyle>
            <a:lvl1pPr lvl="0" rtl="0">
              <a:spcBef>
                <a:spcPts val="0"/>
              </a:spcBef>
              <a:spcAft>
                <a:spcPts val="0"/>
              </a:spcAft>
              <a:buClr>
                <a:schemeClr val="lt1"/>
              </a:buClr>
              <a:buSzPts val="5400"/>
              <a:buNone/>
              <a:defRPr sz="5400">
                <a:solidFill>
                  <a:schemeClr val="lt1"/>
                </a:solidFill>
              </a:defRPr>
            </a:lvl1pPr>
            <a:lvl2pPr lvl="1" rtl="0">
              <a:spcBef>
                <a:spcPts val="0"/>
              </a:spcBef>
              <a:spcAft>
                <a:spcPts val="0"/>
              </a:spcAft>
              <a:buClr>
                <a:schemeClr val="lt1"/>
              </a:buClr>
              <a:buSzPts val="5400"/>
              <a:buNone/>
              <a:defRPr sz="5400">
                <a:solidFill>
                  <a:schemeClr val="lt1"/>
                </a:solidFill>
              </a:defRPr>
            </a:lvl2pPr>
            <a:lvl3pPr lvl="2" rtl="0">
              <a:spcBef>
                <a:spcPts val="0"/>
              </a:spcBef>
              <a:spcAft>
                <a:spcPts val="0"/>
              </a:spcAft>
              <a:buClr>
                <a:schemeClr val="lt1"/>
              </a:buClr>
              <a:buSzPts val="5400"/>
              <a:buNone/>
              <a:defRPr sz="5400">
                <a:solidFill>
                  <a:schemeClr val="lt1"/>
                </a:solidFill>
              </a:defRPr>
            </a:lvl3pPr>
            <a:lvl4pPr lvl="3" rtl="0">
              <a:spcBef>
                <a:spcPts val="0"/>
              </a:spcBef>
              <a:spcAft>
                <a:spcPts val="0"/>
              </a:spcAft>
              <a:buClr>
                <a:schemeClr val="lt1"/>
              </a:buClr>
              <a:buSzPts val="5400"/>
              <a:buNone/>
              <a:defRPr sz="5400">
                <a:solidFill>
                  <a:schemeClr val="lt1"/>
                </a:solidFill>
              </a:defRPr>
            </a:lvl4pPr>
            <a:lvl5pPr lvl="4" rtl="0">
              <a:spcBef>
                <a:spcPts val="0"/>
              </a:spcBef>
              <a:spcAft>
                <a:spcPts val="0"/>
              </a:spcAft>
              <a:buClr>
                <a:schemeClr val="lt1"/>
              </a:buClr>
              <a:buSzPts val="5400"/>
              <a:buNone/>
              <a:defRPr sz="5400">
                <a:solidFill>
                  <a:schemeClr val="lt1"/>
                </a:solidFill>
              </a:defRPr>
            </a:lvl5pPr>
            <a:lvl6pPr lvl="5" rtl="0">
              <a:spcBef>
                <a:spcPts val="0"/>
              </a:spcBef>
              <a:spcAft>
                <a:spcPts val="0"/>
              </a:spcAft>
              <a:buClr>
                <a:schemeClr val="lt1"/>
              </a:buClr>
              <a:buSzPts val="5400"/>
              <a:buNone/>
              <a:defRPr sz="5400">
                <a:solidFill>
                  <a:schemeClr val="lt1"/>
                </a:solidFill>
              </a:defRPr>
            </a:lvl6pPr>
            <a:lvl7pPr lvl="6" rtl="0">
              <a:spcBef>
                <a:spcPts val="0"/>
              </a:spcBef>
              <a:spcAft>
                <a:spcPts val="0"/>
              </a:spcAft>
              <a:buClr>
                <a:schemeClr val="lt1"/>
              </a:buClr>
              <a:buSzPts val="5400"/>
              <a:buNone/>
              <a:defRPr sz="5400">
                <a:solidFill>
                  <a:schemeClr val="lt1"/>
                </a:solidFill>
              </a:defRPr>
            </a:lvl7pPr>
            <a:lvl8pPr lvl="7" rtl="0">
              <a:spcBef>
                <a:spcPts val="0"/>
              </a:spcBef>
              <a:spcAft>
                <a:spcPts val="0"/>
              </a:spcAft>
              <a:buClr>
                <a:schemeClr val="lt1"/>
              </a:buClr>
              <a:buSzPts val="5400"/>
              <a:buNone/>
              <a:defRPr sz="5400">
                <a:solidFill>
                  <a:schemeClr val="lt1"/>
                </a:solidFill>
              </a:defRPr>
            </a:lvl8pPr>
            <a:lvl9pPr lvl="8" rtl="0">
              <a:spcBef>
                <a:spcPts val="0"/>
              </a:spcBef>
              <a:spcAft>
                <a:spcPts val="0"/>
              </a:spcAft>
              <a:buClr>
                <a:schemeClr val="lt1"/>
              </a:buClr>
              <a:buSzPts val="5400"/>
              <a:buNone/>
              <a:defRPr sz="5400">
                <a:solidFill>
                  <a:schemeClr val="lt1"/>
                </a:solidFill>
              </a:defRPr>
            </a:lvl9pPr>
          </a:lstStyle>
          <a:p>
            <a:endParaRPr/>
          </a:p>
        </p:txBody>
      </p:sp>
      <p:sp>
        <p:nvSpPr>
          <p:cNvPr id="11" name="Google Shape;11;p2"/>
          <p:cNvSpPr/>
          <p:nvPr/>
        </p:nvSpPr>
        <p:spPr>
          <a:xfrm>
            <a:off x="7813106" y="0"/>
            <a:ext cx="892296" cy="322542"/>
          </a:xfrm>
          <a:custGeom>
            <a:avLst/>
            <a:gdLst/>
            <a:ahLst/>
            <a:cxnLst/>
            <a:rect l="l" t="t" r="r" b="b"/>
            <a:pathLst>
              <a:path w="21600" h="21600" extrusionOk="0">
                <a:moveTo>
                  <a:pt x="0" y="0"/>
                </a:moveTo>
                <a:lnTo>
                  <a:pt x="0" y="21600"/>
                </a:lnTo>
                <a:lnTo>
                  <a:pt x="21600" y="10795"/>
                </a:lnTo>
                <a:lnTo>
                  <a:pt x="21600" y="0"/>
                </a:lnTo>
                <a:lnTo>
                  <a:pt x="0" y="0"/>
                </a:lnTo>
                <a:close/>
              </a:path>
            </a:pathLst>
          </a:custGeom>
          <a:solidFill>
            <a:schemeClr val="accent1"/>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12" name="Google Shape;12;p2"/>
          <p:cNvSpPr/>
          <p:nvPr/>
        </p:nvSpPr>
        <p:spPr>
          <a:xfrm>
            <a:off x="3650209" y="0"/>
            <a:ext cx="563814" cy="1699704"/>
          </a:xfrm>
          <a:custGeom>
            <a:avLst/>
            <a:gdLst/>
            <a:ahLst/>
            <a:cxnLst/>
            <a:rect l="l" t="t" r="r" b="b"/>
            <a:pathLst>
              <a:path w="21600" h="21600" extrusionOk="0">
                <a:moveTo>
                  <a:pt x="0" y="0"/>
                </a:moveTo>
                <a:lnTo>
                  <a:pt x="0" y="21600"/>
                </a:lnTo>
                <a:lnTo>
                  <a:pt x="21600" y="20304"/>
                </a:lnTo>
                <a:lnTo>
                  <a:pt x="21600" y="0"/>
                </a:lnTo>
                <a:lnTo>
                  <a:pt x="0" y="0"/>
                </a:lnTo>
                <a:close/>
              </a:path>
            </a:pathLst>
          </a:custGeom>
          <a:solidFill>
            <a:schemeClr val="accent1"/>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13" name="Google Shape;13;p2"/>
          <p:cNvSpPr/>
          <p:nvPr/>
        </p:nvSpPr>
        <p:spPr>
          <a:xfrm>
            <a:off x="4359415" y="609095"/>
            <a:ext cx="1314792" cy="2119176"/>
          </a:xfrm>
          <a:custGeom>
            <a:avLst/>
            <a:gdLst/>
            <a:ahLst/>
            <a:cxnLst/>
            <a:rect l="l" t="t" r="r" b="b"/>
            <a:pathLst>
              <a:path w="21600" h="21600" extrusionOk="0">
                <a:moveTo>
                  <a:pt x="0" y="21600"/>
                </a:moveTo>
                <a:lnTo>
                  <a:pt x="21600" y="19177"/>
                </a:lnTo>
                <a:lnTo>
                  <a:pt x="21600" y="0"/>
                </a:lnTo>
                <a:lnTo>
                  <a:pt x="0" y="2423"/>
                </a:lnTo>
                <a:lnTo>
                  <a:pt x="0" y="21600"/>
                </a:lnTo>
                <a:close/>
              </a:path>
            </a:pathLst>
          </a:custGeom>
          <a:solidFill>
            <a:schemeClr val="accent2"/>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14" name="Google Shape;14;p2"/>
          <p:cNvSpPr/>
          <p:nvPr/>
        </p:nvSpPr>
        <p:spPr>
          <a:xfrm>
            <a:off x="5821031" y="991483"/>
            <a:ext cx="1845234" cy="4159458"/>
          </a:xfrm>
          <a:custGeom>
            <a:avLst/>
            <a:gdLst/>
            <a:ahLst/>
            <a:cxnLst/>
            <a:rect l="l" t="t" r="r" b="b"/>
            <a:pathLst>
              <a:path w="21600" h="21600" extrusionOk="0">
                <a:moveTo>
                  <a:pt x="0" y="21600"/>
                </a:moveTo>
                <a:lnTo>
                  <a:pt x="21600" y="21600"/>
                </a:lnTo>
                <a:lnTo>
                  <a:pt x="21600" y="0"/>
                </a:lnTo>
                <a:lnTo>
                  <a:pt x="0" y="1733"/>
                </a:lnTo>
                <a:lnTo>
                  <a:pt x="0" y="21600"/>
                </a:lnTo>
                <a:close/>
              </a:path>
            </a:pathLst>
          </a:custGeom>
          <a:solidFill>
            <a:schemeClr val="accent1"/>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15" name="Google Shape;15;p2"/>
          <p:cNvSpPr/>
          <p:nvPr/>
        </p:nvSpPr>
        <p:spPr>
          <a:xfrm>
            <a:off x="4359415" y="2643735"/>
            <a:ext cx="1314792" cy="2510136"/>
          </a:xfrm>
          <a:custGeom>
            <a:avLst/>
            <a:gdLst/>
            <a:ahLst/>
            <a:cxnLst/>
            <a:rect l="l" t="t" r="r" b="b"/>
            <a:pathLst>
              <a:path w="21600" h="21600" extrusionOk="0">
                <a:moveTo>
                  <a:pt x="0" y="21600"/>
                </a:moveTo>
                <a:lnTo>
                  <a:pt x="21600" y="21600"/>
                </a:lnTo>
                <a:lnTo>
                  <a:pt x="21600" y="0"/>
                </a:lnTo>
                <a:lnTo>
                  <a:pt x="0" y="2046"/>
                </a:lnTo>
                <a:lnTo>
                  <a:pt x="0" y="21600"/>
                </a:lnTo>
                <a:close/>
              </a:path>
            </a:pathLst>
          </a:custGeom>
          <a:solidFill>
            <a:srgbClr val="002035">
              <a:alpha val="17320"/>
            </a:srgbClr>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16" name="Google Shape;16;p2"/>
          <p:cNvSpPr/>
          <p:nvPr/>
        </p:nvSpPr>
        <p:spPr>
          <a:xfrm>
            <a:off x="7813106" y="306930"/>
            <a:ext cx="892296" cy="2977290"/>
          </a:xfrm>
          <a:custGeom>
            <a:avLst/>
            <a:gdLst/>
            <a:ahLst/>
            <a:cxnLst/>
            <a:rect l="l" t="t" r="r" b="b"/>
            <a:pathLst>
              <a:path w="21600" h="21600" extrusionOk="0">
                <a:moveTo>
                  <a:pt x="0" y="21600"/>
                </a:moveTo>
                <a:lnTo>
                  <a:pt x="21600" y="20429"/>
                </a:lnTo>
                <a:lnTo>
                  <a:pt x="21600" y="0"/>
                </a:lnTo>
                <a:lnTo>
                  <a:pt x="0" y="1171"/>
                </a:lnTo>
                <a:lnTo>
                  <a:pt x="0" y="21600"/>
                </a:lnTo>
                <a:close/>
              </a:path>
            </a:pathLst>
          </a:custGeom>
          <a:solidFill>
            <a:srgbClr val="002035">
              <a:alpha val="17320"/>
            </a:srgbClr>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17" name="Google Shape;17;p2"/>
          <p:cNvSpPr/>
          <p:nvPr/>
        </p:nvSpPr>
        <p:spPr>
          <a:xfrm>
            <a:off x="5821031" y="0"/>
            <a:ext cx="1845234" cy="1161054"/>
          </a:xfrm>
          <a:custGeom>
            <a:avLst/>
            <a:gdLst/>
            <a:ahLst/>
            <a:cxnLst/>
            <a:rect l="l" t="t" r="r" b="b"/>
            <a:pathLst>
              <a:path w="21600" h="21600" extrusionOk="0">
                <a:moveTo>
                  <a:pt x="0" y="21600"/>
                </a:moveTo>
                <a:lnTo>
                  <a:pt x="21600" y="15393"/>
                </a:lnTo>
                <a:lnTo>
                  <a:pt x="21600" y="0"/>
                </a:lnTo>
                <a:lnTo>
                  <a:pt x="0" y="0"/>
                </a:lnTo>
                <a:lnTo>
                  <a:pt x="0" y="21600"/>
                </a:lnTo>
                <a:close/>
              </a:path>
            </a:pathLst>
          </a:custGeom>
          <a:solidFill>
            <a:schemeClr val="accent4"/>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18" name="Google Shape;18;p2"/>
          <p:cNvSpPr/>
          <p:nvPr/>
        </p:nvSpPr>
        <p:spPr>
          <a:xfrm>
            <a:off x="7813106" y="3277330"/>
            <a:ext cx="892296" cy="1165914"/>
          </a:xfrm>
          <a:custGeom>
            <a:avLst/>
            <a:gdLst/>
            <a:ahLst/>
            <a:cxnLst/>
            <a:rect l="l" t="t" r="r" b="b"/>
            <a:pathLst>
              <a:path w="21600" h="21600" extrusionOk="0">
                <a:moveTo>
                  <a:pt x="0" y="21600"/>
                </a:moveTo>
                <a:lnTo>
                  <a:pt x="21600" y="18611"/>
                </a:lnTo>
                <a:lnTo>
                  <a:pt x="21600" y="0"/>
                </a:lnTo>
                <a:lnTo>
                  <a:pt x="0" y="2989"/>
                </a:lnTo>
                <a:lnTo>
                  <a:pt x="0" y="21600"/>
                </a:lnTo>
                <a:close/>
              </a:path>
            </a:pathLst>
          </a:custGeom>
          <a:solidFill>
            <a:schemeClr val="accent5"/>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14"/>
        <p:cNvGrpSpPr/>
        <p:nvPr/>
      </p:nvGrpSpPr>
      <p:grpSpPr>
        <a:xfrm>
          <a:off x="0" y="0"/>
          <a:ext cx="0" cy="0"/>
          <a:chOff x="0" y="0"/>
          <a:chExt cx="0" cy="0"/>
        </a:xfrm>
      </p:grpSpPr>
      <p:sp>
        <p:nvSpPr>
          <p:cNvPr id="115" name="Google Shape;115;p11"/>
          <p:cNvSpPr/>
          <p:nvPr/>
        </p:nvSpPr>
        <p:spPr>
          <a:xfrm flipH="1">
            <a:off x="8556137" y="3512673"/>
            <a:ext cx="359208" cy="1630800"/>
          </a:xfrm>
          <a:custGeom>
            <a:avLst/>
            <a:gdLst/>
            <a:ahLst/>
            <a:cxnLst/>
            <a:rect l="l" t="t" r="r" b="b"/>
            <a:pathLst>
              <a:path w="21600" h="21600" extrusionOk="0">
                <a:moveTo>
                  <a:pt x="21600" y="21600"/>
                </a:moveTo>
                <a:lnTo>
                  <a:pt x="21600" y="0"/>
                </a:lnTo>
                <a:lnTo>
                  <a:pt x="0" y="863"/>
                </a:lnTo>
                <a:lnTo>
                  <a:pt x="0" y="21600"/>
                </a:lnTo>
                <a:lnTo>
                  <a:pt x="21600" y="21600"/>
                </a:lnTo>
                <a:close/>
              </a:path>
            </a:pathLst>
          </a:custGeom>
          <a:solidFill>
            <a:schemeClr val="accent1"/>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116" name="Google Shape;116;p11"/>
          <p:cNvSpPr txBox="1">
            <a:spLocks noGrp="1"/>
          </p:cNvSpPr>
          <p:nvPr>
            <p:ph type="sldNum" idx="12"/>
          </p:nvPr>
        </p:nvSpPr>
        <p:spPr>
          <a:xfrm>
            <a:off x="8556125" y="4688650"/>
            <a:ext cx="359100" cy="45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a:t>
            </a:fld>
            <a:endParaRPr/>
          </a:p>
        </p:txBody>
      </p:sp>
      <p:sp>
        <p:nvSpPr>
          <p:cNvPr id="117" name="Google Shape;117;p11"/>
          <p:cNvSpPr/>
          <p:nvPr/>
        </p:nvSpPr>
        <p:spPr>
          <a:xfrm flipH="1">
            <a:off x="8556137" y="977835"/>
            <a:ext cx="359208" cy="963846"/>
          </a:xfrm>
          <a:custGeom>
            <a:avLst/>
            <a:gdLst/>
            <a:ahLst/>
            <a:cxnLst/>
            <a:rect l="l" t="t" r="r" b="b"/>
            <a:pathLst>
              <a:path w="21600" h="21600" extrusionOk="0">
                <a:moveTo>
                  <a:pt x="0" y="21600"/>
                </a:moveTo>
                <a:lnTo>
                  <a:pt x="21600" y="20140"/>
                </a:lnTo>
                <a:lnTo>
                  <a:pt x="21600" y="0"/>
                </a:lnTo>
                <a:lnTo>
                  <a:pt x="0" y="1460"/>
                </a:lnTo>
                <a:lnTo>
                  <a:pt x="0" y="21600"/>
                </a:lnTo>
                <a:close/>
              </a:path>
            </a:pathLst>
          </a:custGeom>
          <a:solidFill>
            <a:schemeClr val="accent4"/>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118" name="Google Shape;118;p11"/>
          <p:cNvSpPr/>
          <p:nvPr/>
        </p:nvSpPr>
        <p:spPr>
          <a:xfrm flipH="1">
            <a:off x="8556137" y="0"/>
            <a:ext cx="359208" cy="954126"/>
          </a:xfrm>
          <a:custGeom>
            <a:avLst/>
            <a:gdLst/>
            <a:ahLst/>
            <a:cxnLst/>
            <a:rect l="l" t="t" r="r" b="b"/>
            <a:pathLst>
              <a:path w="21600" h="21600" extrusionOk="0">
                <a:moveTo>
                  <a:pt x="21600" y="0"/>
                </a:moveTo>
                <a:lnTo>
                  <a:pt x="0" y="0"/>
                </a:lnTo>
                <a:lnTo>
                  <a:pt x="0" y="21600"/>
                </a:lnTo>
                <a:lnTo>
                  <a:pt x="21600" y="20125"/>
                </a:lnTo>
                <a:lnTo>
                  <a:pt x="21600" y="0"/>
                </a:lnTo>
                <a:close/>
              </a:path>
            </a:pathLst>
          </a:custGeom>
          <a:solidFill>
            <a:schemeClr val="accent3"/>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119" name="Google Shape;119;p11"/>
          <p:cNvSpPr/>
          <p:nvPr/>
        </p:nvSpPr>
        <p:spPr>
          <a:xfrm flipH="1">
            <a:off x="7896852" y="456628"/>
            <a:ext cx="568512" cy="711612"/>
          </a:xfrm>
          <a:custGeom>
            <a:avLst/>
            <a:gdLst/>
            <a:ahLst/>
            <a:cxnLst/>
            <a:rect l="l" t="t" r="r" b="b"/>
            <a:pathLst>
              <a:path w="21600" h="21600" extrusionOk="0">
                <a:moveTo>
                  <a:pt x="0" y="21600"/>
                </a:moveTo>
                <a:lnTo>
                  <a:pt x="21600" y="18470"/>
                </a:lnTo>
                <a:lnTo>
                  <a:pt x="21600" y="0"/>
                </a:lnTo>
                <a:lnTo>
                  <a:pt x="0" y="3130"/>
                </a:lnTo>
                <a:lnTo>
                  <a:pt x="0" y="21600"/>
                </a:lnTo>
                <a:close/>
              </a:path>
            </a:pathLst>
          </a:custGeom>
          <a:solidFill>
            <a:schemeClr val="accent2"/>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120" name="Google Shape;120;p11"/>
          <p:cNvSpPr/>
          <p:nvPr/>
        </p:nvSpPr>
        <p:spPr>
          <a:xfrm flipH="1">
            <a:off x="7896852" y="4574472"/>
            <a:ext cx="568512" cy="569052"/>
          </a:xfrm>
          <a:custGeom>
            <a:avLst/>
            <a:gdLst/>
            <a:ahLst/>
            <a:cxnLst/>
            <a:rect l="l" t="t" r="r" b="b"/>
            <a:pathLst>
              <a:path w="21600" h="21600" extrusionOk="0">
                <a:moveTo>
                  <a:pt x="0" y="21600"/>
                </a:moveTo>
                <a:lnTo>
                  <a:pt x="21600" y="21600"/>
                </a:lnTo>
                <a:lnTo>
                  <a:pt x="21600" y="0"/>
                </a:lnTo>
                <a:lnTo>
                  <a:pt x="0" y="3912"/>
                </a:lnTo>
                <a:lnTo>
                  <a:pt x="0" y="21600"/>
                </a:lnTo>
                <a:close/>
              </a:path>
            </a:pathLst>
          </a:custGeom>
          <a:solidFill>
            <a:schemeClr val="accent3"/>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121" name="Google Shape;121;p11"/>
          <p:cNvSpPr/>
          <p:nvPr/>
        </p:nvSpPr>
        <p:spPr>
          <a:xfrm flipH="1">
            <a:off x="7896852" y="1158238"/>
            <a:ext cx="568512" cy="3426246"/>
          </a:xfrm>
          <a:custGeom>
            <a:avLst/>
            <a:gdLst/>
            <a:ahLst/>
            <a:cxnLst/>
            <a:rect l="l" t="t" r="r" b="b"/>
            <a:pathLst>
              <a:path w="21600" h="21600" extrusionOk="0">
                <a:moveTo>
                  <a:pt x="21600" y="0"/>
                </a:moveTo>
                <a:lnTo>
                  <a:pt x="0" y="650"/>
                </a:lnTo>
                <a:lnTo>
                  <a:pt x="0" y="21600"/>
                </a:lnTo>
                <a:lnTo>
                  <a:pt x="21600" y="20950"/>
                </a:lnTo>
                <a:lnTo>
                  <a:pt x="21600" y="0"/>
                </a:lnTo>
                <a:close/>
              </a:path>
            </a:pathLst>
          </a:custGeom>
          <a:solidFill>
            <a:schemeClr val="accent1"/>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ubtitle">
  <p:cSld name="TITLE_1">
    <p:spTree>
      <p:nvGrpSpPr>
        <p:cNvPr id="1" name="Shape 19"/>
        <p:cNvGrpSpPr/>
        <p:nvPr/>
      </p:nvGrpSpPr>
      <p:grpSpPr>
        <a:xfrm>
          <a:off x="0" y="0"/>
          <a:ext cx="0" cy="0"/>
          <a:chOff x="0" y="0"/>
          <a:chExt cx="0" cy="0"/>
        </a:xfrm>
      </p:grpSpPr>
      <p:sp>
        <p:nvSpPr>
          <p:cNvPr id="20" name="Google Shape;20;p3"/>
          <p:cNvSpPr txBox="1">
            <a:spLocks noGrp="1"/>
          </p:cNvSpPr>
          <p:nvPr>
            <p:ph type="ctrTitle"/>
          </p:nvPr>
        </p:nvSpPr>
        <p:spPr>
          <a:xfrm>
            <a:off x="550500" y="3044025"/>
            <a:ext cx="3638700" cy="1159800"/>
          </a:xfrm>
          <a:prstGeom prst="rect">
            <a:avLst/>
          </a:prstGeom>
        </p:spPr>
        <p:txBody>
          <a:bodyPr spcFirstLastPara="1" wrap="square" lIns="0" tIns="0" rIns="0" bIns="0" anchor="b" anchorCtr="0">
            <a:noAutofit/>
          </a:bodyPr>
          <a:lstStyle>
            <a:lvl1pPr lvl="0" rtl="0">
              <a:spcBef>
                <a:spcPts val="0"/>
              </a:spcBef>
              <a:spcAft>
                <a:spcPts val="0"/>
              </a:spcAft>
              <a:buSzPts val="4800"/>
              <a:buNone/>
              <a:defRPr sz="48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
        <p:nvSpPr>
          <p:cNvPr id="21" name="Google Shape;21;p3"/>
          <p:cNvSpPr txBox="1">
            <a:spLocks noGrp="1"/>
          </p:cNvSpPr>
          <p:nvPr>
            <p:ph type="subTitle" idx="1"/>
          </p:nvPr>
        </p:nvSpPr>
        <p:spPr>
          <a:xfrm>
            <a:off x="550500" y="4300725"/>
            <a:ext cx="3638700" cy="375000"/>
          </a:xfrm>
          <a:prstGeom prst="rect">
            <a:avLst/>
          </a:prstGeom>
        </p:spPr>
        <p:txBody>
          <a:bodyPr spcFirstLastPara="1" wrap="square" lIns="0" tIns="0" rIns="0" bIns="0" anchor="t" anchorCtr="0">
            <a:noAutofit/>
          </a:bodyPr>
          <a:lstStyle>
            <a:lvl1pPr lvl="0" rtl="0">
              <a:spcBef>
                <a:spcPts val="0"/>
              </a:spcBef>
              <a:spcAft>
                <a:spcPts val="0"/>
              </a:spcAft>
              <a:buSzPts val="2000"/>
              <a:buNone/>
              <a:defRPr sz="2000">
                <a:solidFill>
                  <a:schemeClr val="accent2"/>
                </a:solidFill>
              </a:defRPr>
            </a:lvl1pPr>
            <a:lvl2pPr lvl="1" rtl="0">
              <a:spcBef>
                <a:spcPts val="800"/>
              </a:spcBef>
              <a:spcAft>
                <a:spcPts val="0"/>
              </a:spcAft>
              <a:buSzPts val="2600"/>
              <a:buNone/>
              <a:defRPr sz="2600">
                <a:solidFill>
                  <a:schemeClr val="accent2"/>
                </a:solidFill>
              </a:defRPr>
            </a:lvl2pPr>
            <a:lvl3pPr lvl="2" rtl="0">
              <a:spcBef>
                <a:spcPts val="800"/>
              </a:spcBef>
              <a:spcAft>
                <a:spcPts val="0"/>
              </a:spcAft>
              <a:buSzPts val="2600"/>
              <a:buNone/>
              <a:defRPr sz="2600">
                <a:solidFill>
                  <a:schemeClr val="accent2"/>
                </a:solidFill>
              </a:defRPr>
            </a:lvl3pPr>
            <a:lvl4pPr lvl="3" rtl="0">
              <a:spcBef>
                <a:spcPts val="800"/>
              </a:spcBef>
              <a:spcAft>
                <a:spcPts val="0"/>
              </a:spcAft>
              <a:buClr>
                <a:schemeClr val="accent2"/>
              </a:buClr>
              <a:buSzPts val="2600"/>
              <a:buNone/>
              <a:defRPr sz="2600">
                <a:solidFill>
                  <a:schemeClr val="accent2"/>
                </a:solidFill>
              </a:defRPr>
            </a:lvl4pPr>
            <a:lvl5pPr lvl="4" rtl="0">
              <a:spcBef>
                <a:spcPts val="800"/>
              </a:spcBef>
              <a:spcAft>
                <a:spcPts val="0"/>
              </a:spcAft>
              <a:buClr>
                <a:schemeClr val="accent2"/>
              </a:buClr>
              <a:buSzPts val="2600"/>
              <a:buNone/>
              <a:defRPr sz="2600">
                <a:solidFill>
                  <a:schemeClr val="accent2"/>
                </a:solidFill>
              </a:defRPr>
            </a:lvl5pPr>
            <a:lvl6pPr lvl="5" rtl="0">
              <a:spcBef>
                <a:spcPts val="800"/>
              </a:spcBef>
              <a:spcAft>
                <a:spcPts val="0"/>
              </a:spcAft>
              <a:buClr>
                <a:schemeClr val="accent2"/>
              </a:buClr>
              <a:buSzPts val="2600"/>
              <a:buNone/>
              <a:defRPr sz="2600">
                <a:solidFill>
                  <a:schemeClr val="accent2"/>
                </a:solidFill>
              </a:defRPr>
            </a:lvl6pPr>
            <a:lvl7pPr lvl="6" rtl="0">
              <a:spcBef>
                <a:spcPts val="800"/>
              </a:spcBef>
              <a:spcAft>
                <a:spcPts val="0"/>
              </a:spcAft>
              <a:buClr>
                <a:schemeClr val="accent2"/>
              </a:buClr>
              <a:buSzPts val="2600"/>
              <a:buNone/>
              <a:defRPr sz="2600">
                <a:solidFill>
                  <a:schemeClr val="accent2"/>
                </a:solidFill>
              </a:defRPr>
            </a:lvl7pPr>
            <a:lvl8pPr lvl="7" rtl="0">
              <a:spcBef>
                <a:spcPts val="800"/>
              </a:spcBef>
              <a:spcAft>
                <a:spcPts val="0"/>
              </a:spcAft>
              <a:buClr>
                <a:schemeClr val="accent2"/>
              </a:buClr>
              <a:buSzPts val="2600"/>
              <a:buNone/>
              <a:defRPr sz="2600">
                <a:solidFill>
                  <a:schemeClr val="accent2"/>
                </a:solidFill>
              </a:defRPr>
            </a:lvl8pPr>
            <a:lvl9pPr lvl="8" rtl="0">
              <a:spcBef>
                <a:spcPts val="800"/>
              </a:spcBef>
              <a:spcAft>
                <a:spcPts val="800"/>
              </a:spcAft>
              <a:buClr>
                <a:schemeClr val="accent2"/>
              </a:buClr>
              <a:buSzPts val="2600"/>
              <a:buNone/>
              <a:defRPr sz="2600">
                <a:solidFill>
                  <a:schemeClr val="accent2"/>
                </a:solidFill>
              </a:defRPr>
            </a:lvl9pPr>
          </a:lstStyle>
          <a:p>
            <a:endParaRPr/>
          </a:p>
        </p:txBody>
      </p:sp>
      <p:sp>
        <p:nvSpPr>
          <p:cNvPr id="22" name="Google Shape;22;p3"/>
          <p:cNvSpPr/>
          <p:nvPr/>
        </p:nvSpPr>
        <p:spPr>
          <a:xfrm>
            <a:off x="7813106" y="0"/>
            <a:ext cx="892296" cy="322542"/>
          </a:xfrm>
          <a:custGeom>
            <a:avLst/>
            <a:gdLst/>
            <a:ahLst/>
            <a:cxnLst/>
            <a:rect l="l" t="t" r="r" b="b"/>
            <a:pathLst>
              <a:path w="21600" h="21600" extrusionOk="0">
                <a:moveTo>
                  <a:pt x="0" y="0"/>
                </a:moveTo>
                <a:lnTo>
                  <a:pt x="0" y="21600"/>
                </a:lnTo>
                <a:lnTo>
                  <a:pt x="21600" y="10795"/>
                </a:lnTo>
                <a:lnTo>
                  <a:pt x="21600" y="0"/>
                </a:lnTo>
                <a:lnTo>
                  <a:pt x="0" y="0"/>
                </a:lnTo>
                <a:close/>
              </a:path>
            </a:pathLst>
          </a:custGeom>
          <a:solidFill>
            <a:schemeClr val="accent1"/>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23" name="Google Shape;23;p3"/>
          <p:cNvSpPr/>
          <p:nvPr/>
        </p:nvSpPr>
        <p:spPr>
          <a:xfrm>
            <a:off x="3650209" y="0"/>
            <a:ext cx="563814" cy="1699704"/>
          </a:xfrm>
          <a:custGeom>
            <a:avLst/>
            <a:gdLst/>
            <a:ahLst/>
            <a:cxnLst/>
            <a:rect l="l" t="t" r="r" b="b"/>
            <a:pathLst>
              <a:path w="21600" h="21600" extrusionOk="0">
                <a:moveTo>
                  <a:pt x="0" y="0"/>
                </a:moveTo>
                <a:lnTo>
                  <a:pt x="0" y="21600"/>
                </a:lnTo>
                <a:lnTo>
                  <a:pt x="21600" y="20304"/>
                </a:lnTo>
                <a:lnTo>
                  <a:pt x="21600" y="0"/>
                </a:lnTo>
                <a:lnTo>
                  <a:pt x="0" y="0"/>
                </a:lnTo>
                <a:close/>
              </a:path>
            </a:pathLst>
          </a:custGeom>
          <a:solidFill>
            <a:schemeClr val="accent1"/>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24" name="Google Shape;24;p3"/>
          <p:cNvSpPr/>
          <p:nvPr/>
        </p:nvSpPr>
        <p:spPr>
          <a:xfrm>
            <a:off x="4359415" y="609095"/>
            <a:ext cx="1314792" cy="2119176"/>
          </a:xfrm>
          <a:custGeom>
            <a:avLst/>
            <a:gdLst/>
            <a:ahLst/>
            <a:cxnLst/>
            <a:rect l="l" t="t" r="r" b="b"/>
            <a:pathLst>
              <a:path w="21600" h="21600" extrusionOk="0">
                <a:moveTo>
                  <a:pt x="0" y="21600"/>
                </a:moveTo>
                <a:lnTo>
                  <a:pt x="21600" y="19177"/>
                </a:lnTo>
                <a:lnTo>
                  <a:pt x="21600" y="0"/>
                </a:lnTo>
                <a:lnTo>
                  <a:pt x="0" y="2423"/>
                </a:lnTo>
                <a:lnTo>
                  <a:pt x="0" y="21600"/>
                </a:lnTo>
                <a:close/>
              </a:path>
            </a:pathLst>
          </a:custGeom>
          <a:solidFill>
            <a:schemeClr val="accent2"/>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25" name="Google Shape;25;p3"/>
          <p:cNvSpPr/>
          <p:nvPr/>
        </p:nvSpPr>
        <p:spPr>
          <a:xfrm>
            <a:off x="5821031" y="991483"/>
            <a:ext cx="1845234" cy="4159458"/>
          </a:xfrm>
          <a:custGeom>
            <a:avLst/>
            <a:gdLst/>
            <a:ahLst/>
            <a:cxnLst/>
            <a:rect l="l" t="t" r="r" b="b"/>
            <a:pathLst>
              <a:path w="21600" h="21600" extrusionOk="0">
                <a:moveTo>
                  <a:pt x="0" y="21600"/>
                </a:moveTo>
                <a:lnTo>
                  <a:pt x="21600" y="21600"/>
                </a:lnTo>
                <a:lnTo>
                  <a:pt x="21600" y="0"/>
                </a:lnTo>
                <a:lnTo>
                  <a:pt x="0" y="1733"/>
                </a:lnTo>
                <a:lnTo>
                  <a:pt x="0" y="21600"/>
                </a:lnTo>
                <a:close/>
              </a:path>
            </a:pathLst>
          </a:custGeom>
          <a:solidFill>
            <a:schemeClr val="accent1"/>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26" name="Google Shape;26;p3"/>
          <p:cNvSpPr/>
          <p:nvPr/>
        </p:nvSpPr>
        <p:spPr>
          <a:xfrm>
            <a:off x="4359415" y="2643735"/>
            <a:ext cx="1314792" cy="2510136"/>
          </a:xfrm>
          <a:custGeom>
            <a:avLst/>
            <a:gdLst/>
            <a:ahLst/>
            <a:cxnLst/>
            <a:rect l="l" t="t" r="r" b="b"/>
            <a:pathLst>
              <a:path w="21600" h="21600" extrusionOk="0">
                <a:moveTo>
                  <a:pt x="0" y="21600"/>
                </a:moveTo>
                <a:lnTo>
                  <a:pt x="21600" y="21600"/>
                </a:lnTo>
                <a:lnTo>
                  <a:pt x="21600" y="0"/>
                </a:lnTo>
                <a:lnTo>
                  <a:pt x="0" y="2046"/>
                </a:lnTo>
                <a:lnTo>
                  <a:pt x="0" y="21600"/>
                </a:lnTo>
                <a:close/>
              </a:path>
            </a:pathLst>
          </a:custGeom>
          <a:solidFill>
            <a:schemeClr val="accent3"/>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27" name="Google Shape;27;p3"/>
          <p:cNvSpPr/>
          <p:nvPr/>
        </p:nvSpPr>
        <p:spPr>
          <a:xfrm>
            <a:off x="7813106" y="306930"/>
            <a:ext cx="892296" cy="2977290"/>
          </a:xfrm>
          <a:custGeom>
            <a:avLst/>
            <a:gdLst/>
            <a:ahLst/>
            <a:cxnLst/>
            <a:rect l="l" t="t" r="r" b="b"/>
            <a:pathLst>
              <a:path w="21600" h="21600" extrusionOk="0">
                <a:moveTo>
                  <a:pt x="0" y="21600"/>
                </a:moveTo>
                <a:lnTo>
                  <a:pt x="21600" y="20429"/>
                </a:lnTo>
                <a:lnTo>
                  <a:pt x="21600" y="0"/>
                </a:lnTo>
                <a:lnTo>
                  <a:pt x="0" y="1171"/>
                </a:lnTo>
                <a:lnTo>
                  <a:pt x="0" y="21600"/>
                </a:lnTo>
                <a:close/>
              </a:path>
            </a:pathLst>
          </a:custGeom>
          <a:solidFill>
            <a:schemeClr val="accent3"/>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28" name="Google Shape;28;p3"/>
          <p:cNvSpPr/>
          <p:nvPr/>
        </p:nvSpPr>
        <p:spPr>
          <a:xfrm>
            <a:off x="5821031" y="0"/>
            <a:ext cx="1845234" cy="1161054"/>
          </a:xfrm>
          <a:custGeom>
            <a:avLst/>
            <a:gdLst/>
            <a:ahLst/>
            <a:cxnLst/>
            <a:rect l="l" t="t" r="r" b="b"/>
            <a:pathLst>
              <a:path w="21600" h="21600" extrusionOk="0">
                <a:moveTo>
                  <a:pt x="0" y="21600"/>
                </a:moveTo>
                <a:lnTo>
                  <a:pt x="21600" y="15393"/>
                </a:lnTo>
                <a:lnTo>
                  <a:pt x="21600" y="0"/>
                </a:lnTo>
                <a:lnTo>
                  <a:pt x="0" y="0"/>
                </a:lnTo>
                <a:lnTo>
                  <a:pt x="0" y="21600"/>
                </a:lnTo>
                <a:close/>
              </a:path>
            </a:pathLst>
          </a:custGeom>
          <a:solidFill>
            <a:schemeClr val="accent4"/>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29" name="Google Shape;29;p3"/>
          <p:cNvSpPr/>
          <p:nvPr/>
        </p:nvSpPr>
        <p:spPr>
          <a:xfrm>
            <a:off x="7813106" y="3277330"/>
            <a:ext cx="892296" cy="1165914"/>
          </a:xfrm>
          <a:custGeom>
            <a:avLst/>
            <a:gdLst/>
            <a:ahLst/>
            <a:cxnLst/>
            <a:rect l="l" t="t" r="r" b="b"/>
            <a:pathLst>
              <a:path w="21600" h="21600" extrusionOk="0">
                <a:moveTo>
                  <a:pt x="0" y="21600"/>
                </a:moveTo>
                <a:lnTo>
                  <a:pt x="21600" y="18611"/>
                </a:lnTo>
                <a:lnTo>
                  <a:pt x="21600" y="0"/>
                </a:lnTo>
                <a:lnTo>
                  <a:pt x="0" y="2989"/>
                </a:lnTo>
                <a:lnTo>
                  <a:pt x="0" y="21600"/>
                </a:lnTo>
                <a:close/>
              </a:path>
            </a:pathLst>
          </a:custGeom>
          <a:solidFill>
            <a:schemeClr val="accent5"/>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Quote">
  <p:cSld name="TITLE_1_1">
    <p:spTree>
      <p:nvGrpSpPr>
        <p:cNvPr id="1" name="Shape 30"/>
        <p:cNvGrpSpPr/>
        <p:nvPr/>
      </p:nvGrpSpPr>
      <p:grpSpPr>
        <a:xfrm>
          <a:off x="0" y="0"/>
          <a:ext cx="0" cy="0"/>
          <a:chOff x="0" y="0"/>
          <a:chExt cx="0" cy="0"/>
        </a:xfrm>
      </p:grpSpPr>
      <p:sp>
        <p:nvSpPr>
          <p:cNvPr id="31" name="Google Shape;31;p4"/>
          <p:cNvSpPr/>
          <p:nvPr/>
        </p:nvSpPr>
        <p:spPr>
          <a:xfrm>
            <a:off x="228589" y="1362238"/>
            <a:ext cx="624618" cy="756540"/>
          </a:xfrm>
          <a:custGeom>
            <a:avLst/>
            <a:gdLst/>
            <a:ahLst/>
            <a:cxnLst/>
            <a:rect l="l" t="t" r="r" b="b"/>
            <a:pathLst>
              <a:path w="21600" h="21600" extrusionOk="0">
                <a:moveTo>
                  <a:pt x="21600" y="0"/>
                </a:moveTo>
                <a:lnTo>
                  <a:pt x="0" y="3233"/>
                </a:lnTo>
                <a:lnTo>
                  <a:pt x="0" y="21600"/>
                </a:lnTo>
                <a:lnTo>
                  <a:pt x="21600" y="18367"/>
                </a:lnTo>
                <a:lnTo>
                  <a:pt x="21600" y="0"/>
                </a:lnTo>
                <a:close/>
              </a:path>
            </a:pathLst>
          </a:custGeom>
          <a:solidFill>
            <a:schemeClr val="accent2"/>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32" name="Google Shape;32;p4"/>
          <p:cNvSpPr/>
          <p:nvPr/>
        </p:nvSpPr>
        <p:spPr>
          <a:xfrm>
            <a:off x="228589" y="876"/>
            <a:ext cx="624618" cy="1372356"/>
          </a:xfrm>
          <a:custGeom>
            <a:avLst/>
            <a:gdLst/>
            <a:ahLst/>
            <a:cxnLst/>
            <a:rect l="l" t="t" r="r" b="b"/>
            <a:pathLst>
              <a:path w="21600" h="21600" extrusionOk="0">
                <a:moveTo>
                  <a:pt x="21600" y="0"/>
                </a:moveTo>
                <a:lnTo>
                  <a:pt x="0" y="0"/>
                </a:lnTo>
                <a:lnTo>
                  <a:pt x="0" y="21600"/>
                </a:lnTo>
                <a:lnTo>
                  <a:pt x="21600" y="19818"/>
                </a:lnTo>
                <a:lnTo>
                  <a:pt x="21600" y="0"/>
                </a:lnTo>
                <a:close/>
              </a:path>
            </a:pathLst>
          </a:custGeom>
          <a:solidFill>
            <a:schemeClr val="accent3"/>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chemeClr val="accent3"/>
              </a:solidFill>
              <a:latin typeface="Calibri"/>
              <a:ea typeface="Calibri"/>
              <a:cs typeface="Calibri"/>
              <a:sym typeface="Calibri"/>
            </a:endParaRPr>
          </a:p>
        </p:txBody>
      </p:sp>
      <p:sp>
        <p:nvSpPr>
          <p:cNvPr id="33" name="Google Shape;33;p4"/>
          <p:cNvSpPr/>
          <p:nvPr/>
        </p:nvSpPr>
        <p:spPr>
          <a:xfrm>
            <a:off x="8520705" y="4146351"/>
            <a:ext cx="394686" cy="998028"/>
          </a:xfrm>
          <a:custGeom>
            <a:avLst/>
            <a:gdLst/>
            <a:ahLst/>
            <a:cxnLst/>
            <a:rect l="l" t="t" r="r" b="b"/>
            <a:pathLst>
              <a:path w="21600" h="21600" extrusionOk="0">
                <a:moveTo>
                  <a:pt x="0" y="21600"/>
                </a:moveTo>
                <a:lnTo>
                  <a:pt x="21600" y="21600"/>
                </a:lnTo>
                <a:lnTo>
                  <a:pt x="21600" y="0"/>
                </a:lnTo>
                <a:lnTo>
                  <a:pt x="0" y="1549"/>
                </a:lnTo>
                <a:lnTo>
                  <a:pt x="0" y="21600"/>
                </a:lnTo>
                <a:close/>
              </a:path>
            </a:pathLst>
          </a:custGeom>
          <a:solidFill>
            <a:schemeClr val="accent5"/>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34" name="Google Shape;34;p4"/>
          <p:cNvSpPr txBox="1">
            <a:spLocks noGrp="1"/>
          </p:cNvSpPr>
          <p:nvPr>
            <p:ph type="body" idx="1"/>
          </p:nvPr>
        </p:nvSpPr>
        <p:spPr>
          <a:xfrm>
            <a:off x="1030663" y="1529125"/>
            <a:ext cx="4879500" cy="2959800"/>
          </a:xfrm>
          <a:prstGeom prst="rect">
            <a:avLst/>
          </a:prstGeom>
        </p:spPr>
        <p:txBody>
          <a:bodyPr spcFirstLastPara="1" wrap="square" lIns="0" tIns="0" rIns="0" bIns="0" anchor="t" anchorCtr="0">
            <a:noAutofit/>
          </a:bodyPr>
          <a:lstStyle>
            <a:lvl1pPr marL="457200" lvl="0" indent="-431800" rtl="0">
              <a:spcBef>
                <a:spcPts val="0"/>
              </a:spcBef>
              <a:spcAft>
                <a:spcPts val="0"/>
              </a:spcAft>
              <a:buClr>
                <a:schemeClr val="lt1"/>
              </a:buClr>
              <a:buSzPts val="3200"/>
              <a:buChar char="▸"/>
              <a:defRPr sz="3200">
                <a:solidFill>
                  <a:schemeClr val="lt1"/>
                </a:solidFill>
              </a:defRPr>
            </a:lvl1pPr>
            <a:lvl2pPr marL="914400" lvl="1" indent="-431800" rtl="0">
              <a:spcBef>
                <a:spcPts val="800"/>
              </a:spcBef>
              <a:spcAft>
                <a:spcPts val="0"/>
              </a:spcAft>
              <a:buClr>
                <a:schemeClr val="lt1"/>
              </a:buClr>
              <a:buSzPts val="3200"/>
              <a:buChar char="▹"/>
              <a:defRPr sz="3200">
                <a:solidFill>
                  <a:schemeClr val="lt1"/>
                </a:solidFill>
              </a:defRPr>
            </a:lvl2pPr>
            <a:lvl3pPr marL="1371600" lvl="2" indent="-431800" rtl="0">
              <a:spcBef>
                <a:spcPts val="800"/>
              </a:spcBef>
              <a:spcAft>
                <a:spcPts val="0"/>
              </a:spcAft>
              <a:buClr>
                <a:schemeClr val="lt1"/>
              </a:buClr>
              <a:buSzPts val="3200"/>
              <a:buChar char="■"/>
              <a:defRPr sz="3200">
                <a:solidFill>
                  <a:schemeClr val="lt1"/>
                </a:solidFill>
              </a:defRPr>
            </a:lvl3pPr>
            <a:lvl4pPr marL="1828800" lvl="3" indent="-431800" rtl="0">
              <a:spcBef>
                <a:spcPts val="800"/>
              </a:spcBef>
              <a:spcAft>
                <a:spcPts val="0"/>
              </a:spcAft>
              <a:buClr>
                <a:schemeClr val="lt1"/>
              </a:buClr>
              <a:buSzPts val="3200"/>
              <a:buChar char="●"/>
              <a:defRPr sz="3200">
                <a:solidFill>
                  <a:schemeClr val="lt1"/>
                </a:solidFill>
              </a:defRPr>
            </a:lvl4pPr>
            <a:lvl5pPr marL="2286000" lvl="4" indent="-431800" rtl="0">
              <a:spcBef>
                <a:spcPts val="800"/>
              </a:spcBef>
              <a:spcAft>
                <a:spcPts val="0"/>
              </a:spcAft>
              <a:buClr>
                <a:schemeClr val="lt1"/>
              </a:buClr>
              <a:buSzPts val="3200"/>
              <a:buChar char="○"/>
              <a:defRPr sz="3200">
                <a:solidFill>
                  <a:schemeClr val="lt1"/>
                </a:solidFill>
              </a:defRPr>
            </a:lvl5pPr>
            <a:lvl6pPr marL="2743200" lvl="5" indent="-431800" rtl="0">
              <a:spcBef>
                <a:spcPts val="800"/>
              </a:spcBef>
              <a:spcAft>
                <a:spcPts val="0"/>
              </a:spcAft>
              <a:buClr>
                <a:schemeClr val="lt1"/>
              </a:buClr>
              <a:buSzPts val="3200"/>
              <a:buChar char="■"/>
              <a:defRPr sz="3200">
                <a:solidFill>
                  <a:schemeClr val="lt1"/>
                </a:solidFill>
              </a:defRPr>
            </a:lvl6pPr>
            <a:lvl7pPr marL="3200400" lvl="6" indent="-431800" rtl="0">
              <a:spcBef>
                <a:spcPts val="800"/>
              </a:spcBef>
              <a:spcAft>
                <a:spcPts val="0"/>
              </a:spcAft>
              <a:buClr>
                <a:schemeClr val="lt1"/>
              </a:buClr>
              <a:buSzPts val="3200"/>
              <a:buChar char="●"/>
              <a:defRPr sz="3200">
                <a:solidFill>
                  <a:schemeClr val="lt1"/>
                </a:solidFill>
              </a:defRPr>
            </a:lvl7pPr>
            <a:lvl8pPr marL="3657600" lvl="7" indent="-431800" rtl="0">
              <a:spcBef>
                <a:spcPts val="800"/>
              </a:spcBef>
              <a:spcAft>
                <a:spcPts val="0"/>
              </a:spcAft>
              <a:buClr>
                <a:schemeClr val="lt1"/>
              </a:buClr>
              <a:buSzPts val="3200"/>
              <a:buChar char="○"/>
              <a:defRPr sz="3200">
                <a:solidFill>
                  <a:schemeClr val="lt1"/>
                </a:solidFill>
              </a:defRPr>
            </a:lvl8pPr>
            <a:lvl9pPr marL="4114800" lvl="8" indent="-431800" rtl="0">
              <a:spcBef>
                <a:spcPts val="800"/>
              </a:spcBef>
              <a:spcAft>
                <a:spcPts val="800"/>
              </a:spcAft>
              <a:buClr>
                <a:schemeClr val="lt1"/>
              </a:buClr>
              <a:buSzPts val="3200"/>
              <a:buChar char="■"/>
              <a:defRPr sz="3200">
                <a:solidFill>
                  <a:schemeClr val="lt1"/>
                </a:solidFill>
              </a:defRPr>
            </a:lvl9pPr>
          </a:lstStyle>
          <a:p>
            <a:endParaRPr/>
          </a:p>
        </p:txBody>
      </p:sp>
      <p:sp>
        <p:nvSpPr>
          <p:cNvPr id="35" name="Google Shape;35;p4"/>
          <p:cNvSpPr txBox="1"/>
          <p:nvPr/>
        </p:nvSpPr>
        <p:spPr>
          <a:xfrm>
            <a:off x="346977" y="1296229"/>
            <a:ext cx="582000" cy="669300"/>
          </a:xfrm>
          <a:prstGeom prst="rect">
            <a:avLst/>
          </a:prstGeom>
          <a:noFill/>
          <a:ln>
            <a:noFill/>
          </a:ln>
        </p:spPr>
        <p:txBody>
          <a:bodyPr spcFirstLastPara="1" wrap="square" lIns="0" tIns="0" rIns="0" bIns="0" anchor="t" anchorCtr="0">
            <a:noAutofit/>
          </a:bodyPr>
          <a:lstStyle/>
          <a:p>
            <a:pPr marL="0" lvl="0" indent="0" algn="l" rtl="0">
              <a:spcBef>
                <a:spcPts val="0"/>
              </a:spcBef>
              <a:spcAft>
                <a:spcPts val="0"/>
              </a:spcAft>
              <a:buNone/>
            </a:pPr>
            <a:r>
              <a:rPr lang="en" sz="10400">
                <a:solidFill>
                  <a:schemeClr val="lt1"/>
                </a:solidFill>
                <a:latin typeface="News Cycle"/>
                <a:ea typeface="News Cycle"/>
                <a:cs typeface="News Cycle"/>
                <a:sym typeface="News Cycle"/>
              </a:rPr>
              <a:t>“</a:t>
            </a:r>
            <a:endParaRPr sz="10400">
              <a:solidFill>
                <a:schemeClr val="lt1"/>
              </a:solidFill>
              <a:latin typeface="News Cycle"/>
              <a:ea typeface="News Cycle"/>
              <a:cs typeface="News Cycle"/>
              <a:sym typeface="News Cycle"/>
            </a:endParaRPr>
          </a:p>
        </p:txBody>
      </p:sp>
      <p:sp>
        <p:nvSpPr>
          <p:cNvPr id="36" name="Google Shape;36;p4"/>
          <p:cNvSpPr txBox="1">
            <a:spLocks noGrp="1"/>
          </p:cNvSpPr>
          <p:nvPr>
            <p:ph type="sldNum" idx="12"/>
          </p:nvPr>
        </p:nvSpPr>
        <p:spPr>
          <a:xfrm>
            <a:off x="8520650" y="4688650"/>
            <a:ext cx="394800" cy="454800"/>
          </a:xfrm>
          <a:prstGeom prst="rect">
            <a:avLst/>
          </a:prstGeom>
        </p:spPr>
        <p:txBody>
          <a:bodyPr spcFirstLastPara="1" wrap="square" lIns="0" tIns="0" rIns="0" bIns="0" anchor="ctr" anchorCtr="0">
            <a:noAutofit/>
          </a:bodyPr>
          <a:lstStyle>
            <a:lvl1pPr lvl="0" rtl="0">
              <a:buNone/>
              <a:defRPr>
                <a:solidFill>
                  <a:schemeClr val="accent3"/>
                </a:solidFill>
              </a:defRPr>
            </a:lvl1pPr>
            <a:lvl2pPr lvl="1" rtl="0">
              <a:buNone/>
              <a:defRPr>
                <a:solidFill>
                  <a:schemeClr val="accent3"/>
                </a:solidFill>
              </a:defRPr>
            </a:lvl2pPr>
            <a:lvl3pPr lvl="2" rtl="0">
              <a:buNone/>
              <a:defRPr>
                <a:solidFill>
                  <a:schemeClr val="accent3"/>
                </a:solidFill>
              </a:defRPr>
            </a:lvl3pPr>
            <a:lvl4pPr lvl="3" rtl="0">
              <a:buNone/>
              <a:defRPr>
                <a:solidFill>
                  <a:schemeClr val="accent3"/>
                </a:solidFill>
              </a:defRPr>
            </a:lvl4pPr>
            <a:lvl5pPr lvl="4" rtl="0">
              <a:buNone/>
              <a:defRPr>
                <a:solidFill>
                  <a:schemeClr val="accent3"/>
                </a:solidFill>
              </a:defRPr>
            </a:lvl5pPr>
            <a:lvl6pPr lvl="5" rtl="0">
              <a:buNone/>
              <a:defRPr>
                <a:solidFill>
                  <a:schemeClr val="accent3"/>
                </a:solidFill>
              </a:defRPr>
            </a:lvl6pPr>
            <a:lvl7pPr lvl="6" rtl="0">
              <a:buNone/>
              <a:defRPr>
                <a:solidFill>
                  <a:schemeClr val="accent3"/>
                </a:solidFill>
              </a:defRPr>
            </a:lvl7pPr>
            <a:lvl8pPr lvl="7" rtl="0">
              <a:buNone/>
              <a:defRPr>
                <a:solidFill>
                  <a:schemeClr val="accent3"/>
                </a:solidFill>
              </a:defRPr>
            </a:lvl8pPr>
            <a:lvl9pPr lvl="8" rtl="0">
              <a:buNone/>
              <a:defRPr>
                <a:solidFill>
                  <a:schemeClr val="accent3"/>
                </a:solidFill>
              </a:defRPr>
            </a:lvl9pPr>
          </a:lstStyle>
          <a:p>
            <a:pPr marL="0" lvl="0" indent="0" algn="ctr" rtl="0">
              <a:spcBef>
                <a:spcPts val="0"/>
              </a:spcBef>
              <a:spcAft>
                <a:spcPts val="0"/>
              </a:spcAft>
              <a:buNone/>
            </a:pPr>
            <a:fld id="{00000000-1234-1234-1234-123412341234}" type="slidenum">
              <a:rPr lang="en"/>
              <a:t>‹#›</a:t>
            </a:fld>
            <a:endParaRPr/>
          </a:p>
        </p:txBody>
      </p:sp>
      <p:sp>
        <p:nvSpPr>
          <p:cNvPr id="37" name="Google Shape;37;p4"/>
          <p:cNvSpPr/>
          <p:nvPr/>
        </p:nvSpPr>
        <p:spPr>
          <a:xfrm>
            <a:off x="7497540" y="3233808"/>
            <a:ext cx="920376" cy="1487592"/>
          </a:xfrm>
          <a:custGeom>
            <a:avLst/>
            <a:gdLst/>
            <a:ahLst/>
            <a:cxnLst/>
            <a:rect l="l" t="t" r="r" b="b"/>
            <a:pathLst>
              <a:path w="21600" h="21600" extrusionOk="0">
                <a:moveTo>
                  <a:pt x="21600" y="0"/>
                </a:moveTo>
                <a:lnTo>
                  <a:pt x="0" y="2423"/>
                </a:lnTo>
                <a:lnTo>
                  <a:pt x="0" y="21600"/>
                </a:lnTo>
                <a:lnTo>
                  <a:pt x="21600" y="19177"/>
                </a:lnTo>
                <a:lnTo>
                  <a:pt x="21600" y="0"/>
                </a:lnTo>
                <a:close/>
              </a:path>
            </a:pathLst>
          </a:custGeom>
          <a:solidFill>
            <a:schemeClr val="accent3"/>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38" name="Google Shape;38;p4"/>
          <p:cNvSpPr/>
          <p:nvPr/>
        </p:nvSpPr>
        <p:spPr>
          <a:xfrm>
            <a:off x="6103018" y="876"/>
            <a:ext cx="1291734" cy="2498796"/>
          </a:xfrm>
          <a:custGeom>
            <a:avLst/>
            <a:gdLst/>
            <a:ahLst/>
            <a:cxnLst/>
            <a:rect l="l" t="t" r="r" b="b"/>
            <a:pathLst>
              <a:path w="21600" h="21600" extrusionOk="0">
                <a:moveTo>
                  <a:pt x="21600" y="0"/>
                </a:moveTo>
                <a:lnTo>
                  <a:pt x="0" y="0"/>
                </a:lnTo>
                <a:lnTo>
                  <a:pt x="0" y="21600"/>
                </a:lnTo>
                <a:lnTo>
                  <a:pt x="21600" y="19575"/>
                </a:lnTo>
                <a:lnTo>
                  <a:pt x="21600" y="0"/>
                </a:lnTo>
                <a:close/>
              </a:path>
            </a:pathLst>
          </a:custGeom>
          <a:solidFill>
            <a:schemeClr val="accent3"/>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39" name="Google Shape;39;p4"/>
          <p:cNvSpPr/>
          <p:nvPr/>
        </p:nvSpPr>
        <p:spPr>
          <a:xfrm>
            <a:off x="7497540" y="875"/>
            <a:ext cx="920376" cy="3296322"/>
          </a:xfrm>
          <a:custGeom>
            <a:avLst/>
            <a:gdLst/>
            <a:ahLst/>
            <a:cxnLst/>
            <a:rect l="l" t="t" r="r" b="b"/>
            <a:pathLst>
              <a:path w="21600" h="21600" extrusionOk="0">
                <a:moveTo>
                  <a:pt x="0" y="21600"/>
                </a:moveTo>
                <a:lnTo>
                  <a:pt x="21600" y="20506"/>
                </a:lnTo>
                <a:lnTo>
                  <a:pt x="21600" y="0"/>
                </a:lnTo>
                <a:lnTo>
                  <a:pt x="0" y="0"/>
                </a:lnTo>
                <a:lnTo>
                  <a:pt x="0" y="21600"/>
                </a:lnTo>
                <a:close/>
              </a:path>
            </a:pathLst>
          </a:custGeom>
          <a:solidFill>
            <a:schemeClr val="accent4"/>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40" name="Google Shape;40;p4"/>
          <p:cNvSpPr/>
          <p:nvPr/>
        </p:nvSpPr>
        <p:spPr>
          <a:xfrm>
            <a:off x="6103018" y="2373413"/>
            <a:ext cx="1291734" cy="2771010"/>
          </a:xfrm>
          <a:custGeom>
            <a:avLst/>
            <a:gdLst/>
            <a:ahLst/>
            <a:cxnLst/>
            <a:rect l="l" t="t" r="r" b="b"/>
            <a:pathLst>
              <a:path w="21600" h="21600" extrusionOk="0">
                <a:moveTo>
                  <a:pt x="21600" y="0"/>
                </a:moveTo>
                <a:lnTo>
                  <a:pt x="0" y="1826"/>
                </a:lnTo>
                <a:lnTo>
                  <a:pt x="0" y="21600"/>
                </a:lnTo>
                <a:lnTo>
                  <a:pt x="21600" y="21600"/>
                </a:lnTo>
                <a:lnTo>
                  <a:pt x="21600" y="0"/>
                </a:lnTo>
                <a:close/>
              </a:path>
            </a:pathLst>
          </a:custGeom>
          <a:solidFill>
            <a:schemeClr val="accent1"/>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 1 column" type="tx">
  <p:cSld name="TITLE_AND_BODY">
    <p:spTree>
      <p:nvGrpSpPr>
        <p:cNvPr id="1" name="Shape 41"/>
        <p:cNvGrpSpPr/>
        <p:nvPr/>
      </p:nvGrpSpPr>
      <p:grpSpPr>
        <a:xfrm>
          <a:off x="0" y="0"/>
          <a:ext cx="0" cy="0"/>
          <a:chOff x="0" y="0"/>
          <a:chExt cx="0" cy="0"/>
        </a:xfrm>
      </p:grpSpPr>
      <p:sp>
        <p:nvSpPr>
          <p:cNvPr id="42" name="Google Shape;42;p5"/>
          <p:cNvSpPr txBox="1">
            <a:spLocks noGrp="1"/>
          </p:cNvSpPr>
          <p:nvPr>
            <p:ph type="title"/>
          </p:nvPr>
        </p:nvSpPr>
        <p:spPr>
          <a:xfrm>
            <a:off x="550500" y="759800"/>
            <a:ext cx="6107700" cy="396300"/>
          </a:xfrm>
          <a:prstGeom prst="rect">
            <a:avLst/>
          </a:prstGeom>
        </p:spPr>
        <p:txBody>
          <a:bodyPr spcFirstLastPara="1" wrap="square" lIns="0" tIns="0" rIns="0" bIns="0" anchor="b"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43" name="Google Shape;43;p5"/>
          <p:cNvSpPr txBox="1">
            <a:spLocks noGrp="1"/>
          </p:cNvSpPr>
          <p:nvPr>
            <p:ph type="body" idx="1"/>
          </p:nvPr>
        </p:nvSpPr>
        <p:spPr>
          <a:xfrm>
            <a:off x="550500" y="1353948"/>
            <a:ext cx="6107700" cy="3033900"/>
          </a:xfrm>
          <a:prstGeom prst="rect">
            <a:avLst/>
          </a:prstGeom>
        </p:spPr>
        <p:txBody>
          <a:bodyPr spcFirstLastPara="1" wrap="square" lIns="0" tIns="0" rIns="0" bIns="0" anchor="t" anchorCtr="0">
            <a:noAutofit/>
          </a:bodyPr>
          <a:lstStyle>
            <a:lvl1pPr marL="457200" lvl="0" indent="-381000" rtl="0">
              <a:spcBef>
                <a:spcPts val="0"/>
              </a:spcBef>
              <a:spcAft>
                <a:spcPts val="0"/>
              </a:spcAft>
              <a:buSzPts val="2400"/>
              <a:buChar char="▸"/>
              <a:defRPr/>
            </a:lvl1pPr>
            <a:lvl2pPr marL="914400" lvl="1" indent="-381000" rtl="0">
              <a:spcBef>
                <a:spcPts val="800"/>
              </a:spcBef>
              <a:spcAft>
                <a:spcPts val="0"/>
              </a:spcAft>
              <a:buSzPts val="2400"/>
              <a:buChar char="▹"/>
              <a:defRPr/>
            </a:lvl2pPr>
            <a:lvl3pPr marL="1371600" lvl="2" indent="-381000" rtl="0">
              <a:spcBef>
                <a:spcPts val="800"/>
              </a:spcBef>
              <a:spcAft>
                <a:spcPts val="0"/>
              </a:spcAft>
              <a:buSzPts val="2400"/>
              <a:buChar char="■"/>
              <a:defRPr/>
            </a:lvl3pPr>
            <a:lvl4pPr marL="1828800" lvl="3" indent="-381000" rtl="0">
              <a:spcBef>
                <a:spcPts val="800"/>
              </a:spcBef>
              <a:spcAft>
                <a:spcPts val="0"/>
              </a:spcAft>
              <a:buSzPts val="2400"/>
              <a:buChar char="●"/>
              <a:defRPr/>
            </a:lvl4pPr>
            <a:lvl5pPr marL="2286000" lvl="4" indent="-381000" rtl="0">
              <a:spcBef>
                <a:spcPts val="800"/>
              </a:spcBef>
              <a:spcAft>
                <a:spcPts val="0"/>
              </a:spcAft>
              <a:buSzPts val="2400"/>
              <a:buChar char="○"/>
              <a:defRPr/>
            </a:lvl5pPr>
            <a:lvl6pPr marL="2743200" lvl="5" indent="-381000" rtl="0">
              <a:spcBef>
                <a:spcPts val="800"/>
              </a:spcBef>
              <a:spcAft>
                <a:spcPts val="0"/>
              </a:spcAft>
              <a:buSzPts val="2400"/>
              <a:buChar char="■"/>
              <a:defRPr/>
            </a:lvl6pPr>
            <a:lvl7pPr marL="3200400" lvl="6" indent="-381000" rtl="0">
              <a:spcBef>
                <a:spcPts val="800"/>
              </a:spcBef>
              <a:spcAft>
                <a:spcPts val="0"/>
              </a:spcAft>
              <a:buSzPts val="2400"/>
              <a:buChar char="●"/>
              <a:defRPr/>
            </a:lvl7pPr>
            <a:lvl8pPr marL="3657600" lvl="7" indent="-381000" rtl="0">
              <a:spcBef>
                <a:spcPts val="800"/>
              </a:spcBef>
              <a:spcAft>
                <a:spcPts val="0"/>
              </a:spcAft>
              <a:buSzPts val="2400"/>
              <a:buChar char="○"/>
              <a:defRPr/>
            </a:lvl8pPr>
            <a:lvl9pPr marL="4114800" lvl="8" indent="-381000" rtl="0">
              <a:spcBef>
                <a:spcPts val="800"/>
              </a:spcBef>
              <a:spcAft>
                <a:spcPts val="800"/>
              </a:spcAft>
              <a:buSzPts val="2400"/>
              <a:buChar char="■"/>
              <a:defRPr/>
            </a:lvl9pPr>
          </a:lstStyle>
          <a:p>
            <a:endParaRPr/>
          </a:p>
        </p:txBody>
      </p:sp>
      <p:sp>
        <p:nvSpPr>
          <p:cNvPr id="44" name="Google Shape;44;p5"/>
          <p:cNvSpPr txBox="1">
            <a:spLocks noGrp="1"/>
          </p:cNvSpPr>
          <p:nvPr>
            <p:ph type="sldNum" idx="12"/>
          </p:nvPr>
        </p:nvSpPr>
        <p:spPr>
          <a:xfrm>
            <a:off x="8346250" y="4688650"/>
            <a:ext cx="569100" cy="45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a:t>
            </a:fld>
            <a:endParaRPr/>
          </a:p>
        </p:txBody>
      </p:sp>
      <p:sp>
        <p:nvSpPr>
          <p:cNvPr id="45" name="Google Shape;45;p5"/>
          <p:cNvSpPr/>
          <p:nvPr/>
        </p:nvSpPr>
        <p:spPr>
          <a:xfrm>
            <a:off x="6963076" y="3274552"/>
            <a:ext cx="359208" cy="1868940"/>
          </a:xfrm>
          <a:custGeom>
            <a:avLst/>
            <a:gdLst/>
            <a:ahLst/>
            <a:cxnLst/>
            <a:rect l="l" t="t" r="r" b="b"/>
            <a:pathLst>
              <a:path w="21600" h="21600" extrusionOk="0">
                <a:moveTo>
                  <a:pt x="21600" y="21600"/>
                </a:moveTo>
                <a:lnTo>
                  <a:pt x="21600" y="0"/>
                </a:lnTo>
                <a:lnTo>
                  <a:pt x="0" y="753"/>
                </a:lnTo>
                <a:lnTo>
                  <a:pt x="0" y="21600"/>
                </a:lnTo>
                <a:lnTo>
                  <a:pt x="21600" y="21600"/>
                </a:lnTo>
                <a:close/>
              </a:path>
            </a:pathLst>
          </a:custGeom>
          <a:solidFill>
            <a:schemeClr val="accent1"/>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46" name="Google Shape;46;p5"/>
          <p:cNvSpPr/>
          <p:nvPr/>
        </p:nvSpPr>
        <p:spPr>
          <a:xfrm>
            <a:off x="6963076" y="977835"/>
            <a:ext cx="359208" cy="439992"/>
          </a:xfrm>
          <a:custGeom>
            <a:avLst/>
            <a:gdLst/>
            <a:ahLst/>
            <a:cxnLst/>
            <a:rect l="l" t="t" r="r" b="b"/>
            <a:pathLst>
              <a:path w="21600" h="21600" extrusionOk="0">
                <a:moveTo>
                  <a:pt x="0" y="21600"/>
                </a:moveTo>
                <a:lnTo>
                  <a:pt x="21600" y="18401"/>
                </a:lnTo>
                <a:lnTo>
                  <a:pt x="21600" y="0"/>
                </a:lnTo>
                <a:lnTo>
                  <a:pt x="0" y="3199"/>
                </a:lnTo>
                <a:lnTo>
                  <a:pt x="0" y="21600"/>
                </a:lnTo>
                <a:close/>
              </a:path>
            </a:pathLst>
          </a:custGeom>
          <a:solidFill>
            <a:schemeClr val="accent5"/>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47" name="Google Shape;47;p5"/>
          <p:cNvSpPr/>
          <p:nvPr/>
        </p:nvSpPr>
        <p:spPr>
          <a:xfrm>
            <a:off x="6963076" y="1"/>
            <a:ext cx="359208" cy="954126"/>
          </a:xfrm>
          <a:custGeom>
            <a:avLst/>
            <a:gdLst/>
            <a:ahLst/>
            <a:cxnLst/>
            <a:rect l="l" t="t" r="r" b="b"/>
            <a:pathLst>
              <a:path w="21600" h="21600" extrusionOk="0">
                <a:moveTo>
                  <a:pt x="21600" y="0"/>
                </a:moveTo>
                <a:lnTo>
                  <a:pt x="0" y="0"/>
                </a:lnTo>
                <a:lnTo>
                  <a:pt x="0" y="21600"/>
                </a:lnTo>
                <a:lnTo>
                  <a:pt x="21600" y="20125"/>
                </a:lnTo>
                <a:lnTo>
                  <a:pt x="21600" y="0"/>
                </a:lnTo>
                <a:close/>
              </a:path>
            </a:pathLst>
          </a:custGeom>
          <a:solidFill>
            <a:schemeClr val="accent4"/>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48" name="Google Shape;48;p5"/>
          <p:cNvSpPr/>
          <p:nvPr/>
        </p:nvSpPr>
        <p:spPr>
          <a:xfrm>
            <a:off x="7415771" y="1034367"/>
            <a:ext cx="837702" cy="2962548"/>
          </a:xfrm>
          <a:custGeom>
            <a:avLst/>
            <a:gdLst/>
            <a:ahLst/>
            <a:cxnLst/>
            <a:rect l="l" t="t" r="r" b="b"/>
            <a:pathLst>
              <a:path w="21600" h="21600" extrusionOk="0">
                <a:moveTo>
                  <a:pt x="21600" y="0"/>
                </a:moveTo>
                <a:lnTo>
                  <a:pt x="0" y="1107"/>
                </a:lnTo>
                <a:lnTo>
                  <a:pt x="0" y="21600"/>
                </a:lnTo>
                <a:lnTo>
                  <a:pt x="21600" y="20492"/>
                </a:lnTo>
                <a:lnTo>
                  <a:pt x="21600" y="0"/>
                </a:lnTo>
                <a:close/>
              </a:path>
            </a:pathLst>
          </a:custGeom>
          <a:solidFill>
            <a:schemeClr val="accent3"/>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49" name="Google Shape;49;p5"/>
          <p:cNvSpPr/>
          <p:nvPr/>
        </p:nvSpPr>
        <p:spPr>
          <a:xfrm>
            <a:off x="7415771" y="0"/>
            <a:ext cx="837702" cy="1092042"/>
          </a:xfrm>
          <a:custGeom>
            <a:avLst/>
            <a:gdLst/>
            <a:ahLst/>
            <a:cxnLst/>
            <a:rect l="l" t="t" r="r" b="b"/>
            <a:pathLst>
              <a:path w="21600" h="21600" extrusionOk="0">
                <a:moveTo>
                  <a:pt x="0" y="21600"/>
                </a:moveTo>
                <a:lnTo>
                  <a:pt x="21600" y="18596"/>
                </a:lnTo>
                <a:lnTo>
                  <a:pt x="21600" y="0"/>
                </a:lnTo>
                <a:lnTo>
                  <a:pt x="0" y="0"/>
                </a:lnTo>
                <a:lnTo>
                  <a:pt x="0" y="21600"/>
                </a:lnTo>
                <a:close/>
              </a:path>
            </a:pathLst>
          </a:custGeom>
          <a:solidFill>
            <a:schemeClr val="accent1"/>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50" name="Google Shape;50;p5"/>
          <p:cNvSpPr/>
          <p:nvPr/>
        </p:nvSpPr>
        <p:spPr>
          <a:xfrm>
            <a:off x="8346880" y="1552004"/>
            <a:ext cx="568512" cy="1140210"/>
          </a:xfrm>
          <a:custGeom>
            <a:avLst/>
            <a:gdLst/>
            <a:ahLst/>
            <a:cxnLst/>
            <a:rect l="l" t="t" r="r" b="b"/>
            <a:pathLst>
              <a:path w="21600" h="21600" extrusionOk="0">
                <a:moveTo>
                  <a:pt x="0" y="21600"/>
                </a:moveTo>
                <a:lnTo>
                  <a:pt x="21600" y="19647"/>
                </a:lnTo>
                <a:lnTo>
                  <a:pt x="21600" y="0"/>
                </a:lnTo>
                <a:lnTo>
                  <a:pt x="0" y="1953"/>
                </a:lnTo>
                <a:lnTo>
                  <a:pt x="0" y="21600"/>
                </a:lnTo>
                <a:close/>
              </a:path>
            </a:pathLst>
          </a:custGeom>
          <a:solidFill>
            <a:schemeClr val="accent2"/>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51" name="Google Shape;51;p5"/>
          <p:cNvSpPr/>
          <p:nvPr/>
        </p:nvSpPr>
        <p:spPr>
          <a:xfrm>
            <a:off x="8346880" y="4574477"/>
            <a:ext cx="568512" cy="568998"/>
          </a:xfrm>
          <a:custGeom>
            <a:avLst/>
            <a:gdLst/>
            <a:ahLst/>
            <a:cxnLst/>
            <a:rect l="l" t="t" r="r" b="b"/>
            <a:pathLst>
              <a:path w="21600" h="21600" extrusionOk="0">
                <a:moveTo>
                  <a:pt x="0" y="21600"/>
                </a:moveTo>
                <a:lnTo>
                  <a:pt x="21600" y="21600"/>
                </a:lnTo>
                <a:lnTo>
                  <a:pt x="21600" y="0"/>
                </a:lnTo>
                <a:lnTo>
                  <a:pt x="0" y="3912"/>
                </a:lnTo>
                <a:lnTo>
                  <a:pt x="0" y="21600"/>
                </a:lnTo>
                <a:close/>
              </a:path>
            </a:pathLst>
          </a:custGeom>
          <a:solidFill>
            <a:schemeClr val="accent3"/>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52" name="Google Shape;52;p5"/>
          <p:cNvSpPr/>
          <p:nvPr/>
        </p:nvSpPr>
        <p:spPr>
          <a:xfrm>
            <a:off x="8346880" y="2682241"/>
            <a:ext cx="568512" cy="1902258"/>
          </a:xfrm>
          <a:custGeom>
            <a:avLst/>
            <a:gdLst/>
            <a:ahLst/>
            <a:cxnLst/>
            <a:rect l="l" t="t" r="r" b="b"/>
            <a:pathLst>
              <a:path w="21600" h="21600" extrusionOk="0">
                <a:moveTo>
                  <a:pt x="21600" y="0"/>
                </a:moveTo>
                <a:lnTo>
                  <a:pt x="0" y="1170"/>
                </a:lnTo>
                <a:lnTo>
                  <a:pt x="0" y="21600"/>
                </a:lnTo>
                <a:lnTo>
                  <a:pt x="21600" y="20429"/>
                </a:lnTo>
                <a:lnTo>
                  <a:pt x="21600" y="0"/>
                </a:lnTo>
                <a:close/>
              </a:path>
            </a:pathLst>
          </a:custGeom>
          <a:solidFill>
            <a:schemeClr val="accent1"/>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 1 column + image">
  <p:cSld name="TITLE_AND_BODY_1">
    <p:spTree>
      <p:nvGrpSpPr>
        <p:cNvPr id="1" name="Shape 53"/>
        <p:cNvGrpSpPr/>
        <p:nvPr/>
      </p:nvGrpSpPr>
      <p:grpSpPr>
        <a:xfrm>
          <a:off x="0" y="0"/>
          <a:ext cx="0" cy="0"/>
          <a:chOff x="0" y="0"/>
          <a:chExt cx="0" cy="0"/>
        </a:xfrm>
      </p:grpSpPr>
      <p:sp>
        <p:nvSpPr>
          <p:cNvPr id="54" name="Google Shape;54;p6"/>
          <p:cNvSpPr txBox="1">
            <a:spLocks noGrp="1"/>
          </p:cNvSpPr>
          <p:nvPr>
            <p:ph type="title"/>
          </p:nvPr>
        </p:nvSpPr>
        <p:spPr>
          <a:xfrm>
            <a:off x="550500" y="759800"/>
            <a:ext cx="3694500" cy="396300"/>
          </a:xfrm>
          <a:prstGeom prst="rect">
            <a:avLst/>
          </a:prstGeom>
        </p:spPr>
        <p:txBody>
          <a:bodyPr spcFirstLastPara="1" wrap="square" lIns="0" tIns="0" rIns="0" bIns="0" anchor="b"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55" name="Google Shape;55;p6"/>
          <p:cNvSpPr txBox="1">
            <a:spLocks noGrp="1"/>
          </p:cNvSpPr>
          <p:nvPr>
            <p:ph type="body" idx="1"/>
          </p:nvPr>
        </p:nvSpPr>
        <p:spPr>
          <a:xfrm>
            <a:off x="550500" y="1353948"/>
            <a:ext cx="3694500" cy="3033900"/>
          </a:xfrm>
          <a:prstGeom prst="rect">
            <a:avLst/>
          </a:prstGeom>
        </p:spPr>
        <p:txBody>
          <a:bodyPr spcFirstLastPara="1" wrap="square" lIns="0" tIns="0" rIns="0" bIns="0" anchor="t" anchorCtr="0">
            <a:noAutofit/>
          </a:bodyPr>
          <a:lstStyle>
            <a:lvl1pPr marL="457200" lvl="0" indent="-381000" rtl="0">
              <a:spcBef>
                <a:spcPts val="0"/>
              </a:spcBef>
              <a:spcAft>
                <a:spcPts val="0"/>
              </a:spcAft>
              <a:buSzPts val="2400"/>
              <a:buChar char="▸"/>
              <a:defRPr/>
            </a:lvl1pPr>
            <a:lvl2pPr marL="914400" lvl="1" indent="-381000" rtl="0">
              <a:spcBef>
                <a:spcPts val="800"/>
              </a:spcBef>
              <a:spcAft>
                <a:spcPts val="0"/>
              </a:spcAft>
              <a:buSzPts val="2400"/>
              <a:buChar char="▹"/>
              <a:defRPr/>
            </a:lvl2pPr>
            <a:lvl3pPr marL="1371600" lvl="2" indent="-381000" rtl="0">
              <a:spcBef>
                <a:spcPts val="800"/>
              </a:spcBef>
              <a:spcAft>
                <a:spcPts val="0"/>
              </a:spcAft>
              <a:buSzPts val="2400"/>
              <a:buChar char="■"/>
              <a:defRPr/>
            </a:lvl3pPr>
            <a:lvl4pPr marL="1828800" lvl="3" indent="-381000" rtl="0">
              <a:spcBef>
                <a:spcPts val="800"/>
              </a:spcBef>
              <a:spcAft>
                <a:spcPts val="0"/>
              </a:spcAft>
              <a:buSzPts val="2400"/>
              <a:buChar char="●"/>
              <a:defRPr/>
            </a:lvl4pPr>
            <a:lvl5pPr marL="2286000" lvl="4" indent="-381000" rtl="0">
              <a:spcBef>
                <a:spcPts val="800"/>
              </a:spcBef>
              <a:spcAft>
                <a:spcPts val="0"/>
              </a:spcAft>
              <a:buSzPts val="2400"/>
              <a:buChar char="○"/>
              <a:defRPr/>
            </a:lvl5pPr>
            <a:lvl6pPr marL="2743200" lvl="5" indent="-381000" rtl="0">
              <a:spcBef>
                <a:spcPts val="800"/>
              </a:spcBef>
              <a:spcAft>
                <a:spcPts val="0"/>
              </a:spcAft>
              <a:buSzPts val="2400"/>
              <a:buChar char="■"/>
              <a:defRPr/>
            </a:lvl6pPr>
            <a:lvl7pPr marL="3200400" lvl="6" indent="-381000" rtl="0">
              <a:spcBef>
                <a:spcPts val="800"/>
              </a:spcBef>
              <a:spcAft>
                <a:spcPts val="0"/>
              </a:spcAft>
              <a:buSzPts val="2400"/>
              <a:buChar char="●"/>
              <a:defRPr/>
            </a:lvl7pPr>
            <a:lvl8pPr marL="3657600" lvl="7" indent="-381000" rtl="0">
              <a:spcBef>
                <a:spcPts val="800"/>
              </a:spcBef>
              <a:spcAft>
                <a:spcPts val="0"/>
              </a:spcAft>
              <a:buSzPts val="2400"/>
              <a:buChar char="○"/>
              <a:defRPr/>
            </a:lvl8pPr>
            <a:lvl9pPr marL="4114800" lvl="8" indent="-381000" rtl="0">
              <a:spcBef>
                <a:spcPts val="800"/>
              </a:spcBef>
              <a:spcAft>
                <a:spcPts val="800"/>
              </a:spcAft>
              <a:buSzPts val="2400"/>
              <a:buChar char="■"/>
              <a:defRPr/>
            </a:lvl9pPr>
          </a:lstStyle>
          <a:p>
            <a:endParaRPr/>
          </a:p>
        </p:txBody>
      </p:sp>
      <p:sp>
        <p:nvSpPr>
          <p:cNvPr id="56" name="Google Shape;56;p6"/>
          <p:cNvSpPr txBox="1">
            <a:spLocks noGrp="1"/>
          </p:cNvSpPr>
          <p:nvPr>
            <p:ph type="sldNum" idx="12"/>
          </p:nvPr>
        </p:nvSpPr>
        <p:spPr>
          <a:xfrm>
            <a:off x="8346250" y="4688650"/>
            <a:ext cx="569100" cy="45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a:t>
            </a:fld>
            <a:endParaRPr/>
          </a:p>
        </p:txBody>
      </p:sp>
      <p:sp>
        <p:nvSpPr>
          <p:cNvPr id="57" name="Google Shape;57;p6"/>
          <p:cNvSpPr/>
          <p:nvPr/>
        </p:nvSpPr>
        <p:spPr>
          <a:xfrm>
            <a:off x="8099306" y="0"/>
            <a:ext cx="892296" cy="322542"/>
          </a:xfrm>
          <a:custGeom>
            <a:avLst/>
            <a:gdLst/>
            <a:ahLst/>
            <a:cxnLst/>
            <a:rect l="l" t="t" r="r" b="b"/>
            <a:pathLst>
              <a:path w="21600" h="21600" extrusionOk="0">
                <a:moveTo>
                  <a:pt x="0" y="0"/>
                </a:moveTo>
                <a:lnTo>
                  <a:pt x="0" y="21600"/>
                </a:lnTo>
                <a:lnTo>
                  <a:pt x="21600" y="10795"/>
                </a:lnTo>
                <a:lnTo>
                  <a:pt x="21600" y="0"/>
                </a:lnTo>
                <a:lnTo>
                  <a:pt x="0" y="0"/>
                </a:lnTo>
                <a:close/>
              </a:path>
            </a:pathLst>
          </a:custGeom>
          <a:solidFill>
            <a:schemeClr val="lt2"/>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58" name="Google Shape;58;p6"/>
          <p:cNvSpPr/>
          <p:nvPr/>
        </p:nvSpPr>
        <p:spPr>
          <a:xfrm>
            <a:off x="4645615" y="609095"/>
            <a:ext cx="1314792" cy="2119176"/>
          </a:xfrm>
          <a:custGeom>
            <a:avLst/>
            <a:gdLst/>
            <a:ahLst/>
            <a:cxnLst/>
            <a:rect l="l" t="t" r="r" b="b"/>
            <a:pathLst>
              <a:path w="21600" h="21600" extrusionOk="0">
                <a:moveTo>
                  <a:pt x="0" y="21600"/>
                </a:moveTo>
                <a:lnTo>
                  <a:pt x="21600" y="19177"/>
                </a:lnTo>
                <a:lnTo>
                  <a:pt x="21600" y="0"/>
                </a:lnTo>
                <a:lnTo>
                  <a:pt x="0" y="2423"/>
                </a:lnTo>
                <a:lnTo>
                  <a:pt x="0" y="21600"/>
                </a:lnTo>
                <a:close/>
              </a:path>
            </a:pathLst>
          </a:custGeom>
          <a:solidFill>
            <a:schemeClr val="lt2"/>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59" name="Google Shape;59;p6"/>
          <p:cNvSpPr/>
          <p:nvPr/>
        </p:nvSpPr>
        <p:spPr>
          <a:xfrm>
            <a:off x="6107231" y="991483"/>
            <a:ext cx="1845234" cy="4159458"/>
          </a:xfrm>
          <a:custGeom>
            <a:avLst/>
            <a:gdLst/>
            <a:ahLst/>
            <a:cxnLst/>
            <a:rect l="l" t="t" r="r" b="b"/>
            <a:pathLst>
              <a:path w="21600" h="21600" extrusionOk="0">
                <a:moveTo>
                  <a:pt x="0" y="21600"/>
                </a:moveTo>
                <a:lnTo>
                  <a:pt x="21600" y="21600"/>
                </a:lnTo>
                <a:lnTo>
                  <a:pt x="21600" y="0"/>
                </a:lnTo>
                <a:lnTo>
                  <a:pt x="0" y="1733"/>
                </a:lnTo>
                <a:lnTo>
                  <a:pt x="0" y="21600"/>
                </a:lnTo>
                <a:close/>
              </a:path>
            </a:pathLst>
          </a:custGeom>
          <a:solidFill>
            <a:schemeClr val="lt2"/>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60" name="Google Shape;60;p6"/>
          <p:cNvSpPr/>
          <p:nvPr/>
        </p:nvSpPr>
        <p:spPr>
          <a:xfrm>
            <a:off x="4645615" y="2643735"/>
            <a:ext cx="1314792" cy="2510136"/>
          </a:xfrm>
          <a:custGeom>
            <a:avLst/>
            <a:gdLst/>
            <a:ahLst/>
            <a:cxnLst/>
            <a:rect l="l" t="t" r="r" b="b"/>
            <a:pathLst>
              <a:path w="21600" h="21600" extrusionOk="0">
                <a:moveTo>
                  <a:pt x="0" y="21600"/>
                </a:moveTo>
                <a:lnTo>
                  <a:pt x="21600" y="21600"/>
                </a:lnTo>
                <a:lnTo>
                  <a:pt x="21600" y="0"/>
                </a:lnTo>
                <a:lnTo>
                  <a:pt x="0" y="2046"/>
                </a:lnTo>
                <a:lnTo>
                  <a:pt x="0" y="21600"/>
                </a:lnTo>
                <a:close/>
              </a:path>
            </a:pathLst>
          </a:custGeom>
          <a:solidFill>
            <a:schemeClr val="lt2"/>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61" name="Google Shape;61;p6"/>
          <p:cNvSpPr/>
          <p:nvPr/>
        </p:nvSpPr>
        <p:spPr>
          <a:xfrm>
            <a:off x="8099306" y="306930"/>
            <a:ext cx="892296" cy="2977290"/>
          </a:xfrm>
          <a:custGeom>
            <a:avLst/>
            <a:gdLst/>
            <a:ahLst/>
            <a:cxnLst/>
            <a:rect l="l" t="t" r="r" b="b"/>
            <a:pathLst>
              <a:path w="21600" h="21600" extrusionOk="0">
                <a:moveTo>
                  <a:pt x="0" y="21600"/>
                </a:moveTo>
                <a:lnTo>
                  <a:pt x="21600" y="20429"/>
                </a:lnTo>
                <a:lnTo>
                  <a:pt x="21600" y="0"/>
                </a:lnTo>
                <a:lnTo>
                  <a:pt x="0" y="1171"/>
                </a:lnTo>
                <a:lnTo>
                  <a:pt x="0" y="21600"/>
                </a:lnTo>
                <a:close/>
              </a:path>
            </a:pathLst>
          </a:custGeom>
          <a:solidFill>
            <a:schemeClr val="lt2"/>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62" name="Google Shape;62;p6"/>
          <p:cNvSpPr/>
          <p:nvPr/>
        </p:nvSpPr>
        <p:spPr>
          <a:xfrm>
            <a:off x="6107231" y="0"/>
            <a:ext cx="1845234" cy="1161054"/>
          </a:xfrm>
          <a:custGeom>
            <a:avLst/>
            <a:gdLst/>
            <a:ahLst/>
            <a:cxnLst/>
            <a:rect l="l" t="t" r="r" b="b"/>
            <a:pathLst>
              <a:path w="21600" h="21600" extrusionOk="0">
                <a:moveTo>
                  <a:pt x="0" y="21600"/>
                </a:moveTo>
                <a:lnTo>
                  <a:pt x="21600" y="15393"/>
                </a:lnTo>
                <a:lnTo>
                  <a:pt x="21600" y="0"/>
                </a:lnTo>
                <a:lnTo>
                  <a:pt x="0" y="0"/>
                </a:lnTo>
                <a:lnTo>
                  <a:pt x="0" y="21600"/>
                </a:lnTo>
                <a:close/>
              </a:path>
            </a:pathLst>
          </a:custGeom>
          <a:solidFill>
            <a:schemeClr val="lt2"/>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63" name="Google Shape;63;p6"/>
          <p:cNvSpPr/>
          <p:nvPr/>
        </p:nvSpPr>
        <p:spPr>
          <a:xfrm>
            <a:off x="8099306" y="3277330"/>
            <a:ext cx="892296" cy="1165914"/>
          </a:xfrm>
          <a:custGeom>
            <a:avLst/>
            <a:gdLst/>
            <a:ahLst/>
            <a:cxnLst/>
            <a:rect l="l" t="t" r="r" b="b"/>
            <a:pathLst>
              <a:path w="21600" h="21600" extrusionOk="0">
                <a:moveTo>
                  <a:pt x="0" y="21600"/>
                </a:moveTo>
                <a:lnTo>
                  <a:pt x="21600" y="18611"/>
                </a:lnTo>
                <a:lnTo>
                  <a:pt x="21600" y="0"/>
                </a:lnTo>
                <a:lnTo>
                  <a:pt x="0" y="2989"/>
                </a:lnTo>
                <a:lnTo>
                  <a:pt x="0" y="21600"/>
                </a:lnTo>
                <a:close/>
              </a:path>
            </a:pathLst>
          </a:custGeom>
          <a:solidFill>
            <a:schemeClr val="lt2"/>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 2 columns" type="twoColTx">
  <p:cSld name="TITLE_AND_TWO_COLUMNS">
    <p:spTree>
      <p:nvGrpSpPr>
        <p:cNvPr id="1" name="Shape 64"/>
        <p:cNvGrpSpPr/>
        <p:nvPr/>
      </p:nvGrpSpPr>
      <p:grpSpPr>
        <a:xfrm>
          <a:off x="0" y="0"/>
          <a:ext cx="0" cy="0"/>
          <a:chOff x="0" y="0"/>
          <a:chExt cx="0" cy="0"/>
        </a:xfrm>
      </p:grpSpPr>
      <p:sp>
        <p:nvSpPr>
          <p:cNvPr id="65" name="Google Shape;65;p7"/>
          <p:cNvSpPr txBox="1">
            <a:spLocks noGrp="1"/>
          </p:cNvSpPr>
          <p:nvPr>
            <p:ph type="title"/>
          </p:nvPr>
        </p:nvSpPr>
        <p:spPr>
          <a:xfrm>
            <a:off x="550500" y="759800"/>
            <a:ext cx="6107700" cy="396300"/>
          </a:xfrm>
          <a:prstGeom prst="rect">
            <a:avLst/>
          </a:prstGeom>
        </p:spPr>
        <p:txBody>
          <a:bodyPr spcFirstLastPara="1" wrap="square" lIns="0" tIns="0" rIns="0" bIns="0" anchor="b"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66" name="Google Shape;66;p7"/>
          <p:cNvSpPr txBox="1">
            <a:spLocks noGrp="1"/>
          </p:cNvSpPr>
          <p:nvPr>
            <p:ph type="body" idx="1"/>
          </p:nvPr>
        </p:nvSpPr>
        <p:spPr>
          <a:xfrm>
            <a:off x="550500" y="1353950"/>
            <a:ext cx="2853600" cy="34182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sz="2000"/>
            </a:lvl1pPr>
            <a:lvl2pPr marL="914400" lvl="1" indent="-355600" rtl="0">
              <a:spcBef>
                <a:spcPts val="800"/>
              </a:spcBef>
              <a:spcAft>
                <a:spcPts val="0"/>
              </a:spcAft>
              <a:buSzPts val="2000"/>
              <a:buChar char="▹"/>
              <a:defRPr sz="2000"/>
            </a:lvl2pPr>
            <a:lvl3pPr marL="1371600" lvl="2" indent="-355600" rtl="0">
              <a:spcBef>
                <a:spcPts val="800"/>
              </a:spcBef>
              <a:spcAft>
                <a:spcPts val="0"/>
              </a:spcAft>
              <a:buSzPts val="2000"/>
              <a:buChar char="■"/>
              <a:defRPr sz="2000"/>
            </a:lvl3pPr>
            <a:lvl4pPr marL="1828800" lvl="3" indent="-355600" rtl="0">
              <a:spcBef>
                <a:spcPts val="800"/>
              </a:spcBef>
              <a:spcAft>
                <a:spcPts val="0"/>
              </a:spcAft>
              <a:buSzPts val="2000"/>
              <a:buChar char="●"/>
              <a:defRPr sz="2000"/>
            </a:lvl4pPr>
            <a:lvl5pPr marL="2286000" lvl="4" indent="-355600" rtl="0">
              <a:spcBef>
                <a:spcPts val="800"/>
              </a:spcBef>
              <a:spcAft>
                <a:spcPts val="0"/>
              </a:spcAft>
              <a:buSzPts val="2000"/>
              <a:buChar char="○"/>
              <a:defRPr sz="2000"/>
            </a:lvl5pPr>
            <a:lvl6pPr marL="2743200" lvl="5" indent="-355600" rtl="0">
              <a:spcBef>
                <a:spcPts val="800"/>
              </a:spcBef>
              <a:spcAft>
                <a:spcPts val="0"/>
              </a:spcAft>
              <a:buSzPts val="2000"/>
              <a:buChar char="■"/>
              <a:defRPr sz="2000"/>
            </a:lvl6pPr>
            <a:lvl7pPr marL="3200400" lvl="6" indent="-355600" rtl="0">
              <a:spcBef>
                <a:spcPts val="800"/>
              </a:spcBef>
              <a:spcAft>
                <a:spcPts val="0"/>
              </a:spcAft>
              <a:buSzPts val="2000"/>
              <a:buChar char="●"/>
              <a:defRPr sz="2000"/>
            </a:lvl7pPr>
            <a:lvl8pPr marL="3657600" lvl="7" indent="-355600" rtl="0">
              <a:spcBef>
                <a:spcPts val="800"/>
              </a:spcBef>
              <a:spcAft>
                <a:spcPts val="0"/>
              </a:spcAft>
              <a:buSzPts val="2000"/>
              <a:buChar char="○"/>
              <a:defRPr sz="2000"/>
            </a:lvl8pPr>
            <a:lvl9pPr marL="4114800" lvl="8" indent="-355600" rtl="0">
              <a:spcBef>
                <a:spcPts val="800"/>
              </a:spcBef>
              <a:spcAft>
                <a:spcPts val="800"/>
              </a:spcAft>
              <a:buSzPts val="2000"/>
              <a:buChar char="■"/>
              <a:defRPr sz="2000"/>
            </a:lvl9pPr>
          </a:lstStyle>
          <a:p>
            <a:endParaRPr/>
          </a:p>
        </p:txBody>
      </p:sp>
      <p:sp>
        <p:nvSpPr>
          <p:cNvPr id="67" name="Google Shape;67;p7"/>
          <p:cNvSpPr txBox="1">
            <a:spLocks noGrp="1"/>
          </p:cNvSpPr>
          <p:nvPr>
            <p:ph type="body" idx="2"/>
          </p:nvPr>
        </p:nvSpPr>
        <p:spPr>
          <a:xfrm>
            <a:off x="3804472" y="1353950"/>
            <a:ext cx="2853600" cy="34182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sz="2000"/>
            </a:lvl1pPr>
            <a:lvl2pPr marL="914400" lvl="1" indent="-355600" rtl="0">
              <a:spcBef>
                <a:spcPts val="800"/>
              </a:spcBef>
              <a:spcAft>
                <a:spcPts val="0"/>
              </a:spcAft>
              <a:buSzPts val="2000"/>
              <a:buChar char="▹"/>
              <a:defRPr sz="2000"/>
            </a:lvl2pPr>
            <a:lvl3pPr marL="1371600" lvl="2" indent="-355600" rtl="0">
              <a:spcBef>
                <a:spcPts val="800"/>
              </a:spcBef>
              <a:spcAft>
                <a:spcPts val="0"/>
              </a:spcAft>
              <a:buSzPts val="2000"/>
              <a:buChar char="■"/>
              <a:defRPr sz="2000"/>
            </a:lvl3pPr>
            <a:lvl4pPr marL="1828800" lvl="3" indent="-355600" rtl="0">
              <a:spcBef>
                <a:spcPts val="800"/>
              </a:spcBef>
              <a:spcAft>
                <a:spcPts val="0"/>
              </a:spcAft>
              <a:buSzPts val="2000"/>
              <a:buChar char="●"/>
              <a:defRPr sz="2000"/>
            </a:lvl4pPr>
            <a:lvl5pPr marL="2286000" lvl="4" indent="-355600" rtl="0">
              <a:spcBef>
                <a:spcPts val="800"/>
              </a:spcBef>
              <a:spcAft>
                <a:spcPts val="0"/>
              </a:spcAft>
              <a:buSzPts val="2000"/>
              <a:buChar char="○"/>
              <a:defRPr sz="2000"/>
            </a:lvl5pPr>
            <a:lvl6pPr marL="2743200" lvl="5" indent="-355600" rtl="0">
              <a:spcBef>
                <a:spcPts val="800"/>
              </a:spcBef>
              <a:spcAft>
                <a:spcPts val="0"/>
              </a:spcAft>
              <a:buSzPts val="2000"/>
              <a:buChar char="■"/>
              <a:defRPr sz="2000"/>
            </a:lvl6pPr>
            <a:lvl7pPr marL="3200400" lvl="6" indent="-355600" rtl="0">
              <a:spcBef>
                <a:spcPts val="800"/>
              </a:spcBef>
              <a:spcAft>
                <a:spcPts val="0"/>
              </a:spcAft>
              <a:buSzPts val="2000"/>
              <a:buChar char="●"/>
              <a:defRPr sz="2000"/>
            </a:lvl7pPr>
            <a:lvl8pPr marL="3657600" lvl="7" indent="-355600" rtl="0">
              <a:spcBef>
                <a:spcPts val="800"/>
              </a:spcBef>
              <a:spcAft>
                <a:spcPts val="0"/>
              </a:spcAft>
              <a:buSzPts val="2000"/>
              <a:buChar char="○"/>
              <a:defRPr sz="2000"/>
            </a:lvl8pPr>
            <a:lvl9pPr marL="4114800" lvl="8" indent="-355600" rtl="0">
              <a:spcBef>
                <a:spcPts val="800"/>
              </a:spcBef>
              <a:spcAft>
                <a:spcPts val="800"/>
              </a:spcAft>
              <a:buSzPts val="2000"/>
              <a:buChar char="■"/>
              <a:defRPr sz="2000"/>
            </a:lvl9pPr>
          </a:lstStyle>
          <a:p>
            <a:endParaRPr/>
          </a:p>
        </p:txBody>
      </p:sp>
      <p:sp>
        <p:nvSpPr>
          <p:cNvPr id="68" name="Google Shape;68;p7"/>
          <p:cNvSpPr txBox="1">
            <a:spLocks noGrp="1"/>
          </p:cNvSpPr>
          <p:nvPr>
            <p:ph type="sldNum" idx="12"/>
          </p:nvPr>
        </p:nvSpPr>
        <p:spPr>
          <a:xfrm>
            <a:off x="8346250" y="4688650"/>
            <a:ext cx="569100" cy="45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a:t>
            </a:fld>
            <a:endParaRPr/>
          </a:p>
        </p:txBody>
      </p:sp>
      <p:grpSp>
        <p:nvGrpSpPr>
          <p:cNvPr id="69" name="Google Shape;69;p7"/>
          <p:cNvGrpSpPr/>
          <p:nvPr/>
        </p:nvGrpSpPr>
        <p:grpSpPr>
          <a:xfrm>
            <a:off x="6963076" y="0"/>
            <a:ext cx="1952316" cy="5143493"/>
            <a:chOff x="6963076" y="0"/>
            <a:chExt cx="1952316" cy="5143493"/>
          </a:xfrm>
        </p:grpSpPr>
        <p:sp>
          <p:nvSpPr>
            <p:cNvPr id="70" name="Google Shape;70;p7"/>
            <p:cNvSpPr/>
            <p:nvPr/>
          </p:nvSpPr>
          <p:spPr>
            <a:xfrm>
              <a:off x="6963076" y="3274552"/>
              <a:ext cx="359208" cy="1868940"/>
            </a:xfrm>
            <a:custGeom>
              <a:avLst/>
              <a:gdLst/>
              <a:ahLst/>
              <a:cxnLst/>
              <a:rect l="l" t="t" r="r" b="b"/>
              <a:pathLst>
                <a:path w="21600" h="21600" extrusionOk="0">
                  <a:moveTo>
                    <a:pt x="21600" y="21600"/>
                  </a:moveTo>
                  <a:lnTo>
                    <a:pt x="21600" y="0"/>
                  </a:lnTo>
                  <a:lnTo>
                    <a:pt x="0" y="753"/>
                  </a:lnTo>
                  <a:lnTo>
                    <a:pt x="0" y="21600"/>
                  </a:lnTo>
                  <a:lnTo>
                    <a:pt x="21600" y="21600"/>
                  </a:lnTo>
                  <a:close/>
                </a:path>
              </a:pathLst>
            </a:custGeom>
            <a:solidFill>
              <a:schemeClr val="accent1"/>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71" name="Google Shape;71;p7"/>
            <p:cNvSpPr/>
            <p:nvPr/>
          </p:nvSpPr>
          <p:spPr>
            <a:xfrm>
              <a:off x="6963076" y="977835"/>
              <a:ext cx="359208" cy="439992"/>
            </a:xfrm>
            <a:custGeom>
              <a:avLst/>
              <a:gdLst/>
              <a:ahLst/>
              <a:cxnLst/>
              <a:rect l="l" t="t" r="r" b="b"/>
              <a:pathLst>
                <a:path w="21600" h="21600" extrusionOk="0">
                  <a:moveTo>
                    <a:pt x="0" y="21600"/>
                  </a:moveTo>
                  <a:lnTo>
                    <a:pt x="21600" y="18401"/>
                  </a:lnTo>
                  <a:lnTo>
                    <a:pt x="21600" y="0"/>
                  </a:lnTo>
                  <a:lnTo>
                    <a:pt x="0" y="3199"/>
                  </a:lnTo>
                  <a:lnTo>
                    <a:pt x="0" y="21600"/>
                  </a:lnTo>
                  <a:close/>
                </a:path>
              </a:pathLst>
            </a:custGeom>
            <a:solidFill>
              <a:schemeClr val="accent5"/>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72" name="Google Shape;72;p7"/>
            <p:cNvSpPr/>
            <p:nvPr/>
          </p:nvSpPr>
          <p:spPr>
            <a:xfrm>
              <a:off x="6963076" y="1"/>
              <a:ext cx="359208" cy="954126"/>
            </a:xfrm>
            <a:custGeom>
              <a:avLst/>
              <a:gdLst/>
              <a:ahLst/>
              <a:cxnLst/>
              <a:rect l="l" t="t" r="r" b="b"/>
              <a:pathLst>
                <a:path w="21600" h="21600" extrusionOk="0">
                  <a:moveTo>
                    <a:pt x="21600" y="0"/>
                  </a:moveTo>
                  <a:lnTo>
                    <a:pt x="0" y="0"/>
                  </a:lnTo>
                  <a:lnTo>
                    <a:pt x="0" y="21600"/>
                  </a:lnTo>
                  <a:lnTo>
                    <a:pt x="21600" y="20125"/>
                  </a:lnTo>
                  <a:lnTo>
                    <a:pt x="21600" y="0"/>
                  </a:lnTo>
                  <a:close/>
                </a:path>
              </a:pathLst>
            </a:custGeom>
            <a:solidFill>
              <a:schemeClr val="accent4"/>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73" name="Google Shape;73;p7"/>
            <p:cNvSpPr/>
            <p:nvPr/>
          </p:nvSpPr>
          <p:spPr>
            <a:xfrm>
              <a:off x="7415771" y="1034367"/>
              <a:ext cx="837702" cy="2962548"/>
            </a:xfrm>
            <a:custGeom>
              <a:avLst/>
              <a:gdLst/>
              <a:ahLst/>
              <a:cxnLst/>
              <a:rect l="l" t="t" r="r" b="b"/>
              <a:pathLst>
                <a:path w="21600" h="21600" extrusionOk="0">
                  <a:moveTo>
                    <a:pt x="21600" y="0"/>
                  </a:moveTo>
                  <a:lnTo>
                    <a:pt x="0" y="1107"/>
                  </a:lnTo>
                  <a:lnTo>
                    <a:pt x="0" y="21600"/>
                  </a:lnTo>
                  <a:lnTo>
                    <a:pt x="21600" y="20492"/>
                  </a:lnTo>
                  <a:lnTo>
                    <a:pt x="21600" y="0"/>
                  </a:lnTo>
                  <a:close/>
                </a:path>
              </a:pathLst>
            </a:custGeom>
            <a:solidFill>
              <a:schemeClr val="accent3"/>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74" name="Google Shape;74;p7"/>
            <p:cNvSpPr/>
            <p:nvPr/>
          </p:nvSpPr>
          <p:spPr>
            <a:xfrm>
              <a:off x="7415771" y="0"/>
              <a:ext cx="837702" cy="1092042"/>
            </a:xfrm>
            <a:custGeom>
              <a:avLst/>
              <a:gdLst/>
              <a:ahLst/>
              <a:cxnLst/>
              <a:rect l="l" t="t" r="r" b="b"/>
              <a:pathLst>
                <a:path w="21600" h="21600" extrusionOk="0">
                  <a:moveTo>
                    <a:pt x="0" y="21600"/>
                  </a:moveTo>
                  <a:lnTo>
                    <a:pt x="21600" y="18596"/>
                  </a:lnTo>
                  <a:lnTo>
                    <a:pt x="21600" y="0"/>
                  </a:lnTo>
                  <a:lnTo>
                    <a:pt x="0" y="0"/>
                  </a:lnTo>
                  <a:lnTo>
                    <a:pt x="0" y="21600"/>
                  </a:lnTo>
                  <a:close/>
                </a:path>
              </a:pathLst>
            </a:custGeom>
            <a:solidFill>
              <a:schemeClr val="accent1"/>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75" name="Google Shape;75;p7"/>
            <p:cNvSpPr/>
            <p:nvPr/>
          </p:nvSpPr>
          <p:spPr>
            <a:xfrm>
              <a:off x="8346880" y="1552004"/>
              <a:ext cx="568512" cy="1140210"/>
            </a:xfrm>
            <a:custGeom>
              <a:avLst/>
              <a:gdLst/>
              <a:ahLst/>
              <a:cxnLst/>
              <a:rect l="l" t="t" r="r" b="b"/>
              <a:pathLst>
                <a:path w="21600" h="21600" extrusionOk="0">
                  <a:moveTo>
                    <a:pt x="0" y="21600"/>
                  </a:moveTo>
                  <a:lnTo>
                    <a:pt x="21600" y="19647"/>
                  </a:lnTo>
                  <a:lnTo>
                    <a:pt x="21600" y="0"/>
                  </a:lnTo>
                  <a:lnTo>
                    <a:pt x="0" y="1953"/>
                  </a:lnTo>
                  <a:lnTo>
                    <a:pt x="0" y="21600"/>
                  </a:lnTo>
                  <a:close/>
                </a:path>
              </a:pathLst>
            </a:custGeom>
            <a:solidFill>
              <a:schemeClr val="accent2"/>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76" name="Google Shape;76;p7"/>
            <p:cNvSpPr/>
            <p:nvPr/>
          </p:nvSpPr>
          <p:spPr>
            <a:xfrm>
              <a:off x="8346880" y="4574477"/>
              <a:ext cx="568512" cy="568998"/>
            </a:xfrm>
            <a:custGeom>
              <a:avLst/>
              <a:gdLst/>
              <a:ahLst/>
              <a:cxnLst/>
              <a:rect l="l" t="t" r="r" b="b"/>
              <a:pathLst>
                <a:path w="21600" h="21600" extrusionOk="0">
                  <a:moveTo>
                    <a:pt x="0" y="21600"/>
                  </a:moveTo>
                  <a:lnTo>
                    <a:pt x="21600" y="21600"/>
                  </a:lnTo>
                  <a:lnTo>
                    <a:pt x="21600" y="0"/>
                  </a:lnTo>
                  <a:lnTo>
                    <a:pt x="0" y="3912"/>
                  </a:lnTo>
                  <a:lnTo>
                    <a:pt x="0" y="21600"/>
                  </a:lnTo>
                  <a:close/>
                </a:path>
              </a:pathLst>
            </a:custGeom>
            <a:solidFill>
              <a:schemeClr val="accent3"/>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77" name="Google Shape;77;p7"/>
            <p:cNvSpPr/>
            <p:nvPr/>
          </p:nvSpPr>
          <p:spPr>
            <a:xfrm>
              <a:off x="8346880" y="2682241"/>
              <a:ext cx="568512" cy="1902258"/>
            </a:xfrm>
            <a:custGeom>
              <a:avLst/>
              <a:gdLst/>
              <a:ahLst/>
              <a:cxnLst/>
              <a:rect l="l" t="t" r="r" b="b"/>
              <a:pathLst>
                <a:path w="21600" h="21600" extrusionOk="0">
                  <a:moveTo>
                    <a:pt x="21600" y="0"/>
                  </a:moveTo>
                  <a:lnTo>
                    <a:pt x="0" y="1170"/>
                  </a:lnTo>
                  <a:lnTo>
                    <a:pt x="0" y="21600"/>
                  </a:lnTo>
                  <a:lnTo>
                    <a:pt x="21600" y="20429"/>
                  </a:lnTo>
                  <a:lnTo>
                    <a:pt x="21600" y="0"/>
                  </a:lnTo>
                  <a:close/>
                </a:path>
              </a:pathLst>
            </a:custGeom>
            <a:solidFill>
              <a:schemeClr val="accent1"/>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 3 columns">
  <p:cSld name="TITLE_AND_TWO_COLUMNS_1">
    <p:spTree>
      <p:nvGrpSpPr>
        <p:cNvPr id="1" name="Shape 78"/>
        <p:cNvGrpSpPr/>
        <p:nvPr/>
      </p:nvGrpSpPr>
      <p:grpSpPr>
        <a:xfrm>
          <a:off x="0" y="0"/>
          <a:ext cx="0" cy="0"/>
          <a:chOff x="0" y="0"/>
          <a:chExt cx="0" cy="0"/>
        </a:xfrm>
      </p:grpSpPr>
      <p:sp>
        <p:nvSpPr>
          <p:cNvPr id="79" name="Google Shape;79;p8"/>
          <p:cNvSpPr txBox="1">
            <a:spLocks noGrp="1"/>
          </p:cNvSpPr>
          <p:nvPr>
            <p:ph type="title"/>
          </p:nvPr>
        </p:nvSpPr>
        <p:spPr>
          <a:xfrm>
            <a:off x="550500" y="759800"/>
            <a:ext cx="6107700" cy="396300"/>
          </a:xfrm>
          <a:prstGeom prst="rect">
            <a:avLst/>
          </a:prstGeom>
        </p:spPr>
        <p:txBody>
          <a:bodyPr spcFirstLastPara="1" wrap="square" lIns="0" tIns="0" rIns="0" bIns="0" anchor="b"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80" name="Google Shape;80;p8"/>
          <p:cNvSpPr txBox="1">
            <a:spLocks noGrp="1"/>
          </p:cNvSpPr>
          <p:nvPr>
            <p:ph type="body" idx="1"/>
          </p:nvPr>
        </p:nvSpPr>
        <p:spPr>
          <a:xfrm>
            <a:off x="550500" y="1353950"/>
            <a:ext cx="1902900" cy="3418200"/>
          </a:xfrm>
          <a:prstGeom prst="rect">
            <a:avLst/>
          </a:prstGeom>
        </p:spPr>
        <p:txBody>
          <a:bodyPr spcFirstLastPara="1" wrap="square" lIns="0" tIns="0" rIns="0" bIns="0" anchor="t" anchorCtr="0">
            <a:noAutofit/>
          </a:bodyPr>
          <a:lstStyle>
            <a:lvl1pPr marL="457200" lvl="0" indent="-342900" rtl="0">
              <a:spcBef>
                <a:spcPts val="0"/>
              </a:spcBef>
              <a:spcAft>
                <a:spcPts val="0"/>
              </a:spcAft>
              <a:buSzPts val="1800"/>
              <a:buChar char="▸"/>
              <a:defRPr sz="1800"/>
            </a:lvl1pPr>
            <a:lvl2pPr marL="914400" lvl="1" indent="-342900" rtl="0">
              <a:spcBef>
                <a:spcPts val="800"/>
              </a:spcBef>
              <a:spcAft>
                <a:spcPts val="0"/>
              </a:spcAft>
              <a:buSzPts val="1800"/>
              <a:buChar char="▹"/>
              <a:defRPr sz="1800"/>
            </a:lvl2pPr>
            <a:lvl3pPr marL="1371600" lvl="2" indent="-342900" rtl="0">
              <a:spcBef>
                <a:spcPts val="800"/>
              </a:spcBef>
              <a:spcAft>
                <a:spcPts val="0"/>
              </a:spcAft>
              <a:buSzPts val="1800"/>
              <a:buChar char="■"/>
              <a:defRPr sz="1800"/>
            </a:lvl3pPr>
            <a:lvl4pPr marL="1828800" lvl="3" indent="-342900" rtl="0">
              <a:spcBef>
                <a:spcPts val="800"/>
              </a:spcBef>
              <a:spcAft>
                <a:spcPts val="0"/>
              </a:spcAft>
              <a:buSzPts val="1800"/>
              <a:buChar char="●"/>
              <a:defRPr sz="1800"/>
            </a:lvl4pPr>
            <a:lvl5pPr marL="2286000" lvl="4" indent="-342900" rtl="0">
              <a:spcBef>
                <a:spcPts val="800"/>
              </a:spcBef>
              <a:spcAft>
                <a:spcPts val="0"/>
              </a:spcAft>
              <a:buSzPts val="1800"/>
              <a:buChar char="○"/>
              <a:defRPr sz="1800"/>
            </a:lvl5pPr>
            <a:lvl6pPr marL="2743200" lvl="5" indent="-342900" rtl="0">
              <a:spcBef>
                <a:spcPts val="800"/>
              </a:spcBef>
              <a:spcAft>
                <a:spcPts val="0"/>
              </a:spcAft>
              <a:buSzPts val="1800"/>
              <a:buChar char="■"/>
              <a:defRPr sz="1800"/>
            </a:lvl6pPr>
            <a:lvl7pPr marL="3200400" lvl="6" indent="-342900" rtl="0">
              <a:spcBef>
                <a:spcPts val="800"/>
              </a:spcBef>
              <a:spcAft>
                <a:spcPts val="0"/>
              </a:spcAft>
              <a:buSzPts val="1800"/>
              <a:buChar char="●"/>
              <a:defRPr sz="1800"/>
            </a:lvl7pPr>
            <a:lvl8pPr marL="3657600" lvl="7" indent="-342900" rtl="0">
              <a:spcBef>
                <a:spcPts val="800"/>
              </a:spcBef>
              <a:spcAft>
                <a:spcPts val="0"/>
              </a:spcAft>
              <a:buSzPts val="1800"/>
              <a:buChar char="○"/>
              <a:defRPr sz="1800"/>
            </a:lvl8pPr>
            <a:lvl9pPr marL="4114800" lvl="8" indent="-342900" rtl="0">
              <a:spcBef>
                <a:spcPts val="800"/>
              </a:spcBef>
              <a:spcAft>
                <a:spcPts val="800"/>
              </a:spcAft>
              <a:buSzPts val="1800"/>
              <a:buChar char="■"/>
              <a:defRPr sz="1800"/>
            </a:lvl9pPr>
          </a:lstStyle>
          <a:p>
            <a:endParaRPr/>
          </a:p>
        </p:txBody>
      </p:sp>
      <p:sp>
        <p:nvSpPr>
          <p:cNvPr id="81" name="Google Shape;81;p8"/>
          <p:cNvSpPr txBox="1">
            <a:spLocks noGrp="1"/>
          </p:cNvSpPr>
          <p:nvPr>
            <p:ph type="body" idx="2"/>
          </p:nvPr>
        </p:nvSpPr>
        <p:spPr>
          <a:xfrm>
            <a:off x="2652968" y="1353950"/>
            <a:ext cx="1902900" cy="3418200"/>
          </a:xfrm>
          <a:prstGeom prst="rect">
            <a:avLst/>
          </a:prstGeom>
        </p:spPr>
        <p:txBody>
          <a:bodyPr spcFirstLastPara="1" wrap="square" lIns="0" tIns="0" rIns="0" bIns="0" anchor="t" anchorCtr="0">
            <a:noAutofit/>
          </a:bodyPr>
          <a:lstStyle>
            <a:lvl1pPr marL="457200" lvl="0" indent="-342900" rtl="0">
              <a:spcBef>
                <a:spcPts val="0"/>
              </a:spcBef>
              <a:spcAft>
                <a:spcPts val="0"/>
              </a:spcAft>
              <a:buSzPts val="1800"/>
              <a:buChar char="▸"/>
              <a:defRPr sz="1800"/>
            </a:lvl1pPr>
            <a:lvl2pPr marL="914400" lvl="1" indent="-342900" rtl="0">
              <a:spcBef>
                <a:spcPts val="800"/>
              </a:spcBef>
              <a:spcAft>
                <a:spcPts val="0"/>
              </a:spcAft>
              <a:buSzPts val="1800"/>
              <a:buChar char="▹"/>
              <a:defRPr sz="1800"/>
            </a:lvl2pPr>
            <a:lvl3pPr marL="1371600" lvl="2" indent="-342900" rtl="0">
              <a:spcBef>
                <a:spcPts val="800"/>
              </a:spcBef>
              <a:spcAft>
                <a:spcPts val="0"/>
              </a:spcAft>
              <a:buSzPts val="1800"/>
              <a:buChar char="■"/>
              <a:defRPr sz="1800"/>
            </a:lvl3pPr>
            <a:lvl4pPr marL="1828800" lvl="3" indent="-342900" rtl="0">
              <a:spcBef>
                <a:spcPts val="800"/>
              </a:spcBef>
              <a:spcAft>
                <a:spcPts val="0"/>
              </a:spcAft>
              <a:buSzPts val="1800"/>
              <a:buChar char="●"/>
              <a:defRPr sz="1800"/>
            </a:lvl4pPr>
            <a:lvl5pPr marL="2286000" lvl="4" indent="-342900" rtl="0">
              <a:spcBef>
                <a:spcPts val="800"/>
              </a:spcBef>
              <a:spcAft>
                <a:spcPts val="0"/>
              </a:spcAft>
              <a:buSzPts val="1800"/>
              <a:buChar char="○"/>
              <a:defRPr sz="1800"/>
            </a:lvl5pPr>
            <a:lvl6pPr marL="2743200" lvl="5" indent="-342900" rtl="0">
              <a:spcBef>
                <a:spcPts val="800"/>
              </a:spcBef>
              <a:spcAft>
                <a:spcPts val="0"/>
              </a:spcAft>
              <a:buSzPts val="1800"/>
              <a:buChar char="■"/>
              <a:defRPr sz="1800"/>
            </a:lvl6pPr>
            <a:lvl7pPr marL="3200400" lvl="6" indent="-342900" rtl="0">
              <a:spcBef>
                <a:spcPts val="800"/>
              </a:spcBef>
              <a:spcAft>
                <a:spcPts val="0"/>
              </a:spcAft>
              <a:buSzPts val="1800"/>
              <a:buChar char="●"/>
              <a:defRPr sz="1800"/>
            </a:lvl7pPr>
            <a:lvl8pPr marL="3657600" lvl="7" indent="-342900" rtl="0">
              <a:spcBef>
                <a:spcPts val="800"/>
              </a:spcBef>
              <a:spcAft>
                <a:spcPts val="0"/>
              </a:spcAft>
              <a:buSzPts val="1800"/>
              <a:buChar char="○"/>
              <a:defRPr sz="1800"/>
            </a:lvl8pPr>
            <a:lvl9pPr marL="4114800" lvl="8" indent="-342900" rtl="0">
              <a:spcBef>
                <a:spcPts val="800"/>
              </a:spcBef>
              <a:spcAft>
                <a:spcPts val="800"/>
              </a:spcAft>
              <a:buSzPts val="1800"/>
              <a:buChar char="■"/>
              <a:defRPr sz="1800"/>
            </a:lvl9pPr>
          </a:lstStyle>
          <a:p>
            <a:endParaRPr/>
          </a:p>
        </p:txBody>
      </p:sp>
      <p:sp>
        <p:nvSpPr>
          <p:cNvPr id="82" name="Google Shape;82;p8"/>
          <p:cNvSpPr txBox="1">
            <a:spLocks noGrp="1"/>
          </p:cNvSpPr>
          <p:nvPr>
            <p:ph type="body" idx="3"/>
          </p:nvPr>
        </p:nvSpPr>
        <p:spPr>
          <a:xfrm>
            <a:off x="4755435" y="1353950"/>
            <a:ext cx="1902900" cy="3418200"/>
          </a:xfrm>
          <a:prstGeom prst="rect">
            <a:avLst/>
          </a:prstGeom>
        </p:spPr>
        <p:txBody>
          <a:bodyPr spcFirstLastPara="1" wrap="square" lIns="0" tIns="0" rIns="0" bIns="0" anchor="t" anchorCtr="0">
            <a:noAutofit/>
          </a:bodyPr>
          <a:lstStyle>
            <a:lvl1pPr marL="457200" lvl="0" indent="-342900" rtl="0">
              <a:spcBef>
                <a:spcPts val="0"/>
              </a:spcBef>
              <a:spcAft>
                <a:spcPts val="0"/>
              </a:spcAft>
              <a:buSzPts val="1800"/>
              <a:buChar char="▸"/>
              <a:defRPr sz="1800"/>
            </a:lvl1pPr>
            <a:lvl2pPr marL="914400" lvl="1" indent="-342900" rtl="0">
              <a:spcBef>
                <a:spcPts val="800"/>
              </a:spcBef>
              <a:spcAft>
                <a:spcPts val="0"/>
              </a:spcAft>
              <a:buSzPts val="1800"/>
              <a:buChar char="▹"/>
              <a:defRPr sz="1800"/>
            </a:lvl2pPr>
            <a:lvl3pPr marL="1371600" lvl="2" indent="-342900" rtl="0">
              <a:spcBef>
                <a:spcPts val="800"/>
              </a:spcBef>
              <a:spcAft>
                <a:spcPts val="0"/>
              </a:spcAft>
              <a:buSzPts val="1800"/>
              <a:buChar char="■"/>
              <a:defRPr sz="1800"/>
            </a:lvl3pPr>
            <a:lvl4pPr marL="1828800" lvl="3" indent="-342900" rtl="0">
              <a:spcBef>
                <a:spcPts val="800"/>
              </a:spcBef>
              <a:spcAft>
                <a:spcPts val="0"/>
              </a:spcAft>
              <a:buSzPts val="1800"/>
              <a:buChar char="●"/>
              <a:defRPr sz="1800"/>
            </a:lvl4pPr>
            <a:lvl5pPr marL="2286000" lvl="4" indent="-342900" rtl="0">
              <a:spcBef>
                <a:spcPts val="800"/>
              </a:spcBef>
              <a:spcAft>
                <a:spcPts val="0"/>
              </a:spcAft>
              <a:buSzPts val="1800"/>
              <a:buChar char="○"/>
              <a:defRPr sz="1800"/>
            </a:lvl5pPr>
            <a:lvl6pPr marL="2743200" lvl="5" indent="-342900" rtl="0">
              <a:spcBef>
                <a:spcPts val="800"/>
              </a:spcBef>
              <a:spcAft>
                <a:spcPts val="0"/>
              </a:spcAft>
              <a:buSzPts val="1800"/>
              <a:buChar char="■"/>
              <a:defRPr sz="1800"/>
            </a:lvl6pPr>
            <a:lvl7pPr marL="3200400" lvl="6" indent="-342900" rtl="0">
              <a:spcBef>
                <a:spcPts val="800"/>
              </a:spcBef>
              <a:spcAft>
                <a:spcPts val="0"/>
              </a:spcAft>
              <a:buSzPts val="1800"/>
              <a:buChar char="●"/>
              <a:defRPr sz="1800"/>
            </a:lvl7pPr>
            <a:lvl8pPr marL="3657600" lvl="7" indent="-342900" rtl="0">
              <a:spcBef>
                <a:spcPts val="800"/>
              </a:spcBef>
              <a:spcAft>
                <a:spcPts val="0"/>
              </a:spcAft>
              <a:buSzPts val="1800"/>
              <a:buChar char="○"/>
              <a:defRPr sz="1800"/>
            </a:lvl8pPr>
            <a:lvl9pPr marL="4114800" lvl="8" indent="-342900" rtl="0">
              <a:spcBef>
                <a:spcPts val="800"/>
              </a:spcBef>
              <a:spcAft>
                <a:spcPts val="800"/>
              </a:spcAft>
              <a:buSzPts val="1800"/>
              <a:buChar char="■"/>
              <a:defRPr sz="1800"/>
            </a:lvl9pPr>
          </a:lstStyle>
          <a:p>
            <a:endParaRPr/>
          </a:p>
        </p:txBody>
      </p:sp>
      <p:sp>
        <p:nvSpPr>
          <p:cNvPr id="83" name="Google Shape;83;p8"/>
          <p:cNvSpPr txBox="1">
            <a:spLocks noGrp="1"/>
          </p:cNvSpPr>
          <p:nvPr>
            <p:ph type="sldNum" idx="12"/>
          </p:nvPr>
        </p:nvSpPr>
        <p:spPr>
          <a:xfrm>
            <a:off x="8346250" y="4688650"/>
            <a:ext cx="569100" cy="45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a:t>
            </a:fld>
            <a:endParaRPr/>
          </a:p>
        </p:txBody>
      </p:sp>
      <p:grpSp>
        <p:nvGrpSpPr>
          <p:cNvPr id="84" name="Google Shape;84;p8"/>
          <p:cNvGrpSpPr/>
          <p:nvPr/>
        </p:nvGrpSpPr>
        <p:grpSpPr>
          <a:xfrm>
            <a:off x="6963076" y="0"/>
            <a:ext cx="1952316" cy="5143493"/>
            <a:chOff x="6963076" y="0"/>
            <a:chExt cx="1952316" cy="5143493"/>
          </a:xfrm>
        </p:grpSpPr>
        <p:sp>
          <p:nvSpPr>
            <p:cNvPr id="85" name="Google Shape;85;p8"/>
            <p:cNvSpPr/>
            <p:nvPr/>
          </p:nvSpPr>
          <p:spPr>
            <a:xfrm>
              <a:off x="6963076" y="3274552"/>
              <a:ext cx="359208" cy="1868940"/>
            </a:xfrm>
            <a:custGeom>
              <a:avLst/>
              <a:gdLst/>
              <a:ahLst/>
              <a:cxnLst/>
              <a:rect l="l" t="t" r="r" b="b"/>
              <a:pathLst>
                <a:path w="21600" h="21600" extrusionOk="0">
                  <a:moveTo>
                    <a:pt x="21600" y="21600"/>
                  </a:moveTo>
                  <a:lnTo>
                    <a:pt x="21600" y="0"/>
                  </a:lnTo>
                  <a:lnTo>
                    <a:pt x="0" y="753"/>
                  </a:lnTo>
                  <a:lnTo>
                    <a:pt x="0" y="21600"/>
                  </a:lnTo>
                  <a:lnTo>
                    <a:pt x="21600" y="21600"/>
                  </a:lnTo>
                  <a:close/>
                </a:path>
              </a:pathLst>
            </a:custGeom>
            <a:solidFill>
              <a:schemeClr val="accent1"/>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86" name="Google Shape;86;p8"/>
            <p:cNvSpPr/>
            <p:nvPr/>
          </p:nvSpPr>
          <p:spPr>
            <a:xfrm>
              <a:off x="6963076" y="977835"/>
              <a:ext cx="359208" cy="439992"/>
            </a:xfrm>
            <a:custGeom>
              <a:avLst/>
              <a:gdLst/>
              <a:ahLst/>
              <a:cxnLst/>
              <a:rect l="l" t="t" r="r" b="b"/>
              <a:pathLst>
                <a:path w="21600" h="21600" extrusionOk="0">
                  <a:moveTo>
                    <a:pt x="0" y="21600"/>
                  </a:moveTo>
                  <a:lnTo>
                    <a:pt x="21600" y="18401"/>
                  </a:lnTo>
                  <a:lnTo>
                    <a:pt x="21600" y="0"/>
                  </a:lnTo>
                  <a:lnTo>
                    <a:pt x="0" y="3199"/>
                  </a:lnTo>
                  <a:lnTo>
                    <a:pt x="0" y="21600"/>
                  </a:lnTo>
                  <a:close/>
                </a:path>
              </a:pathLst>
            </a:custGeom>
            <a:solidFill>
              <a:schemeClr val="accent5"/>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87" name="Google Shape;87;p8"/>
            <p:cNvSpPr/>
            <p:nvPr/>
          </p:nvSpPr>
          <p:spPr>
            <a:xfrm>
              <a:off x="6963076" y="1"/>
              <a:ext cx="359208" cy="954126"/>
            </a:xfrm>
            <a:custGeom>
              <a:avLst/>
              <a:gdLst/>
              <a:ahLst/>
              <a:cxnLst/>
              <a:rect l="l" t="t" r="r" b="b"/>
              <a:pathLst>
                <a:path w="21600" h="21600" extrusionOk="0">
                  <a:moveTo>
                    <a:pt x="21600" y="0"/>
                  </a:moveTo>
                  <a:lnTo>
                    <a:pt x="0" y="0"/>
                  </a:lnTo>
                  <a:lnTo>
                    <a:pt x="0" y="21600"/>
                  </a:lnTo>
                  <a:lnTo>
                    <a:pt x="21600" y="20125"/>
                  </a:lnTo>
                  <a:lnTo>
                    <a:pt x="21600" y="0"/>
                  </a:lnTo>
                  <a:close/>
                </a:path>
              </a:pathLst>
            </a:custGeom>
            <a:solidFill>
              <a:schemeClr val="accent4"/>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88" name="Google Shape;88;p8"/>
            <p:cNvSpPr/>
            <p:nvPr/>
          </p:nvSpPr>
          <p:spPr>
            <a:xfrm>
              <a:off x="7415771" y="1034367"/>
              <a:ext cx="837702" cy="2962548"/>
            </a:xfrm>
            <a:custGeom>
              <a:avLst/>
              <a:gdLst/>
              <a:ahLst/>
              <a:cxnLst/>
              <a:rect l="l" t="t" r="r" b="b"/>
              <a:pathLst>
                <a:path w="21600" h="21600" extrusionOk="0">
                  <a:moveTo>
                    <a:pt x="21600" y="0"/>
                  </a:moveTo>
                  <a:lnTo>
                    <a:pt x="0" y="1107"/>
                  </a:lnTo>
                  <a:lnTo>
                    <a:pt x="0" y="21600"/>
                  </a:lnTo>
                  <a:lnTo>
                    <a:pt x="21600" y="20492"/>
                  </a:lnTo>
                  <a:lnTo>
                    <a:pt x="21600" y="0"/>
                  </a:lnTo>
                  <a:close/>
                </a:path>
              </a:pathLst>
            </a:custGeom>
            <a:solidFill>
              <a:schemeClr val="accent3"/>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89" name="Google Shape;89;p8"/>
            <p:cNvSpPr/>
            <p:nvPr/>
          </p:nvSpPr>
          <p:spPr>
            <a:xfrm>
              <a:off x="7415771" y="0"/>
              <a:ext cx="837702" cy="1092042"/>
            </a:xfrm>
            <a:custGeom>
              <a:avLst/>
              <a:gdLst/>
              <a:ahLst/>
              <a:cxnLst/>
              <a:rect l="l" t="t" r="r" b="b"/>
              <a:pathLst>
                <a:path w="21600" h="21600" extrusionOk="0">
                  <a:moveTo>
                    <a:pt x="0" y="21600"/>
                  </a:moveTo>
                  <a:lnTo>
                    <a:pt x="21600" y="18596"/>
                  </a:lnTo>
                  <a:lnTo>
                    <a:pt x="21600" y="0"/>
                  </a:lnTo>
                  <a:lnTo>
                    <a:pt x="0" y="0"/>
                  </a:lnTo>
                  <a:lnTo>
                    <a:pt x="0" y="21600"/>
                  </a:lnTo>
                  <a:close/>
                </a:path>
              </a:pathLst>
            </a:custGeom>
            <a:solidFill>
              <a:schemeClr val="accent1"/>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90" name="Google Shape;90;p8"/>
            <p:cNvSpPr/>
            <p:nvPr/>
          </p:nvSpPr>
          <p:spPr>
            <a:xfrm>
              <a:off x="8346880" y="1552004"/>
              <a:ext cx="568512" cy="1140210"/>
            </a:xfrm>
            <a:custGeom>
              <a:avLst/>
              <a:gdLst/>
              <a:ahLst/>
              <a:cxnLst/>
              <a:rect l="l" t="t" r="r" b="b"/>
              <a:pathLst>
                <a:path w="21600" h="21600" extrusionOk="0">
                  <a:moveTo>
                    <a:pt x="0" y="21600"/>
                  </a:moveTo>
                  <a:lnTo>
                    <a:pt x="21600" y="19647"/>
                  </a:lnTo>
                  <a:lnTo>
                    <a:pt x="21600" y="0"/>
                  </a:lnTo>
                  <a:lnTo>
                    <a:pt x="0" y="1953"/>
                  </a:lnTo>
                  <a:lnTo>
                    <a:pt x="0" y="21600"/>
                  </a:lnTo>
                  <a:close/>
                </a:path>
              </a:pathLst>
            </a:custGeom>
            <a:solidFill>
              <a:schemeClr val="accent2"/>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91" name="Google Shape;91;p8"/>
            <p:cNvSpPr/>
            <p:nvPr/>
          </p:nvSpPr>
          <p:spPr>
            <a:xfrm>
              <a:off x="8346880" y="4574477"/>
              <a:ext cx="568512" cy="568998"/>
            </a:xfrm>
            <a:custGeom>
              <a:avLst/>
              <a:gdLst/>
              <a:ahLst/>
              <a:cxnLst/>
              <a:rect l="l" t="t" r="r" b="b"/>
              <a:pathLst>
                <a:path w="21600" h="21600" extrusionOk="0">
                  <a:moveTo>
                    <a:pt x="0" y="21600"/>
                  </a:moveTo>
                  <a:lnTo>
                    <a:pt x="21600" y="21600"/>
                  </a:lnTo>
                  <a:lnTo>
                    <a:pt x="21600" y="0"/>
                  </a:lnTo>
                  <a:lnTo>
                    <a:pt x="0" y="3912"/>
                  </a:lnTo>
                  <a:lnTo>
                    <a:pt x="0" y="21600"/>
                  </a:lnTo>
                  <a:close/>
                </a:path>
              </a:pathLst>
            </a:custGeom>
            <a:solidFill>
              <a:schemeClr val="accent3"/>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92" name="Google Shape;92;p8"/>
            <p:cNvSpPr/>
            <p:nvPr/>
          </p:nvSpPr>
          <p:spPr>
            <a:xfrm>
              <a:off x="8346880" y="2682241"/>
              <a:ext cx="568512" cy="1902258"/>
            </a:xfrm>
            <a:custGeom>
              <a:avLst/>
              <a:gdLst/>
              <a:ahLst/>
              <a:cxnLst/>
              <a:rect l="l" t="t" r="r" b="b"/>
              <a:pathLst>
                <a:path w="21600" h="21600" extrusionOk="0">
                  <a:moveTo>
                    <a:pt x="21600" y="0"/>
                  </a:moveTo>
                  <a:lnTo>
                    <a:pt x="0" y="1170"/>
                  </a:lnTo>
                  <a:lnTo>
                    <a:pt x="0" y="21600"/>
                  </a:lnTo>
                  <a:lnTo>
                    <a:pt x="21600" y="20429"/>
                  </a:lnTo>
                  <a:lnTo>
                    <a:pt x="21600" y="0"/>
                  </a:lnTo>
                  <a:close/>
                </a:path>
              </a:pathLst>
            </a:custGeom>
            <a:solidFill>
              <a:schemeClr val="accent1"/>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93"/>
        <p:cNvGrpSpPr/>
        <p:nvPr/>
      </p:nvGrpSpPr>
      <p:grpSpPr>
        <a:xfrm>
          <a:off x="0" y="0"/>
          <a:ext cx="0" cy="0"/>
          <a:chOff x="0" y="0"/>
          <a:chExt cx="0" cy="0"/>
        </a:xfrm>
      </p:grpSpPr>
      <p:sp>
        <p:nvSpPr>
          <p:cNvPr id="94" name="Google Shape;94;p9"/>
          <p:cNvSpPr txBox="1">
            <a:spLocks noGrp="1"/>
          </p:cNvSpPr>
          <p:nvPr>
            <p:ph type="title"/>
          </p:nvPr>
        </p:nvSpPr>
        <p:spPr>
          <a:xfrm>
            <a:off x="550500" y="759800"/>
            <a:ext cx="6107700" cy="396300"/>
          </a:xfrm>
          <a:prstGeom prst="rect">
            <a:avLst/>
          </a:prstGeom>
        </p:spPr>
        <p:txBody>
          <a:bodyPr spcFirstLastPara="1" wrap="square" lIns="0" tIns="0" rIns="0" bIns="0" anchor="b"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95" name="Google Shape;95;p9"/>
          <p:cNvSpPr txBox="1">
            <a:spLocks noGrp="1"/>
          </p:cNvSpPr>
          <p:nvPr>
            <p:ph type="sldNum" idx="12"/>
          </p:nvPr>
        </p:nvSpPr>
        <p:spPr>
          <a:xfrm>
            <a:off x="8346250" y="4688650"/>
            <a:ext cx="569100" cy="45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a:t>
            </a:fld>
            <a:endParaRPr/>
          </a:p>
        </p:txBody>
      </p:sp>
      <p:grpSp>
        <p:nvGrpSpPr>
          <p:cNvPr id="96" name="Google Shape;96;p9"/>
          <p:cNvGrpSpPr/>
          <p:nvPr/>
        </p:nvGrpSpPr>
        <p:grpSpPr>
          <a:xfrm>
            <a:off x="6963076" y="0"/>
            <a:ext cx="1952316" cy="5143493"/>
            <a:chOff x="6963076" y="0"/>
            <a:chExt cx="1952316" cy="5143493"/>
          </a:xfrm>
        </p:grpSpPr>
        <p:sp>
          <p:nvSpPr>
            <p:cNvPr id="97" name="Google Shape;97;p9"/>
            <p:cNvSpPr/>
            <p:nvPr/>
          </p:nvSpPr>
          <p:spPr>
            <a:xfrm>
              <a:off x="6963076" y="3274552"/>
              <a:ext cx="359208" cy="1868940"/>
            </a:xfrm>
            <a:custGeom>
              <a:avLst/>
              <a:gdLst/>
              <a:ahLst/>
              <a:cxnLst/>
              <a:rect l="l" t="t" r="r" b="b"/>
              <a:pathLst>
                <a:path w="21600" h="21600" extrusionOk="0">
                  <a:moveTo>
                    <a:pt x="21600" y="21600"/>
                  </a:moveTo>
                  <a:lnTo>
                    <a:pt x="21600" y="0"/>
                  </a:lnTo>
                  <a:lnTo>
                    <a:pt x="0" y="753"/>
                  </a:lnTo>
                  <a:lnTo>
                    <a:pt x="0" y="21600"/>
                  </a:lnTo>
                  <a:lnTo>
                    <a:pt x="21600" y="21600"/>
                  </a:lnTo>
                  <a:close/>
                </a:path>
              </a:pathLst>
            </a:custGeom>
            <a:solidFill>
              <a:schemeClr val="accent1"/>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98" name="Google Shape;98;p9"/>
            <p:cNvSpPr/>
            <p:nvPr/>
          </p:nvSpPr>
          <p:spPr>
            <a:xfrm>
              <a:off x="6963076" y="977835"/>
              <a:ext cx="359208" cy="439992"/>
            </a:xfrm>
            <a:custGeom>
              <a:avLst/>
              <a:gdLst/>
              <a:ahLst/>
              <a:cxnLst/>
              <a:rect l="l" t="t" r="r" b="b"/>
              <a:pathLst>
                <a:path w="21600" h="21600" extrusionOk="0">
                  <a:moveTo>
                    <a:pt x="0" y="21600"/>
                  </a:moveTo>
                  <a:lnTo>
                    <a:pt x="21600" y="18401"/>
                  </a:lnTo>
                  <a:lnTo>
                    <a:pt x="21600" y="0"/>
                  </a:lnTo>
                  <a:lnTo>
                    <a:pt x="0" y="3199"/>
                  </a:lnTo>
                  <a:lnTo>
                    <a:pt x="0" y="21600"/>
                  </a:lnTo>
                  <a:close/>
                </a:path>
              </a:pathLst>
            </a:custGeom>
            <a:solidFill>
              <a:schemeClr val="accent5"/>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99" name="Google Shape;99;p9"/>
            <p:cNvSpPr/>
            <p:nvPr/>
          </p:nvSpPr>
          <p:spPr>
            <a:xfrm>
              <a:off x="6963076" y="1"/>
              <a:ext cx="359208" cy="954126"/>
            </a:xfrm>
            <a:custGeom>
              <a:avLst/>
              <a:gdLst/>
              <a:ahLst/>
              <a:cxnLst/>
              <a:rect l="l" t="t" r="r" b="b"/>
              <a:pathLst>
                <a:path w="21600" h="21600" extrusionOk="0">
                  <a:moveTo>
                    <a:pt x="21600" y="0"/>
                  </a:moveTo>
                  <a:lnTo>
                    <a:pt x="0" y="0"/>
                  </a:lnTo>
                  <a:lnTo>
                    <a:pt x="0" y="21600"/>
                  </a:lnTo>
                  <a:lnTo>
                    <a:pt x="21600" y="20125"/>
                  </a:lnTo>
                  <a:lnTo>
                    <a:pt x="21600" y="0"/>
                  </a:lnTo>
                  <a:close/>
                </a:path>
              </a:pathLst>
            </a:custGeom>
            <a:solidFill>
              <a:schemeClr val="accent4"/>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100" name="Google Shape;100;p9"/>
            <p:cNvSpPr/>
            <p:nvPr/>
          </p:nvSpPr>
          <p:spPr>
            <a:xfrm>
              <a:off x="7415771" y="1034367"/>
              <a:ext cx="837702" cy="2962548"/>
            </a:xfrm>
            <a:custGeom>
              <a:avLst/>
              <a:gdLst/>
              <a:ahLst/>
              <a:cxnLst/>
              <a:rect l="l" t="t" r="r" b="b"/>
              <a:pathLst>
                <a:path w="21600" h="21600" extrusionOk="0">
                  <a:moveTo>
                    <a:pt x="21600" y="0"/>
                  </a:moveTo>
                  <a:lnTo>
                    <a:pt x="0" y="1107"/>
                  </a:lnTo>
                  <a:lnTo>
                    <a:pt x="0" y="21600"/>
                  </a:lnTo>
                  <a:lnTo>
                    <a:pt x="21600" y="20492"/>
                  </a:lnTo>
                  <a:lnTo>
                    <a:pt x="21600" y="0"/>
                  </a:lnTo>
                  <a:close/>
                </a:path>
              </a:pathLst>
            </a:custGeom>
            <a:solidFill>
              <a:schemeClr val="accent3"/>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101" name="Google Shape;101;p9"/>
            <p:cNvSpPr/>
            <p:nvPr/>
          </p:nvSpPr>
          <p:spPr>
            <a:xfrm>
              <a:off x="7415771" y="0"/>
              <a:ext cx="837702" cy="1092042"/>
            </a:xfrm>
            <a:custGeom>
              <a:avLst/>
              <a:gdLst/>
              <a:ahLst/>
              <a:cxnLst/>
              <a:rect l="l" t="t" r="r" b="b"/>
              <a:pathLst>
                <a:path w="21600" h="21600" extrusionOk="0">
                  <a:moveTo>
                    <a:pt x="0" y="21600"/>
                  </a:moveTo>
                  <a:lnTo>
                    <a:pt x="21600" y="18596"/>
                  </a:lnTo>
                  <a:lnTo>
                    <a:pt x="21600" y="0"/>
                  </a:lnTo>
                  <a:lnTo>
                    <a:pt x="0" y="0"/>
                  </a:lnTo>
                  <a:lnTo>
                    <a:pt x="0" y="21600"/>
                  </a:lnTo>
                  <a:close/>
                </a:path>
              </a:pathLst>
            </a:custGeom>
            <a:solidFill>
              <a:schemeClr val="accent1"/>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102" name="Google Shape;102;p9"/>
            <p:cNvSpPr/>
            <p:nvPr/>
          </p:nvSpPr>
          <p:spPr>
            <a:xfrm>
              <a:off x="8346880" y="1552004"/>
              <a:ext cx="568512" cy="1140210"/>
            </a:xfrm>
            <a:custGeom>
              <a:avLst/>
              <a:gdLst/>
              <a:ahLst/>
              <a:cxnLst/>
              <a:rect l="l" t="t" r="r" b="b"/>
              <a:pathLst>
                <a:path w="21600" h="21600" extrusionOk="0">
                  <a:moveTo>
                    <a:pt x="0" y="21600"/>
                  </a:moveTo>
                  <a:lnTo>
                    <a:pt x="21600" y="19647"/>
                  </a:lnTo>
                  <a:lnTo>
                    <a:pt x="21600" y="0"/>
                  </a:lnTo>
                  <a:lnTo>
                    <a:pt x="0" y="1953"/>
                  </a:lnTo>
                  <a:lnTo>
                    <a:pt x="0" y="21600"/>
                  </a:lnTo>
                  <a:close/>
                </a:path>
              </a:pathLst>
            </a:custGeom>
            <a:solidFill>
              <a:schemeClr val="accent2"/>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103" name="Google Shape;103;p9"/>
            <p:cNvSpPr/>
            <p:nvPr/>
          </p:nvSpPr>
          <p:spPr>
            <a:xfrm>
              <a:off x="8346880" y="4574477"/>
              <a:ext cx="568512" cy="568998"/>
            </a:xfrm>
            <a:custGeom>
              <a:avLst/>
              <a:gdLst/>
              <a:ahLst/>
              <a:cxnLst/>
              <a:rect l="l" t="t" r="r" b="b"/>
              <a:pathLst>
                <a:path w="21600" h="21600" extrusionOk="0">
                  <a:moveTo>
                    <a:pt x="0" y="21600"/>
                  </a:moveTo>
                  <a:lnTo>
                    <a:pt x="21600" y="21600"/>
                  </a:lnTo>
                  <a:lnTo>
                    <a:pt x="21600" y="0"/>
                  </a:lnTo>
                  <a:lnTo>
                    <a:pt x="0" y="3912"/>
                  </a:lnTo>
                  <a:lnTo>
                    <a:pt x="0" y="21600"/>
                  </a:lnTo>
                  <a:close/>
                </a:path>
              </a:pathLst>
            </a:custGeom>
            <a:solidFill>
              <a:schemeClr val="accent3"/>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104" name="Google Shape;104;p9"/>
            <p:cNvSpPr/>
            <p:nvPr/>
          </p:nvSpPr>
          <p:spPr>
            <a:xfrm>
              <a:off x="8346880" y="2682241"/>
              <a:ext cx="568512" cy="1902258"/>
            </a:xfrm>
            <a:custGeom>
              <a:avLst/>
              <a:gdLst/>
              <a:ahLst/>
              <a:cxnLst/>
              <a:rect l="l" t="t" r="r" b="b"/>
              <a:pathLst>
                <a:path w="21600" h="21600" extrusionOk="0">
                  <a:moveTo>
                    <a:pt x="21600" y="0"/>
                  </a:moveTo>
                  <a:lnTo>
                    <a:pt x="0" y="1170"/>
                  </a:lnTo>
                  <a:lnTo>
                    <a:pt x="0" y="21600"/>
                  </a:lnTo>
                  <a:lnTo>
                    <a:pt x="21600" y="20429"/>
                  </a:lnTo>
                  <a:lnTo>
                    <a:pt x="21600" y="0"/>
                  </a:lnTo>
                  <a:close/>
                </a:path>
              </a:pathLst>
            </a:custGeom>
            <a:solidFill>
              <a:schemeClr val="accent1"/>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05"/>
        <p:cNvGrpSpPr/>
        <p:nvPr/>
      </p:nvGrpSpPr>
      <p:grpSpPr>
        <a:xfrm>
          <a:off x="0" y="0"/>
          <a:ext cx="0" cy="0"/>
          <a:chOff x="0" y="0"/>
          <a:chExt cx="0" cy="0"/>
        </a:xfrm>
      </p:grpSpPr>
      <p:sp>
        <p:nvSpPr>
          <p:cNvPr id="106" name="Google Shape;106;p10"/>
          <p:cNvSpPr/>
          <p:nvPr/>
        </p:nvSpPr>
        <p:spPr>
          <a:xfrm flipH="1">
            <a:off x="8556137" y="3512673"/>
            <a:ext cx="359208" cy="1630800"/>
          </a:xfrm>
          <a:custGeom>
            <a:avLst/>
            <a:gdLst/>
            <a:ahLst/>
            <a:cxnLst/>
            <a:rect l="l" t="t" r="r" b="b"/>
            <a:pathLst>
              <a:path w="21600" h="21600" extrusionOk="0">
                <a:moveTo>
                  <a:pt x="21600" y="21600"/>
                </a:moveTo>
                <a:lnTo>
                  <a:pt x="21600" y="0"/>
                </a:lnTo>
                <a:lnTo>
                  <a:pt x="0" y="863"/>
                </a:lnTo>
                <a:lnTo>
                  <a:pt x="0" y="21600"/>
                </a:lnTo>
                <a:lnTo>
                  <a:pt x="21600" y="21600"/>
                </a:lnTo>
                <a:close/>
              </a:path>
            </a:pathLst>
          </a:custGeom>
          <a:solidFill>
            <a:schemeClr val="lt2"/>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107" name="Google Shape;107;p10"/>
          <p:cNvSpPr/>
          <p:nvPr/>
        </p:nvSpPr>
        <p:spPr>
          <a:xfrm flipH="1">
            <a:off x="8556137" y="977835"/>
            <a:ext cx="359208" cy="963846"/>
          </a:xfrm>
          <a:custGeom>
            <a:avLst/>
            <a:gdLst/>
            <a:ahLst/>
            <a:cxnLst/>
            <a:rect l="l" t="t" r="r" b="b"/>
            <a:pathLst>
              <a:path w="21600" h="21600" extrusionOk="0">
                <a:moveTo>
                  <a:pt x="0" y="21600"/>
                </a:moveTo>
                <a:lnTo>
                  <a:pt x="21600" y="20140"/>
                </a:lnTo>
                <a:lnTo>
                  <a:pt x="21600" y="0"/>
                </a:lnTo>
                <a:lnTo>
                  <a:pt x="0" y="1460"/>
                </a:lnTo>
                <a:lnTo>
                  <a:pt x="0" y="21600"/>
                </a:lnTo>
                <a:close/>
              </a:path>
            </a:pathLst>
          </a:custGeom>
          <a:solidFill>
            <a:schemeClr val="lt2"/>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108" name="Google Shape;108;p10"/>
          <p:cNvSpPr/>
          <p:nvPr/>
        </p:nvSpPr>
        <p:spPr>
          <a:xfrm flipH="1">
            <a:off x="8556137" y="0"/>
            <a:ext cx="359208" cy="954126"/>
          </a:xfrm>
          <a:custGeom>
            <a:avLst/>
            <a:gdLst/>
            <a:ahLst/>
            <a:cxnLst/>
            <a:rect l="l" t="t" r="r" b="b"/>
            <a:pathLst>
              <a:path w="21600" h="21600" extrusionOk="0">
                <a:moveTo>
                  <a:pt x="21600" y="0"/>
                </a:moveTo>
                <a:lnTo>
                  <a:pt x="0" y="0"/>
                </a:lnTo>
                <a:lnTo>
                  <a:pt x="0" y="21600"/>
                </a:lnTo>
                <a:lnTo>
                  <a:pt x="21600" y="20125"/>
                </a:lnTo>
                <a:lnTo>
                  <a:pt x="21600" y="0"/>
                </a:lnTo>
                <a:close/>
              </a:path>
            </a:pathLst>
          </a:custGeom>
          <a:solidFill>
            <a:schemeClr val="lt2"/>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109" name="Google Shape;109;p10"/>
          <p:cNvSpPr/>
          <p:nvPr/>
        </p:nvSpPr>
        <p:spPr>
          <a:xfrm flipH="1">
            <a:off x="7896852" y="456628"/>
            <a:ext cx="568512" cy="711612"/>
          </a:xfrm>
          <a:custGeom>
            <a:avLst/>
            <a:gdLst/>
            <a:ahLst/>
            <a:cxnLst/>
            <a:rect l="l" t="t" r="r" b="b"/>
            <a:pathLst>
              <a:path w="21600" h="21600" extrusionOk="0">
                <a:moveTo>
                  <a:pt x="0" y="21600"/>
                </a:moveTo>
                <a:lnTo>
                  <a:pt x="21600" y="18470"/>
                </a:lnTo>
                <a:lnTo>
                  <a:pt x="21600" y="0"/>
                </a:lnTo>
                <a:lnTo>
                  <a:pt x="0" y="3130"/>
                </a:lnTo>
                <a:lnTo>
                  <a:pt x="0" y="21600"/>
                </a:lnTo>
                <a:close/>
              </a:path>
            </a:pathLst>
          </a:custGeom>
          <a:solidFill>
            <a:schemeClr val="lt2"/>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110" name="Google Shape;110;p10"/>
          <p:cNvSpPr/>
          <p:nvPr/>
        </p:nvSpPr>
        <p:spPr>
          <a:xfrm flipH="1">
            <a:off x="7896852" y="4574472"/>
            <a:ext cx="568512" cy="569052"/>
          </a:xfrm>
          <a:custGeom>
            <a:avLst/>
            <a:gdLst/>
            <a:ahLst/>
            <a:cxnLst/>
            <a:rect l="l" t="t" r="r" b="b"/>
            <a:pathLst>
              <a:path w="21600" h="21600" extrusionOk="0">
                <a:moveTo>
                  <a:pt x="0" y="21600"/>
                </a:moveTo>
                <a:lnTo>
                  <a:pt x="21600" y="21600"/>
                </a:lnTo>
                <a:lnTo>
                  <a:pt x="21600" y="0"/>
                </a:lnTo>
                <a:lnTo>
                  <a:pt x="0" y="3912"/>
                </a:lnTo>
                <a:lnTo>
                  <a:pt x="0" y="21600"/>
                </a:lnTo>
                <a:close/>
              </a:path>
            </a:pathLst>
          </a:custGeom>
          <a:solidFill>
            <a:schemeClr val="lt2"/>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111" name="Google Shape;111;p10"/>
          <p:cNvSpPr/>
          <p:nvPr/>
        </p:nvSpPr>
        <p:spPr>
          <a:xfrm flipH="1">
            <a:off x="7896852" y="1158238"/>
            <a:ext cx="568512" cy="3426246"/>
          </a:xfrm>
          <a:custGeom>
            <a:avLst/>
            <a:gdLst/>
            <a:ahLst/>
            <a:cxnLst/>
            <a:rect l="l" t="t" r="r" b="b"/>
            <a:pathLst>
              <a:path w="21600" h="21600" extrusionOk="0">
                <a:moveTo>
                  <a:pt x="21600" y="0"/>
                </a:moveTo>
                <a:lnTo>
                  <a:pt x="0" y="650"/>
                </a:lnTo>
                <a:lnTo>
                  <a:pt x="0" y="21600"/>
                </a:lnTo>
                <a:lnTo>
                  <a:pt x="21600" y="20950"/>
                </a:lnTo>
                <a:lnTo>
                  <a:pt x="21600" y="0"/>
                </a:lnTo>
                <a:close/>
              </a:path>
            </a:pathLst>
          </a:custGeom>
          <a:solidFill>
            <a:schemeClr val="lt2"/>
          </a:solidFill>
          <a:ln>
            <a:noFill/>
          </a:ln>
        </p:spPr>
        <p:txBody>
          <a:bodyPr spcFirstLastPara="1" wrap="square" lIns="45700" tIns="45700" rIns="45700" bIns="45700" anchor="ctr" anchorCtr="0">
            <a:noAutofit/>
          </a:bodyPr>
          <a:lstStyle/>
          <a:p>
            <a:pPr marL="0" marR="0" lvl="0" indent="0" algn="l" rtl="0">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Calibri"/>
              <a:sym typeface="Calibri"/>
            </a:endParaRPr>
          </a:p>
        </p:txBody>
      </p:sp>
      <p:sp>
        <p:nvSpPr>
          <p:cNvPr id="112" name="Google Shape;112;p10"/>
          <p:cNvSpPr txBox="1">
            <a:spLocks noGrp="1"/>
          </p:cNvSpPr>
          <p:nvPr>
            <p:ph type="body" idx="1"/>
          </p:nvPr>
        </p:nvSpPr>
        <p:spPr>
          <a:xfrm>
            <a:off x="550500" y="4406300"/>
            <a:ext cx="7083300" cy="519600"/>
          </a:xfrm>
          <a:prstGeom prst="rect">
            <a:avLst/>
          </a:prstGeom>
        </p:spPr>
        <p:txBody>
          <a:bodyPr spcFirstLastPara="1" wrap="square" lIns="0" tIns="0" rIns="0" bIns="0" anchor="t" anchorCtr="0">
            <a:noAutofit/>
          </a:bodyPr>
          <a:lstStyle>
            <a:lvl1pPr marL="457200" lvl="0" indent="-228600" rtl="0">
              <a:spcBef>
                <a:spcPts val="0"/>
              </a:spcBef>
              <a:spcAft>
                <a:spcPts val="800"/>
              </a:spcAft>
              <a:buSzPts val="1800"/>
              <a:buNone/>
              <a:defRPr sz="1800"/>
            </a:lvl1pPr>
          </a:lstStyle>
          <a:p>
            <a:endParaRPr/>
          </a:p>
        </p:txBody>
      </p:sp>
      <p:sp>
        <p:nvSpPr>
          <p:cNvPr id="113" name="Google Shape;113;p10"/>
          <p:cNvSpPr txBox="1">
            <a:spLocks noGrp="1"/>
          </p:cNvSpPr>
          <p:nvPr>
            <p:ph type="sldNum" idx="12"/>
          </p:nvPr>
        </p:nvSpPr>
        <p:spPr>
          <a:xfrm>
            <a:off x="8556125" y="4688650"/>
            <a:ext cx="359100" cy="454800"/>
          </a:xfrm>
          <a:prstGeom prst="rect">
            <a:avLst/>
          </a:prstGeom>
        </p:spPr>
        <p:txBody>
          <a:bodyPr spcFirstLastPara="1" wrap="square" lIns="0" tIns="0" rIns="0" bIns="0" anchor="ctr" anchorCtr="0">
            <a:noAutofit/>
          </a:bodyPr>
          <a:lstStyle>
            <a:lvl1pPr lvl="0" rtl="0">
              <a:buNone/>
              <a:defRPr>
                <a:solidFill>
                  <a:schemeClr val="accent3"/>
                </a:solidFill>
              </a:defRPr>
            </a:lvl1pPr>
            <a:lvl2pPr lvl="1" rtl="0">
              <a:buNone/>
              <a:defRPr>
                <a:solidFill>
                  <a:schemeClr val="accent3"/>
                </a:solidFill>
              </a:defRPr>
            </a:lvl2pPr>
            <a:lvl3pPr lvl="2" rtl="0">
              <a:buNone/>
              <a:defRPr>
                <a:solidFill>
                  <a:schemeClr val="accent3"/>
                </a:solidFill>
              </a:defRPr>
            </a:lvl3pPr>
            <a:lvl4pPr lvl="3" rtl="0">
              <a:buNone/>
              <a:defRPr>
                <a:solidFill>
                  <a:schemeClr val="accent3"/>
                </a:solidFill>
              </a:defRPr>
            </a:lvl4pPr>
            <a:lvl5pPr lvl="4" rtl="0">
              <a:buNone/>
              <a:defRPr>
                <a:solidFill>
                  <a:schemeClr val="accent3"/>
                </a:solidFill>
              </a:defRPr>
            </a:lvl5pPr>
            <a:lvl6pPr lvl="5" rtl="0">
              <a:buNone/>
              <a:defRPr>
                <a:solidFill>
                  <a:schemeClr val="accent3"/>
                </a:solidFill>
              </a:defRPr>
            </a:lvl6pPr>
            <a:lvl7pPr lvl="6" rtl="0">
              <a:buNone/>
              <a:defRPr>
                <a:solidFill>
                  <a:schemeClr val="accent3"/>
                </a:solidFill>
              </a:defRPr>
            </a:lvl7pPr>
            <a:lvl8pPr lvl="7" rtl="0">
              <a:buNone/>
              <a:defRPr>
                <a:solidFill>
                  <a:schemeClr val="accent3"/>
                </a:solidFill>
              </a:defRPr>
            </a:lvl8pPr>
            <a:lvl9pPr lvl="8" rtl="0">
              <a:buNone/>
              <a:defRPr>
                <a:solidFill>
                  <a:schemeClr val="accent3"/>
                </a:solidFill>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
    <p:bg>
      <p:bgPr>
        <a:gradFill flip="none" rotWithShape="1">
          <a:gsLst>
            <a:gs pos="5000">
              <a:schemeClr val="bg1">
                <a:tint val="80000"/>
                <a:satMod val="300000"/>
              </a:schemeClr>
            </a:gs>
            <a:gs pos="63000">
              <a:schemeClr val="bg1">
                <a:shade val="30000"/>
                <a:satMod val="200000"/>
              </a:schemeClr>
            </a:gs>
          </a:gsLst>
          <a:path path="circle">
            <a:fillToRect l="50000" t="50000" r="50000" b="50000"/>
          </a:path>
          <a:tileRect/>
        </a:gra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550500" y="759800"/>
            <a:ext cx="6107700" cy="396300"/>
          </a:xfrm>
          <a:prstGeom prst="rect">
            <a:avLst/>
          </a:prstGeom>
          <a:noFill/>
          <a:ln>
            <a:noFill/>
          </a:ln>
        </p:spPr>
        <p:txBody>
          <a:bodyPr spcFirstLastPara="1" wrap="square" lIns="0" tIns="0" rIns="0" bIns="0" anchor="b" anchorCtr="0">
            <a:noAutofit/>
          </a:bodyPr>
          <a:lstStyle>
            <a:lvl1pPr lvl="0" rtl="0">
              <a:lnSpc>
                <a:spcPct val="90000"/>
              </a:lnSpc>
              <a:spcBef>
                <a:spcPts val="0"/>
              </a:spcBef>
              <a:spcAft>
                <a:spcPts val="0"/>
              </a:spcAft>
              <a:buClr>
                <a:schemeClr val="accent1"/>
              </a:buClr>
              <a:buSzPts val="3200"/>
              <a:buFont typeface="Oswald"/>
              <a:buNone/>
              <a:defRPr sz="3200">
                <a:solidFill>
                  <a:schemeClr val="accent1"/>
                </a:solidFill>
                <a:latin typeface="Oswald"/>
                <a:ea typeface="Oswald"/>
                <a:cs typeface="Oswald"/>
                <a:sym typeface="Oswald"/>
              </a:defRPr>
            </a:lvl1pPr>
            <a:lvl2pPr lvl="1" rtl="0">
              <a:lnSpc>
                <a:spcPct val="90000"/>
              </a:lnSpc>
              <a:spcBef>
                <a:spcPts val="0"/>
              </a:spcBef>
              <a:spcAft>
                <a:spcPts val="0"/>
              </a:spcAft>
              <a:buClr>
                <a:schemeClr val="accent1"/>
              </a:buClr>
              <a:buSzPts val="3200"/>
              <a:buFont typeface="Oswald"/>
              <a:buNone/>
              <a:defRPr sz="3200">
                <a:solidFill>
                  <a:schemeClr val="accent1"/>
                </a:solidFill>
                <a:latin typeface="Oswald"/>
                <a:ea typeface="Oswald"/>
                <a:cs typeface="Oswald"/>
                <a:sym typeface="Oswald"/>
              </a:defRPr>
            </a:lvl2pPr>
            <a:lvl3pPr lvl="2" rtl="0">
              <a:lnSpc>
                <a:spcPct val="90000"/>
              </a:lnSpc>
              <a:spcBef>
                <a:spcPts val="0"/>
              </a:spcBef>
              <a:spcAft>
                <a:spcPts val="0"/>
              </a:spcAft>
              <a:buClr>
                <a:schemeClr val="accent1"/>
              </a:buClr>
              <a:buSzPts val="3200"/>
              <a:buFont typeface="Oswald"/>
              <a:buNone/>
              <a:defRPr sz="3200">
                <a:solidFill>
                  <a:schemeClr val="accent1"/>
                </a:solidFill>
                <a:latin typeface="Oswald"/>
                <a:ea typeface="Oswald"/>
                <a:cs typeface="Oswald"/>
                <a:sym typeface="Oswald"/>
              </a:defRPr>
            </a:lvl3pPr>
            <a:lvl4pPr lvl="3" rtl="0">
              <a:lnSpc>
                <a:spcPct val="90000"/>
              </a:lnSpc>
              <a:spcBef>
                <a:spcPts val="0"/>
              </a:spcBef>
              <a:spcAft>
                <a:spcPts val="0"/>
              </a:spcAft>
              <a:buClr>
                <a:schemeClr val="accent1"/>
              </a:buClr>
              <a:buSzPts val="3200"/>
              <a:buFont typeface="Oswald"/>
              <a:buNone/>
              <a:defRPr sz="3200">
                <a:solidFill>
                  <a:schemeClr val="accent1"/>
                </a:solidFill>
                <a:latin typeface="Oswald"/>
                <a:ea typeface="Oswald"/>
                <a:cs typeface="Oswald"/>
                <a:sym typeface="Oswald"/>
              </a:defRPr>
            </a:lvl4pPr>
            <a:lvl5pPr lvl="4" rtl="0">
              <a:lnSpc>
                <a:spcPct val="90000"/>
              </a:lnSpc>
              <a:spcBef>
                <a:spcPts val="0"/>
              </a:spcBef>
              <a:spcAft>
                <a:spcPts val="0"/>
              </a:spcAft>
              <a:buClr>
                <a:schemeClr val="accent1"/>
              </a:buClr>
              <a:buSzPts val="3200"/>
              <a:buFont typeface="Oswald"/>
              <a:buNone/>
              <a:defRPr sz="3200">
                <a:solidFill>
                  <a:schemeClr val="accent1"/>
                </a:solidFill>
                <a:latin typeface="Oswald"/>
                <a:ea typeface="Oswald"/>
                <a:cs typeface="Oswald"/>
                <a:sym typeface="Oswald"/>
              </a:defRPr>
            </a:lvl5pPr>
            <a:lvl6pPr lvl="5" rtl="0">
              <a:lnSpc>
                <a:spcPct val="90000"/>
              </a:lnSpc>
              <a:spcBef>
                <a:spcPts val="0"/>
              </a:spcBef>
              <a:spcAft>
                <a:spcPts val="0"/>
              </a:spcAft>
              <a:buClr>
                <a:schemeClr val="accent1"/>
              </a:buClr>
              <a:buSzPts val="3200"/>
              <a:buFont typeface="Oswald"/>
              <a:buNone/>
              <a:defRPr sz="3200">
                <a:solidFill>
                  <a:schemeClr val="accent1"/>
                </a:solidFill>
                <a:latin typeface="Oswald"/>
                <a:ea typeface="Oswald"/>
                <a:cs typeface="Oswald"/>
                <a:sym typeface="Oswald"/>
              </a:defRPr>
            </a:lvl6pPr>
            <a:lvl7pPr lvl="6" rtl="0">
              <a:lnSpc>
                <a:spcPct val="90000"/>
              </a:lnSpc>
              <a:spcBef>
                <a:spcPts val="0"/>
              </a:spcBef>
              <a:spcAft>
                <a:spcPts val="0"/>
              </a:spcAft>
              <a:buClr>
                <a:schemeClr val="accent1"/>
              </a:buClr>
              <a:buSzPts val="3200"/>
              <a:buFont typeface="Oswald"/>
              <a:buNone/>
              <a:defRPr sz="3200">
                <a:solidFill>
                  <a:schemeClr val="accent1"/>
                </a:solidFill>
                <a:latin typeface="Oswald"/>
                <a:ea typeface="Oswald"/>
                <a:cs typeface="Oswald"/>
                <a:sym typeface="Oswald"/>
              </a:defRPr>
            </a:lvl7pPr>
            <a:lvl8pPr lvl="7" rtl="0">
              <a:lnSpc>
                <a:spcPct val="90000"/>
              </a:lnSpc>
              <a:spcBef>
                <a:spcPts val="0"/>
              </a:spcBef>
              <a:spcAft>
                <a:spcPts val="0"/>
              </a:spcAft>
              <a:buClr>
                <a:schemeClr val="accent1"/>
              </a:buClr>
              <a:buSzPts val="3200"/>
              <a:buFont typeface="Oswald"/>
              <a:buNone/>
              <a:defRPr sz="3200">
                <a:solidFill>
                  <a:schemeClr val="accent1"/>
                </a:solidFill>
                <a:latin typeface="Oswald"/>
                <a:ea typeface="Oswald"/>
                <a:cs typeface="Oswald"/>
                <a:sym typeface="Oswald"/>
              </a:defRPr>
            </a:lvl8pPr>
            <a:lvl9pPr lvl="8" rtl="0">
              <a:lnSpc>
                <a:spcPct val="90000"/>
              </a:lnSpc>
              <a:spcBef>
                <a:spcPts val="0"/>
              </a:spcBef>
              <a:spcAft>
                <a:spcPts val="0"/>
              </a:spcAft>
              <a:buClr>
                <a:schemeClr val="accent1"/>
              </a:buClr>
              <a:buSzPts val="3200"/>
              <a:buFont typeface="Oswald"/>
              <a:buNone/>
              <a:defRPr sz="3200">
                <a:solidFill>
                  <a:schemeClr val="accent1"/>
                </a:solidFill>
                <a:latin typeface="Oswald"/>
                <a:ea typeface="Oswald"/>
                <a:cs typeface="Oswald"/>
                <a:sym typeface="Oswald"/>
              </a:defRPr>
            </a:lvl9pPr>
          </a:lstStyle>
          <a:p>
            <a:endParaRPr/>
          </a:p>
        </p:txBody>
      </p:sp>
      <p:sp>
        <p:nvSpPr>
          <p:cNvPr id="7" name="Google Shape;7;p1"/>
          <p:cNvSpPr txBox="1">
            <a:spLocks noGrp="1"/>
          </p:cNvSpPr>
          <p:nvPr>
            <p:ph type="body" idx="1"/>
          </p:nvPr>
        </p:nvSpPr>
        <p:spPr>
          <a:xfrm>
            <a:off x="550500" y="1353948"/>
            <a:ext cx="6107700" cy="3033900"/>
          </a:xfrm>
          <a:prstGeom prst="rect">
            <a:avLst/>
          </a:prstGeom>
          <a:noFill/>
          <a:ln>
            <a:noFill/>
          </a:ln>
        </p:spPr>
        <p:txBody>
          <a:bodyPr spcFirstLastPara="1" wrap="square" lIns="0" tIns="0" rIns="0" bIns="0" anchor="t" anchorCtr="0">
            <a:noAutofit/>
          </a:bodyPr>
          <a:lstStyle>
            <a:lvl1pPr marL="457200" lvl="0" indent="-381000" rtl="0">
              <a:lnSpc>
                <a:spcPct val="115000"/>
              </a:lnSpc>
              <a:spcBef>
                <a:spcPts val="0"/>
              </a:spcBef>
              <a:spcAft>
                <a:spcPts val="0"/>
              </a:spcAft>
              <a:buClr>
                <a:schemeClr val="accent2"/>
              </a:buClr>
              <a:buSzPts val="2400"/>
              <a:buFont typeface="News Cycle"/>
              <a:buChar char="▸"/>
              <a:defRPr sz="2400">
                <a:solidFill>
                  <a:schemeClr val="dk1"/>
                </a:solidFill>
                <a:latin typeface="News Cycle"/>
                <a:ea typeface="News Cycle"/>
                <a:cs typeface="News Cycle"/>
                <a:sym typeface="News Cycle"/>
              </a:defRPr>
            </a:lvl1pPr>
            <a:lvl2pPr marL="914400" lvl="1" indent="-381000" rtl="0">
              <a:lnSpc>
                <a:spcPct val="115000"/>
              </a:lnSpc>
              <a:spcBef>
                <a:spcPts val="800"/>
              </a:spcBef>
              <a:spcAft>
                <a:spcPts val="0"/>
              </a:spcAft>
              <a:buClr>
                <a:schemeClr val="accent2"/>
              </a:buClr>
              <a:buSzPts val="2400"/>
              <a:buFont typeface="News Cycle"/>
              <a:buChar char="▹"/>
              <a:defRPr sz="2400">
                <a:solidFill>
                  <a:schemeClr val="dk1"/>
                </a:solidFill>
                <a:latin typeface="News Cycle"/>
                <a:ea typeface="News Cycle"/>
                <a:cs typeface="News Cycle"/>
                <a:sym typeface="News Cycle"/>
              </a:defRPr>
            </a:lvl2pPr>
            <a:lvl3pPr marL="1371600" lvl="2" indent="-381000" rtl="0">
              <a:lnSpc>
                <a:spcPct val="115000"/>
              </a:lnSpc>
              <a:spcBef>
                <a:spcPts val="800"/>
              </a:spcBef>
              <a:spcAft>
                <a:spcPts val="0"/>
              </a:spcAft>
              <a:buClr>
                <a:schemeClr val="accent2"/>
              </a:buClr>
              <a:buSzPts val="2400"/>
              <a:buFont typeface="News Cycle"/>
              <a:buChar char="■"/>
              <a:defRPr sz="2400">
                <a:solidFill>
                  <a:schemeClr val="dk1"/>
                </a:solidFill>
                <a:latin typeface="News Cycle"/>
                <a:ea typeface="News Cycle"/>
                <a:cs typeface="News Cycle"/>
                <a:sym typeface="News Cycle"/>
              </a:defRPr>
            </a:lvl3pPr>
            <a:lvl4pPr marL="1828800" lvl="3" indent="-381000" rtl="0">
              <a:lnSpc>
                <a:spcPct val="115000"/>
              </a:lnSpc>
              <a:spcBef>
                <a:spcPts val="800"/>
              </a:spcBef>
              <a:spcAft>
                <a:spcPts val="0"/>
              </a:spcAft>
              <a:buClr>
                <a:schemeClr val="dk1"/>
              </a:buClr>
              <a:buSzPts val="2400"/>
              <a:buFont typeface="News Cycle"/>
              <a:buChar char="●"/>
              <a:defRPr sz="2400">
                <a:solidFill>
                  <a:schemeClr val="dk1"/>
                </a:solidFill>
                <a:latin typeface="News Cycle"/>
                <a:ea typeface="News Cycle"/>
                <a:cs typeface="News Cycle"/>
                <a:sym typeface="News Cycle"/>
              </a:defRPr>
            </a:lvl4pPr>
            <a:lvl5pPr marL="2286000" lvl="4" indent="-381000" rtl="0">
              <a:lnSpc>
                <a:spcPct val="115000"/>
              </a:lnSpc>
              <a:spcBef>
                <a:spcPts val="800"/>
              </a:spcBef>
              <a:spcAft>
                <a:spcPts val="0"/>
              </a:spcAft>
              <a:buClr>
                <a:schemeClr val="dk1"/>
              </a:buClr>
              <a:buSzPts val="2400"/>
              <a:buFont typeface="News Cycle"/>
              <a:buChar char="○"/>
              <a:defRPr sz="2400">
                <a:solidFill>
                  <a:schemeClr val="dk1"/>
                </a:solidFill>
                <a:latin typeface="News Cycle"/>
                <a:ea typeface="News Cycle"/>
                <a:cs typeface="News Cycle"/>
                <a:sym typeface="News Cycle"/>
              </a:defRPr>
            </a:lvl5pPr>
            <a:lvl6pPr marL="2743200" lvl="5" indent="-381000" rtl="0">
              <a:lnSpc>
                <a:spcPct val="115000"/>
              </a:lnSpc>
              <a:spcBef>
                <a:spcPts val="800"/>
              </a:spcBef>
              <a:spcAft>
                <a:spcPts val="0"/>
              </a:spcAft>
              <a:buClr>
                <a:schemeClr val="dk1"/>
              </a:buClr>
              <a:buSzPts val="2400"/>
              <a:buFont typeface="News Cycle"/>
              <a:buChar char="■"/>
              <a:defRPr sz="2400">
                <a:solidFill>
                  <a:schemeClr val="dk1"/>
                </a:solidFill>
                <a:latin typeface="News Cycle"/>
                <a:ea typeface="News Cycle"/>
                <a:cs typeface="News Cycle"/>
                <a:sym typeface="News Cycle"/>
              </a:defRPr>
            </a:lvl6pPr>
            <a:lvl7pPr marL="3200400" lvl="6" indent="-381000" rtl="0">
              <a:lnSpc>
                <a:spcPct val="115000"/>
              </a:lnSpc>
              <a:spcBef>
                <a:spcPts val="800"/>
              </a:spcBef>
              <a:spcAft>
                <a:spcPts val="0"/>
              </a:spcAft>
              <a:buClr>
                <a:schemeClr val="dk1"/>
              </a:buClr>
              <a:buSzPts val="2400"/>
              <a:buFont typeface="News Cycle"/>
              <a:buChar char="●"/>
              <a:defRPr sz="2400">
                <a:solidFill>
                  <a:schemeClr val="dk1"/>
                </a:solidFill>
                <a:latin typeface="News Cycle"/>
                <a:ea typeface="News Cycle"/>
                <a:cs typeface="News Cycle"/>
                <a:sym typeface="News Cycle"/>
              </a:defRPr>
            </a:lvl7pPr>
            <a:lvl8pPr marL="3657600" lvl="7" indent="-381000" rtl="0">
              <a:lnSpc>
                <a:spcPct val="115000"/>
              </a:lnSpc>
              <a:spcBef>
                <a:spcPts val="800"/>
              </a:spcBef>
              <a:spcAft>
                <a:spcPts val="0"/>
              </a:spcAft>
              <a:buClr>
                <a:schemeClr val="dk1"/>
              </a:buClr>
              <a:buSzPts val="2400"/>
              <a:buFont typeface="News Cycle"/>
              <a:buChar char="○"/>
              <a:defRPr sz="2400">
                <a:solidFill>
                  <a:schemeClr val="dk1"/>
                </a:solidFill>
                <a:latin typeface="News Cycle"/>
                <a:ea typeface="News Cycle"/>
                <a:cs typeface="News Cycle"/>
                <a:sym typeface="News Cycle"/>
              </a:defRPr>
            </a:lvl8pPr>
            <a:lvl9pPr marL="4114800" lvl="8" indent="-381000" rtl="0">
              <a:lnSpc>
                <a:spcPct val="115000"/>
              </a:lnSpc>
              <a:spcBef>
                <a:spcPts val="800"/>
              </a:spcBef>
              <a:spcAft>
                <a:spcPts val="800"/>
              </a:spcAft>
              <a:buClr>
                <a:schemeClr val="dk1"/>
              </a:buClr>
              <a:buSzPts val="2400"/>
              <a:buFont typeface="News Cycle"/>
              <a:buChar char="■"/>
              <a:defRPr sz="2400">
                <a:solidFill>
                  <a:schemeClr val="dk1"/>
                </a:solidFill>
                <a:latin typeface="News Cycle"/>
                <a:ea typeface="News Cycle"/>
                <a:cs typeface="News Cycle"/>
                <a:sym typeface="News Cycle"/>
              </a:defRPr>
            </a:lvl9pPr>
          </a:lstStyle>
          <a:p>
            <a:endParaRPr/>
          </a:p>
        </p:txBody>
      </p:sp>
      <p:sp>
        <p:nvSpPr>
          <p:cNvPr id="8" name="Google Shape;8;p1"/>
          <p:cNvSpPr txBox="1">
            <a:spLocks noGrp="1"/>
          </p:cNvSpPr>
          <p:nvPr>
            <p:ph type="sldNum" idx="12"/>
          </p:nvPr>
        </p:nvSpPr>
        <p:spPr>
          <a:xfrm>
            <a:off x="8346250" y="4688650"/>
            <a:ext cx="569100" cy="454800"/>
          </a:xfrm>
          <a:prstGeom prst="rect">
            <a:avLst/>
          </a:prstGeom>
          <a:noFill/>
          <a:ln>
            <a:noFill/>
          </a:ln>
        </p:spPr>
        <p:txBody>
          <a:bodyPr spcFirstLastPara="1" wrap="square" lIns="0" tIns="0" rIns="0" bIns="0" anchor="ctr" anchorCtr="0">
            <a:noAutofit/>
          </a:bodyPr>
          <a:lstStyle>
            <a:lvl1pPr lvl="0" algn="ctr" rtl="0">
              <a:buNone/>
              <a:defRPr sz="1300">
                <a:solidFill>
                  <a:schemeClr val="lt1"/>
                </a:solidFill>
                <a:latin typeface="Oswald"/>
                <a:ea typeface="Oswald"/>
                <a:cs typeface="Oswald"/>
                <a:sym typeface="Oswald"/>
              </a:defRPr>
            </a:lvl1pPr>
            <a:lvl2pPr lvl="1" algn="ctr" rtl="0">
              <a:buNone/>
              <a:defRPr sz="1300">
                <a:solidFill>
                  <a:schemeClr val="lt1"/>
                </a:solidFill>
                <a:latin typeface="Oswald"/>
                <a:ea typeface="Oswald"/>
                <a:cs typeface="Oswald"/>
                <a:sym typeface="Oswald"/>
              </a:defRPr>
            </a:lvl2pPr>
            <a:lvl3pPr lvl="2" algn="ctr" rtl="0">
              <a:buNone/>
              <a:defRPr sz="1300">
                <a:solidFill>
                  <a:schemeClr val="lt1"/>
                </a:solidFill>
                <a:latin typeface="Oswald"/>
                <a:ea typeface="Oswald"/>
                <a:cs typeface="Oswald"/>
                <a:sym typeface="Oswald"/>
              </a:defRPr>
            </a:lvl3pPr>
            <a:lvl4pPr lvl="3" algn="ctr" rtl="0">
              <a:buNone/>
              <a:defRPr sz="1300">
                <a:solidFill>
                  <a:schemeClr val="lt1"/>
                </a:solidFill>
                <a:latin typeface="Oswald"/>
                <a:ea typeface="Oswald"/>
                <a:cs typeface="Oswald"/>
                <a:sym typeface="Oswald"/>
              </a:defRPr>
            </a:lvl4pPr>
            <a:lvl5pPr lvl="4" algn="ctr" rtl="0">
              <a:buNone/>
              <a:defRPr sz="1300">
                <a:solidFill>
                  <a:schemeClr val="lt1"/>
                </a:solidFill>
                <a:latin typeface="Oswald"/>
                <a:ea typeface="Oswald"/>
                <a:cs typeface="Oswald"/>
                <a:sym typeface="Oswald"/>
              </a:defRPr>
            </a:lvl5pPr>
            <a:lvl6pPr lvl="5" algn="ctr" rtl="0">
              <a:buNone/>
              <a:defRPr sz="1300">
                <a:solidFill>
                  <a:schemeClr val="lt1"/>
                </a:solidFill>
                <a:latin typeface="Oswald"/>
                <a:ea typeface="Oswald"/>
                <a:cs typeface="Oswald"/>
                <a:sym typeface="Oswald"/>
              </a:defRPr>
            </a:lvl6pPr>
            <a:lvl7pPr lvl="6" algn="ctr" rtl="0">
              <a:buNone/>
              <a:defRPr sz="1300">
                <a:solidFill>
                  <a:schemeClr val="lt1"/>
                </a:solidFill>
                <a:latin typeface="Oswald"/>
                <a:ea typeface="Oswald"/>
                <a:cs typeface="Oswald"/>
                <a:sym typeface="Oswald"/>
              </a:defRPr>
            </a:lvl7pPr>
            <a:lvl8pPr lvl="7" algn="ctr" rtl="0">
              <a:buNone/>
              <a:defRPr sz="1300">
                <a:solidFill>
                  <a:schemeClr val="lt1"/>
                </a:solidFill>
                <a:latin typeface="Oswald"/>
                <a:ea typeface="Oswald"/>
                <a:cs typeface="Oswald"/>
                <a:sym typeface="Oswald"/>
              </a:defRPr>
            </a:lvl8pPr>
            <a:lvl9pPr lvl="8" algn="ctr" rtl="0">
              <a:buNone/>
              <a:defRPr sz="1300">
                <a:solidFill>
                  <a:schemeClr val="lt1"/>
                </a:solidFill>
                <a:latin typeface="Oswald"/>
                <a:ea typeface="Oswald"/>
                <a:cs typeface="Oswald"/>
                <a:sym typeface="Oswald"/>
              </a:defRPr>
            </a:lvl9pPr>
          </a:lstStyle>
          <a:p>
            <a:pPr marL="0" lvl="0" indent="0" algn="ctr" rtl="0">
              <a:spcBef>
                <a:spcPts val="0"/>
              </a:spcBef>
              <a:spcAft>
                <a:spcPts val="0"/>
              </a:spcAft>
              <a:buNone/>
            </a:pPr>
            <a:fld id="{00000000-1234-1234-1234-123412341234}" type="slidenum">
              <a:rPr lang="en"/>
              <a:t>‹#›</a:t>
            </a:fld>
            <a:endParaRPr/>
          </a:p>
        </p:txBody>
      </p:sp>
    </p:spTree>
  </p:cSld>
  <p:clrMap bg1="dk1" tx1="lt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Lst>
  <p:transition>
    <p:fade thruBlk="1"/>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14.xml"/><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4.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4.xml"/></Relationships>
</file>

<file path=ppt/slides/_rels/slide23.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21.xml"/><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0.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6.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8.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8.xml"/></Relationships>
</file>

<file path=ppt/slides/_rels/slide29.xml.rels><?xml version="1.0" encoding="UTF-8" standalone="yes"?>
<Relationships xmlns="http://schemas.openxmlformats.org/package/2006/relationships"><Relationship Id="rId3" Type="http://schemas.openxmlformats.org/officeDocument/2006/relationships/hyperlink" Target="https://www.slidescarnival.com/extra-free-resources-icons-and-maps/?utm_source=template" TargetMode="External"/><Relationship Id="rId2" Type="http://schemas.openxmlformats.org/officeDocument/2006/relationships/notesSlide" Target="../notesSlides/notesSlide27.xml"/><Relationship Id="rId1" Type="http://schemas.openxmlformats.org/officeDocument/2006/relationships/slideLayout" Target="../slideLayouts/slideLayout10.xml"/></Relationships>
</file>

<file path=ppt/slides/_rels/slide3.xml.rels><?xml version="1.0" encoding="UTF-8" standalone="yes"?>
<Relationships xmlns="http://schemas.openxmlformats.org/package/2006/relationships"><Relationship Id="rId3" Type="http://schemas.openxmlformats.org/officeDocument/2006/relationships/slide" Target="slide40.xml"/><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0.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0.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8.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9.xml"/></Relationships>
</file>

<file path=ppt/slides/_rels/slide35.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33.xml"/><Relationship Id="rId1" Type="http://schemas.openxmlformats.org/officeDocument/2006/relationships/slideLayout" Target="../slideLayouts/slideLayout10.xml"/></Relationships>
</file>

<file path=ppt/slides/_rels/slide3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34.xml"/><Relationship Id="rId1" Type="http://schemas.openxmlformats.org/officeDocument/2006/relationships/slideLayout" Target="../slideLayouts/slideLayout10.xml"/></Relationships>
</file>

<file path=ppt/slides/_rels/slide37.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35.xml"/><Relationship Id="rId1" Type="http://schemas.openxmlformats.org/officeDocument/2006/relationships/slideLayout" Target="../slideLayouts/slideLayout10.xml"/></Relationships>
</file>

<file path=ppt/slides/_rels/slide3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6.xml"/><Relationship Id="rId1" Type="http://schemas.openxmlformats.org/officeDocument/2006/relationships/slideLayout" Target="../slideLayouts/slideLayout5.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40.xml.rels><?xml version="1.0" encoding="UTF-8" standalone="yes"?>
<Relationships xmlns="http://schemas.openxmlformats.org/package/2006/relationships"><Relationship Id="rId3" Type="http://schemas.openxmlformats.org/officeDocument/2006/relationships/hyperlink" Target="https://www.fontsquirrel.com/fonts/news-cycle" TargetMode="External"/><Relationship Id="rId2" Type="http://schemas.openxmlformats.org/officeDocument/2006/relationships/notesSlide" Target="../notesSlides/notesSlide38.xml"/><Relationship Id="rId1" Type="http://schemas.openxmlformats.org/officeDocument/2006/relationships/slideLayout" Target="../slideLayouts/slideLayout4.xml"/><Relationship Id="rId4" Type="http://schemas.openxmlformats.org/officeDocument/2006/relationships/hyperlink" Target="https://www.fontsquirrel.com/fonts/oswald" TargetMode="Externa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0.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0.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0.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0.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0.xml"/></Relationships>
</file>

<file path=ppt/slides/_rels/slide47.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45.xml"/><Relationship Id="rId1" Type="http://schemas.openxmlformats.org/officeDocument/2006/relationships/slideLayout" Target="../slideLayouts/slideLayout10.xml"/><Relationship Id="rId6" Type="http://schemas.openxmlformats.org/officeDocument/2006/relationships/image" Target="../media/image15.jpg"/><Relationship Id="rId5" Type="http://schemas.openxmlformats.org/officeDocument/2006/relationships/image" Target="../media/image14.jpg"/><Relationship Id="rId4" Type="http://schemas.openxmlformats.org/officeDocument/2006/relationships/image" Target="../media/image13.jpg"/></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0.xml"/></Relationships>
</file>

<file path=ppt/slides/_rels/slide49.xml.rels><?xml version="1.0" encoding="UTF-8" standalone="yes"?>
<Relationships xmlns="http://schemas.openxmlformats.org/package/2006/relationships"><Relationship Id="rId3" Type="http://schemas.openxmlformats.org/officeDocument/2006/relationships/hyperlink" Target="https://www.slidescarnival.com/extra-free-resources-icons-and-maps/?utm_source=template" TargetMode="External"/><Relationship Id="rId2" Type="http://schemas.openxmlformats.org/officeDocument/2006/relationships/notesSlide" Target="../notesSlides/notesSlide47.xml"/><Relationship Id="rId1" Type="http://schemas.openxmlformats.org/officeDocument/2006/relationships/slideLayout" Target="../slideLayouts/slideLayout10.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10.xml"/></Relationships>
</file>

<file path=ppt/slides/_rels/slide51.xml.rels><?xml version="1.0" encoding="UTF-8" standalone="yes"?>
<Relationships xmlns="http://schemas.openxmlformats.org/package/2006/relationships"><Relationship Id="rId3" Type="http://schemas.openxmlformats.org/officeDocument/2006/relationships/hyperlink" Target="https://twitter.com/googledocs/status/730087240156643328" TargetMode="External"/><Relationship Id="rId2" Type="http://schemas.openxmlformats.org/officeDocument/2006/relationships/notesSlide" Target="../notesSlides/notesSlide49.xml"/><Relationship Id="rId1" Type="http://schemas.openxmlformats.org/officeDocument/2006/relationships/slideLayout" Target="../slideLayouts/slideLayout10.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0.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0.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0.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0.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0.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0.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10.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8.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10.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10.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10.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10.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8.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8.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9.xml"/><Relationship Id="rId1" Type="http://schemas.openxmlformats.org/officeDocument/2006/relationships/slideLayout" Target="../slideLayouts/slideLayout1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25"/>
        <p:cNvGrpSpPr/>
        <p:nvPr/>
      </p:nvGrpSpPr>
      <p:grpSpPr>
        <a:xfrm>
          <a:off x="0" y="0"/>
          <a:ext cx="0" cy="0"/>
          <a:chOff x="0" y="0"/>
          <a:chExt cx="0" cy="0"/>
        </a:xfrm>
      </p:grpSpPr>
      <p:pic>
        <p:nvPicPr>
          <p:cNvPr id="127" name="Google Shape;127;p12"/>
          <p:cNvPicPr preferRelativeResize="0"/>
          <p:nvPr/>
        </p:nvPicPr>
        <p:blipFill>
          <a:blip r:embed="rId3"/>
          <a:srcRect l="17233" r="17233"/>
          <a:stretch/>
        </p:blipFill>
        <p:spPr>
          <a:xfrm>
            <a:off x="3651758" y="0"/>
            <a:ext cx="5053644" cy="5143500"/>
          </a:xfrm>
          <a:custGeom>
            <a:avLst/>
            <a:gdLst/>
            <a:ahLst/>
            <a:cxnLst/>
            <a:rect l="l" t="t" r="r" b="b"/>
            <a:pathLst>
              <a:path w="21600" h="21600" extrusionOk="0">
                <a:moveTo>
                  <a:pt x="0" y="0"/>
                </a:moveTo>
                <a:lnTo>
                  <a:pt x="0" y="7154"/>
                </a:lnTo>
                <a:lnTo>
                  <a:pt x="2410" y="6725"/>
                </a:lnTo>
                <a:lnTo>
                  <a:pt x="2410" y="0"/>
                </a:lnTo>
                <a:lnTo>
                  <a:pt x="0" y="0"/>
                </a:lnTo>
                <a:close/>
                <a:moveTo>
                  <a:pt x="9278" y="0"/>
                </a:moveTo>
                <a:lnTo>
                  <a:pt x="9278" y="4888"/>
                </a:lnTo>
                <a:lnTo>
                  <a:pt x="17160" y="3482"/>
                </a:lnTo>
                <a:lnTo>
                  <a:pt x="17160" y="0"/>
                </a:lnTo>
                <a:lnTo>
                  <a:pt x="9278" y="0"/>
                </a:lnTo>
                <a:close/>
                <a:moveTo>
                  <a:pt x="17788" y="0"/>
                </a:moveTo>
                <a:lnTo>
                  <a:pt x="17788" y="1358"/>
                </a:lnTo>
                <a:lnTo>
                  <a:pt x="21600" y="679"/>
                </a:lnTo>
                <a:lnTo>
                  <a:pt x="21600" y="0"/>
                </a:lnTo>
                <a:lnTo>
                  <a:pt x="17788" y="0"/>
                </a:lnTo>
                <a:close/>
                <a:moveTo>
                  <a:pt x="21600" y="1291"/>
                </a:moveTo>
                <a:lnTo>
                  <a:pt x="17790" y="1971"/>
                </a:lnTo>
                <a:lnTo>
                  <a:pt x="17788" y="13824"/>
                </a:lnTo>
                <a:lnTo>
                  <a:pt x="21600" y="13144"/>
                </a:lnTo>
                <a:lnTo>
                  <a:pt x="21600" y="1291"/>
                </a:lnTo>
                <a:close/>
                <a:moveTo>
                  <a:pt x="8652" y="2564"/>
                </a:moveTo>
                <a:lnTo>
                  <a:pt x="3036" y="3564"/>
                </a:lnTo>
                <a:lnTo>
                  <a:pt x="3036" y="11482"/>
                </a:lnTo>
                <a:lnTo>
                  <a:pt x="8652" y="10482"/>
                </a:lnTo>
                <a:lnTo>
                  <a:pt x="8652" y="2564"/>
                </a:lnTo>
                <a:close/>
                <a:moveTo>
                  <a:pt x="17160" y="4161"/>
                </a:moveTo>
                <a:lnTo>
                  <a:pt x="9278" y="5565"/>
                </a:lnTo>
                <a:lnTo>
                  <a:pt x="9278" y="21600"/>
                </a:lnTo>
                <a:lnTo>
                  <a:pt x="17160" y="21600"/>
                </a:lnTo>
                <a:lnTo>
                  <a:pt x="17160" y="4161"/>
                </a:lnTo>
                <a:close/>
                <a:moveTo>
                  <a:pt x="8651" y="11102"/>
                </a:moveTo>
                <a:lnTo>
                  <a:pt x="3036" y="12104"/>
                </a:lnTo>
                <a:lnTo>
                  <a:pt x="3036" y="21600"/>
                </a:lnTo>
                <a:lnTo>
                  <a:pt x="8651" y="21600"/>
                </a:lnTo>
                <a:lnTo>
                  <a:pt x="8651" y="11102"/>
                </a:lnTo>
                <a:close/>
                <a:moveTo>
                  <a:pt x="21600" y="13758"/>
                </a:moveTo>
                <a:lnTo>
                  <a:pt x="17788" y="14436"/>
                </a:lnTo>
                <a:lnTo>
                  <a:pt x="17788" y="18665"/>
                </a:lnTo>
                <a:lnTo>
                  <a:pt x="21600" y="17985"/>
                </a:lnTo>
                <a:lnTo>
                  <a:pt x="21600" y="13758"/>
                </a:lnTo>
                <a:close/>
              </a:path>
            </a:pathLst>
          </a:custGeom>
          <a:noFill/>
          <a:ln>
            <a:noFill/>
          </a:ln>
        </p:spPr>
      </p:pic>
      <p:sp>
        <p:nvSpPr>
          <p:cNvPr id="128" name="Google Shape;128;p12"/>
          <p:cNvSpPr/>
          <p:nvPr/>
        </p:nvSpPr>
        <p:spPr>
          <a:xfrm>
            <a:off x="3650209" y="0"/>
            <a:ext cx="563814" cy="1699704"/>
          </a:xfrm>
          <a:custGeom>
            <a:avLst/>
            <a:gdLst/>
            <a:ahLst/>
            <a:cxnLst/>
            <a:rect l="l" t="t" r="r" b="b"/>
            <a:pathLst>
              <a:path w="21600" h="21600" extrusionOk="0">
                <a:moveTo>
                  <a:pt x="0" y="0"/>
                </a:moveTo>
                <a:lnTo>
                  <a:pt x="0" y="21600"/>
                </a:lnTo>
                <a:lnTo>
                  <a:pt x="21600" y="20304"/>
                </a:lnTo>
                <a:lnTo>
                  <a:pt x="21600" y="0"/>
                </a:lnTo>
                <a:lnTo>
                  <a:pt x="0" y="0"/>
                </a:lnTo>
                <a:close/>
              </a:path>
            </a:pathLst>
          </a:custGeom>
          <a:solidFill>
            <a:srgbClr val="0DB8CC">
              <a:alpha val="43580"/>
            </a:srgbClr>
          </a:solidFill>
          <a:ln>
            <a:noFill/>
          </a:ln>
        </p:spPr>
        <p:txBody>
          <a:bodyPr spcFirstLastPara="1" wrap="square" lIns="45700" tIns="45700" rIns="45700" bIns="45700" anchor="ctr" anchorCtr="0">
            <a:noAutofit/>
          </a:bodyPr>
          <a:lstStyle/>
          <a:p>
            <a:pPr marL="0" marR="0" lvl="0" indent="0" algn="r" rtl="1">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129" name="Google Shape;129;p12"/>
          <p:cNvSpPr/>
          <p:nvPr/>
        </p:nvSpPr>
        <p:spPr>
          <a:xfrm>
            <a:off x="4359415" y="609095"/>
            <a:ext cx="1314792" cy="2119176"/>
          </a:xfrm>
          <a:custGeom>
            <a:avLst/>
            <a:gdLst/>
            <a:ahLst/>
            <a:cxnLst/>
            <a:rect l="l" t="t" r="r" b="b"/>
            <a:pathLst>
              <a:path w="21600" h="21600" extrusionOk="0">
                <a:moveTo>
                  <a:pt x="0" y="21600"/>
                </a:moveTo>
                <a:lnTo>
                  <a:pt x="21600" y="19177"/>
                </a:lnTo>
                <a:lnTo>
                  <a:pt x="21600" y="0"/>
                </a:lnTo>
                <a:lnTo>
                  <a:pt x="0" y="2423"/>
                </a:lnTo>
                <a:lnTo>
                  <a:pt x="0" y="21600"/>
                </a:lnTo>
                <a:close/>
              </a:path>
            </a:pathLst>
          </a:custGeom>
          <a:solidFill>
            <a:srgbClr val="00B050">
              <a:alpha val="45810"/>
            </a:srgbClr>
          </a:solidFill>
          <a:ln>
            <a:noFill/>
          </a:ln>
        </p:spPr>
        <p:txBody>
          <a:bodyPr spcFirstLastPara="1" wrap="square" lIns="45700" tIns="45700" rIns="45700" bIns="45700" anchor="ctr" anchorCtr="0">
            <a:noAutofit/>
          </a:bodyPr>
          <a:lstStyle/>
          <a:p>
            <a:pPr marL="0" marR="0" lvl="0" indent="0" algn="r" rtl="1">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130" name="Google Shape;130;p12"/>
          <p:cNvSpPr/>
          <p:nvPr/>
        </p:nvSpPr>
        <p:spPr>
          <a:xfrm>
            <a:off x="7813106" y="3277330"/>
            <a:ext cx="892296" cy="1165914"/>
          </a:xfrm>
          <a:custGeom>
            <a:avLst/>
            <a:gdLst/>
            <a:ahLst/>
            <a:cxnLst/>
            <a:rect l="l" t="t" r="r" b="b"/>
            <a:pathLst>
              <a:path w="21600" h="21600" extrusionOk="0">
                <a:moveTo>
                  <a:pt x="0" y="21600"/>
                </a:moveTo>
                <a:lnTo>
                  <a:pt x="21600" y="18611"/>
                </a:lnTo>
                <a:lnTo>
                  <a:pt x="21600" y="0"/>
                </a:lnTo>
                <a:lnTo>
                  <a:pt x="0" y="2989"/>
                </a:lnTo>
                <a:lnTo>
                  <a:pt x="0" y="21600"/>
                </a:lnTo>
                <a:close/>
              </a:path>
            </a:pathLst>
          </a:custGeom>
          <a:solidFill>
            <a:srgbClr val="FF0000">
              <a:alpha val="48600"/>
            </a:srgbClr>
          </a:solidFill>
          <a:ln>
            <a:noFill/>
          </a:ln>
        </p:spPr>
        <p:txBody>
          <a:bodyPr spcFirstLastPara="1" wrap="square" lIns="45700" tIns="45700" rIns="45700" bIns="45700" anchor="ctr" anchorCtr="0">
            <a:noAutofit/>
          </a:bodyPr>
          <a:lstStyle/>
          <a:p>
            <a:pPr marL="0" marR="0" lvl="0" indent="0" algn="r" rtl="1">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131" name="Google Shape;131;p12"/>
          <p:cNvSpPr/>
          <p:nvPr/>
        </p:nvSpPr>
        <p:spPr>
          <a:xfrm>
            <a:off x="7813106" y="306930"/>
            <a:ext cx="892296" cy="2977290"/>
          </a:xfrm>
          <a:custGeom>
            <a:avLst/>
            <a:gdLst/>
            <a:ahLst/>
            <a:cxnLst/>
            <a:rect l="l" t="t" r="r" b="b"/>
            <a:pathLst>
              <a:path w="21600" h="21600" extrusionOk="0">
                <a:moveTo>
                  <a:pt x="0" y="21600"/>
                </a:moveTo>
                <a:lnTo>
                  <a:pt x="21600" y="20429"/>
                </a:lnTo>
                <a:lnTo>
                  <a:pt x="21600" y="0"/>
                </a:lnTo>
                <a:lnTo>
                  <a:pt x="0" y="1171"/>
                </a:lnTo>
                <a:lnTo>
                  <a:pt x="0" y="21600"/>
                </a:lnTo>
                <a:close/>
              </a:path>
            </a:pathLst>
          </a:custGeom>
          <a:solidFill>
            <a:srgbClr val="FFFF00">
              <a:alpha val="43580"/>
            </a:srgbClr>
          </a:solidFill>
          <a:ln>
            <a:noFill/>
          </a:ln>
        </p:spPr>
        <p:txBody>
          <a:bodyPr spcFirstLastPara="1" wrap="square" lIns="45700" tIns="45700" rIns="45700" bIns="45700" anchor="ctr" anchorCtr="0">
            <a:noAutofit/>
          </a:bodyPr>
          <a:lstStyle/>
          <a:p>
            <a:pPr marL="0" marR="0" lvl="0" indent="0" algn="r" rtl="1">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B Nazanin" panose="00000700000000000000" pitchFamily="2" charset="-78"/>
              <a:sym typeface="Calibri"/>
            </a:endParaRPr>
          </a:p>
        </p:txBody>
      </p:sp>
      <p:pic>
        <p:nvPicPr>
          <p:cNvPr id="5" name="Picture 4">
            <a:extLst>
              <a:ext uri="{FF2B5EF4-FFF2-40B4-BE49-F238E27FC236}">
                <a16:creationId xmlns:a16="http://schemas.microsoft.com/office/drawing/2014/main" id="{6272F065-9410-8787-6D80-1C98F12C34A4}"/>
              </a:ext>
            </a:extLst>
          </p:cNvPr>
          <p:cNvPicPr>
            <a:picLocks noChangeAspect="1"/>
          </p:cNvPicPr>
          <p:nvPr/>
        </p:nvPicPr>
        <p:blipFill>
          <a:blip r:embed="rId4"/>
          <a:stretch>
            <a:fillRect/>
          </a:stretch>
        </p:blipFill>
        <p:spPr>
          <a:xfrm>
            <a:off x="-784085" y="-187893"/>
            <a:ext cx="5143500" cy="514350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64"/>
        <p:cNvGrpSpPr/>
        <p:nvPr/>
      </p:nvGrpSpPr>
      <p:grpSpPr>
        <a:xfrm>
          <a:off x="0" y="0"/>
          <a:ext cx="0" cy="0"/>
          <a:chOff x="0" y="0"/>
          <a:chExt cx="0" cy="0"/>
        </a:xfrm>
      </p:grpSpPr>
      <p:sp>
        <p:nvSpPr>
          <p:cNvPr id="165" name="Google Shape;165;p17"/>
          <p:cNvSpPr txBox="1">
            <a:spLocks noGrp="1"/>
          </p:cNvSpPr>
          <p:nvPr>
            <p:ph type="title"/>
          </p:nvPr>
        </p:nvSpPr>
        <p:spPr>
          <a:xfrm>
            <a:off x="620839" y="399896"/>
            <a:ext cx="6107700" cy="3963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dirty="0">
                <a:cs typeface="B Nazanin" panose="00000700000000000000" pitchFamily="2" charset="-78"/>
              </a:rPr>
              <a:t>۲. مفهوم ریشه‌ای معماری ارگانیک</a:t>
            </a:r>
          </a:p>
        </p:txBody>
      </p:sp>
      <p:sp>
        <p:nvSpPr>
          <p:cNvPr id="166" name="Google Shape;166;p17"/>
          <p:cNvSpPr txBox="1">
            <a:spLocks noGrp="1"/>
          </p:cNvSpPr>
          <p:nvPr>
            <p:ph type="body" idx="1"/>
          </p:nvPr>
        </p:nvSpPr>
        <p:spPr>
          <a:xfrm>
            <a:off x="152401" y="1054800"/>
            <a:ext cx="6740768" cy="3033900"/>
          </a:xfrm>
          <a:prstGeom prst="rect">
            <a:avLst/>
          </a:prstGeom>
        </p:spPr>
        <p:txBody>
          <a:bodyPr spcFirstLastPara="1" wrap="square" lIns="0" tIns="0" rIns="0" bIns="0" anchor="t" anchorCtr="0">
            <a:noAutofit/>
          </a:bodyPr>
          <a:lstStyle/>
          <a:p>
            <a:pPr marL="457200" lvl="0" indent="-381000" algn="r" rtl="1">
              <a:lnSpc>
                <a:spcPct val="150000"/>
              </a:lnSpc>
              <a:spcBef>
                <a:spcPts val="0"/>
              </a:spcBef>
              <a:spcAft>
                <a:spcPts val="0"/>
              </a:spcAft>
              <a:buSzPts val="2400"/>
              <a:buChar char="▸"/>
            </a:pPr>
            <a:r>
              <a:rPr lang="fa-IR" sz="1800" dirty="0">
                <a:solidFill>
                  <a:schemeClr val="tx1"/>
                </a:solidFill>
                <a:cs typeface="B Nazanin" panose="00000700000000000000" pitchFamily="2" charset="-78"/>
              </a:rPr>
              <a:t>این سبک ذاتاً ارگانیک بود. فرم‌های الهام گرفته از عناصر طبیعی و سازه‌های ساخته‌شده از مصالح ساده محلی، معماری بومی را به ریشه معماری ارگانیک تبدیل کرده است.</a:t>
            </a:r>
          </a:p>
          <a:p>
            <a:pPr marL="457200" lvl="0" indent="-381000" algn="r" rtl="1">
              <a:lnSpc>
                <a:spcPct val="150000"/>
              </a:lnSpc>
              <a:spcBef>
                <a:spcPts val="0"/>
              </a:spcBef>
              <a:spcAft>
                <a:spcPts val="0"/>
              </a:spcAft>
              <a:buSzPts val="2400"/>
              <a:buChar char="▸"/>
            </a:pPr>
            <a:endParaRPr lang="fa-IR" sz="1100" dirty="0">
              <a:solidFill>
                <a:schemeClr val="tx1"/>
              </a:solidFill>
              <a:cs typeface="B Nazanin" panose="00000700000000000000" pitchFamily="2" charset="-78"/>
            </a:endParaRPr>
          </a:p>
          <a:p>
            <a:pPr marL="457200" lvl="0" indent="-381000" algn="r" rtl="1">
              <a:lnSpc>
                <a:spcPct val="150000"/>
              </a:lnSpc>
              <a:spcBef>
                <a:spcPts val="0"/>
              </a:spcBef>
              <a:spcAft>
                <a:spcPts val="0"/>
              </a:spcAft>
              <a:buSzPts val="2400"/>
              <a:buChar char="▸"/>
            </a:pPr>
            <a:r>
              <a:rPr lang="fa-IR" sz="1800" dirty="0">
                <a:solidFill>
                  <a:schemeClr val="tx1"/>
                </a:solidFill>
                <a:cs typeface="B Nazanin" panose="00000700000000000000" pitchFamily="2" charset="-78"/>
              </a:rPr>
              <a:t>علاوه بر این، تمدن‌های یونان باستان و مصر با اشکال طبیعی و بدن انسان آشنا شدند و آن‌ها را هندسه تصور کردند. آن‌ها از اشکال اساسی مانند؛ دایره، مثلث، بیضی و مستطیل برای ایجاد تناسبات برای معابد، زیارتگاه‌ها و سازه‌های خود استفاده کردند. همه این‌ها به مفهوم ریشه‌ای برای معماری ارگانیک که می‌شناسیم تبدیل شد.</a:t>
            </a:r>
          </a:p>
        </p:txBody>
      </p:sp>
      <p:sp>
        <p:nvSpPr>
          <p:cNvPr id="167" name="Google Shape;167;p17"/>
          <p:cNvSpPr txBox="1">
            <a:spLocks noGrp="1"/>
          </p:cNvSpPr>
          <p:nvPr>
            <p:ph type="sldNum" idx="12"/>
          </p:nvPr>
        </p:nvSpPr>
        <p:spPr>
          <a:xfrm>
            <a:off x="8346250" y="4688650"/>
            <a:ext cx="569100" cy="4548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10</a:t>
            </a:fld>
            <a:endParaRPr>
              <a:cs typeface="B Nazanin" panose="00000700000000000000" pitchFamily="2" charset="-78"/>
            </a:endParaRPr>
          </a:p>
        </p:txBody>
      </p:sp>
    </p:spTree>
    <p:extLst>
      <p:ext uri="{BB962C8B-B14F-4D97-AF65-F5344CB8AC3E}">
        <p14:creationId xmlns:p14="http://schemas.microsoft.com/office/powerpoint/2010/main" val="219144208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043CAD7-4A99-58BE-0FD4-CA1327460E92}"/>
              </a:ext>
            </a:extLst>
          </p:cNvPr>
          <p:cNvSpPr>
            <a:spLocks noGrp="1"/>
          </p:cNvSpPr>
          <p:nvPr>
            <p:ph type="sldNum" idx="12"/>
          </p:nvPr>
        </p:nvSpPr>
        <p:spPr/>
        <p:txBody>
          <a:bodyPr/>
          <a:lstStyle/>
          <a:p>
            <a:pPr marL="0" lvl="0" indent="0" algn="ctr" rtl="0">
              <a:spcBef>
                <a:spcPts val="0"/>
              </a:spcBef>
              <a:spcAft>
                <a:spcPts val="0"/>
              </a:spcAft>
              <a:buNone/>
            </a:pPr>
            <a:fld id="{00000000-1234-1234-1234-123412341234}" type="slidenum">
              <a:rPr lang="en" smtClean="0"/>
              <a:t>11</a:t>
            </a:fld>
            <a:endParaRPr lang="en"/>
          </a:p>
        </p:txBody>
      </p:sp>
    </p:spTree>
    <p:extLst>
      <p:ext uri="{BB962C8B-B14F-4D97-AF65-F5344CB8AC3E}">
        <p14:creationId xmlns:p14="http://schemas.microsoft.com/office/powerpoint/2010/main" val="92829959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64"/>
        <p:cNvGrpSpPr/>
        <p:nvPr/>
      </p:nvGrpSpPr>
      <p:grpSpPr>
        <a:xfrm>
          <a:off x="0" y="0"/>
          <a:ext cx="0" cy="0"/>
          <a:chOff x="0" y="0"/>
          <a:chExt cx="0" cy="0"/>
        </a:xfrm>
      </p:grpSpPr>
      <p:sp>
        <p:nvSpPr>
          <p:cNvPr id="165" name="Google Shape;165;p17"/>
          <p:cNvSpPr txBox="1">
            <a:spLocks noGrp="1"/>
          </p:cNvSpPr>
          <p:nvPr>
            <p:ph type="title"/>
          </p:nvPr>
        </p:nvSpPr>
        <p:spPr>
          <a:xfrm>
            <a:off x="620839" y="399896"/>
            <a:ext cx="6107700" cy="3963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dirty="0">
                <a:cs typeface="B Nazanin" panose="00000700000000000000" pitchFamily="2" charset="-78"/>
              </a:rPr>
              <a:t>۳. معماری بیونیک به‌جای معماری ارگانیک</a:t>
            </a:r>
          </a:p>
        </p:txBody>
      </p:sp>
      <p:sp>
        <p:nvSpPr>
          <p:cNvPr id="166" name="Google Shape;166;p17"/>
          <p:cNvSpPr txBox="1">
            <a:spLocks noGrp="1"/>
          </p:cNvSpPr>
          <p:nvPr>
            <p:ph type="body" idx="1"/>
          </p:nvPr>
        </p:nvSpPr>
        <p:spPr>
          <a:xfrm>
            <a:off x="152401" y="1054800"/>
            <a:ext cx="6740768" cy="3033900"/>
          </a:xfrm>
          <a:prstGeom prst="rect">
            <a:avLst/>
          </a:prstGeom>
        </p:spPr>
        <p:txBody>
          <a:bodyPr spcFirstLastPara="1" wrap="square" lIns="0" tIns="0" rIns="0" bIns="0" anchor="t" anchorCtr="0">
            <a:noAutofit/>
          </a:bodyPr>
          <a:lstStyle/>
          <a:p>
            <a:pPr marL="457200" lvl="0" indent="-381000" algn="r" rtl="1">
              <a:lnSpc>
                <a:spcPct val="150000"/>
              </a:lnSpc>
              <a:spcBef>
                <a:spcPts val="0"/>
              </a:spcBef>
              <a:spcAft>
                <a:spcPts val="0"/>
              </a:spcAft>
              <a:buSzPts val="2400"/>
              <a:buChar char="▸"/>
            </a:pPr>
            <a:r>
              <a:rPr lang="fa-IR" sz="1800" dirty="0">
                <a:solidFill>
                  <a:schemeClr val="tx1"/>
                </a:solidFill>
                <a:cs typeface="B Nazanin" panose="00000700000000000000" pitchFamily="2" charset="-78"/>
              </a:rPr>
              <a:t>وقتی در مورد معماری ارگانیک صحبت می‌کنیم، نام رایت فوراً به ذهن متبادر می‌شود، زیرا او هر یک از طرح‌های خود را ارگانیک توصیف می‌کند. رایت به این فکر کرد که اگر به او فرصتی داده می‌شد که رویکرد خود را نام ببرد، آن را به‌جای معماری ارگانیک، معماری بیونیک می‌نامید.</a:t>
            </a:r>
          </a:p>
          <a:p>
            <a:pPr marL="457200" lvl="0" indent="-381000" algn="r" rtl="1">
              <a:lnSpc>
                <a:spcPct val="150000"/>
              </a:lnSpc>
              <a:spcBef>
                <a:spcPts val="0"/>
              </a:spcBef>
              <a:spcAft>
                <a:spcPts val="0"/>
              </a:spcAft>
              <a:buSzPts val="2400"/>
              <a:buChar char="▸"/>
            </a:pPr>
            <a:endParaRPr lang="fa-IR" sz="1800" dirty="0">
              <a:solidFill>
                <a:schemeClr val="tx1"/>
              </a:solidFill>
              <a:cs typeface="B Nazanin" panose="00000700000000000000" pitchFamily="2" charset="-78"/>
            </a:endParaRPr>
          </a:p>
          <a:p>
            <a:pPr marL="457200" lvl="0" indent="-381000" algn="r" rtl="1">
              <a:lnSpc>
                <a:spcPct val="150000"/>
              </a:lnSpc>
              <a:spcBef>
                <a:spcPts val="0"/>
              </a:spcBef>
              <a:spcAft>
                <a:spcPts val="0"/>
              </a:spcAft>
              <a:buSzPts val="2400"/>
              <a:buChar char="▸"/>
            </a:pPr>
            <a:r>
              <a:rPr lang="fa-IR" sz="1800" dirty="0">
                <a:solidFill>
                  <a:schemeClr val="tx1"/>
                </a:solidFill>
                <a:cs typeface="B Nazanin" panose="00000700000000000000" pitchFamily="2" charset="-78"/>
              </a:rPr>
              <a:t>وی در ادامه علت این نام را محبوبیت کلمه چه در علم و چه در علم تخیلی آن دوره توضیح داد. این نشان می‌دهد که کلمه بیونیک به‌عنوان یک شعار به‌راحتی قابل‌شناسایی بود.</a:t>
            </a:r>
          </a:p>
        </p:txBody>
      </p:sp>
      <p:sp>
        <p:nvSpPr>
          <p:cNvPr id="167" name="Google Shape;167;p17"/>
          <p:cNvSpPr txBox="1">
            <a:spLocks noGrp="1"/>
          </p:cNvSpPr>
          <p:nvPr>
            <p:ph type="sldNum" idx="12"/>
          </p:nvPr>
        </p:nvSpPr>
        <p:spPr>
          <a:xfrm>
            <a:off x="8346250" y="4688650"/>
            <a:ext cx="569100" cy="4548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12</a:t>
            </a:fld>
            <a:endParaRPr>
              <a:cs typeface="B Nazanin" panose="00000700000000000000" pitchFamily="2" charset="-78"/>
            </a:endParaRPr>
          </a:p>
        </p:txBody>
      </p:sp>
    </p:spTree>
    <p:extLst>
      <p:ext uri="{BB962C8B-B14F-4D97-AF65-F5344CB8AC3E}">
        <p14:creationId xmlns:p14="http://schemas.microsoft.com/office/powerpoint/2010/main" val="314369791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64"/>
        <p:cNvGrpSpPr/>
        <p:nvPr/>
      </p:nvGrpSpPr>
      <p:grpSpPr>
        <a:xfrm>
          <a:off x="0" y="0"/>
          <a:ext cx="0" cy="0"/>
          <a:chOff x="0" y="0"/>
          <a:chExt cx="0" cy="0"/>
        </a:xfrm>
      </p:grpSpPr>
      <p:sp>
        <p:nvSpPr>
          <p:cNvPr id="165" name="Google Shape;165;p17"/>
          <p:cNvSpPr txBox="1">
            <a:spLocks noGrp="1"/>
          </p:cNvSpPr>
          <p:nvPr>
            <p:ph type="title"/>
          </p:nvPr>
        </p:nvSpPr>
        <p:spPr>
          <a:xfrm>
            <a:off x="620839" y="399896"/>
            <a:ext cx="6107700" cy="3963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dirty="0">
                <a:cs typeface="B Nazanin" panose="00000700000000000000" pitchFamily="2" charset="-78"/>
              </a:rPr>
              <a:t>۴. اصول و ویژگی‌های معماری ارگانیک</a:t>
            </a:r>
          </a:p>
        </p:txBody>
      </p:sp>
      <p:sp>
        <p:nvSpPr>
          <p:cNvPr id="166" name="Google Shape;166;p17"/>
          <p:cNvSpPr txBox="1">
            <a:spLocks noGrp="1"/>
          </p:cNvSpPr>
          <p:nvPr>
            <p:ph type="body" idx="1"/>
          </p:nvPr>
        </p:nvSpPr>
        <p:spPr>
          <a:xfrm>
            <a:off x="0" y="1054800"/>
            <a:ext cx="6893169" cy="3033900"/>
          </a:xfrm>
          <a:prstGeom prst="rect">
            <a:avLst/>
          </a:prstGeom>
        </p:spPr>
        <p:txBody>
          <a:bodyPr spcFirstLastPara="1" wrap="square" lIns="0" tIns="0" rIns="0" bIns="0" anchor="t" anchorCtr="0">
            <a:noAutofit/>
          </a:bodyPr>
          <a:lstStyle/>
          <a:p>
            <a:pPr marL="457200" lvl="0" indent="-381000" algn="r" rtl="1">
              <a:lnSpc>
                <a:spcPct val="150000"/>
              </a:lnSpc>
              <a:spcBef>
                <a:spcPts val="0"/>
              </a:spcBef>
              <a:spcAft>
                <a:spcPts val="0"/>
              </a:spcAft>
              <a:buSzPts val="2400"/>
              <a:buChar char="▸"/>
            </a:pPr>
            <a:r>
              <a:rPr lang="fa-IR" sz="2000" dirty="0">
                <a:solidFill>
                  <a:schemeClr val="accent3"/>
                </a:solidFill>
                <a:cs typeface="B Nazanin" panose="00000700000000000000" pitchFamily="2" charset="-78"/>
              </a:rPr>
              <a:t>اصول و ویژگی‌های معماری به سبک بیونیک به شرح زیر است:</a:t>
            </a:r>
          </a:p>
          <a:p>
            <a:pPr marL="457200" lvl="0" indent="-381000" algn="r" rtl="1">
              <a:lnSpc>
                <a:spcPct val="150000"/>
              </a:lnSpc>
              <a:spcBef>
                <a:spcPts val="0"/>
              </a:spcBef>
              <a:spcAft>
                <a:spcPts val="0"/>
              </a:spcAft>
              <a:buSzPts val="2400"/>
              <a:buChar char="▸"/>
            </a:pPr>
            <a:endParaRPr lang="fa-IR" sz="1200" dirty="0">
              <a:solidFill>
                <a:schemeClr val="tx1"/>
              </a:solidFill>
              <a:cs typeface="B Nazanin" panose="00000700000000000000" pitchFamily="2" charset="-78"/>
            </a:endParaRPr>
          </a:p>
          <a:p>
            <a:pPr marL="457200" lvl="0" indent="-381000" algn="r" rtl="1">
              <a:lnSpc>
                <a:spcPct val="150000"/>
              </a:lnSpc>
              <a:spcBef>
                <a:spcPts val="0"/>
              </a:spcBef>
              <a:spcAft>
                <a:spcPts val="0"/>
              </a:spcAft>
              <a:buSzPts val="2400"/>
              <a:buChar char="▸"/>
            </a:pPr>
            <a:r>
              <a:rPr lang="fa-IR" sz="1800" dirty="0">
                <a:solidFill>
                  <a:schemeClr val="tx1"/>
                </a:solidFill>
                <a:cs typeface="B Nazanin" panose="00000700000000000000" pitchFamily="2" charset="-78"/>
              </a:rPr>
              <a:t>فضا: طراحی ساختمان باید از حریم خصوصی و ایمنی ساکنین محافظت کند.</a:t>
            </a:r>
          </a:p>
          <a:p>
            <a:pPr marL="457200" lvl="0" indent="-381000" algn="r" rtl="1">
              <a:lnSpc>
                <a:spcPct val="150000"/>
              </a:lnSpc>
              <a:spcBef>
                <a:spcPts val="0"/>
              </a:spcBef>
              <a:spcAft>
                <a:spcPts val="0"/>
              </a:spcAft>
              <a:buSzPts val="2400"/>
              <a:buChar char="▸"/>
            </a:pPr>
            <a:endParaRPr lang="fa-IR" sz="1100" dirty="0">
              <a:solidFill>
                <a:schemeClr val="tx1"/>
              </a:solidFill>
              <a:cs typeface="B Nazanin" panose="00000700000000000000" pitchFamily="2" charset="-78"/>
            </a:endParaRPr>
          </a:p>
          <a:p>
            <a:pPr marL="457200" lvl="0" indent="-381000" algn="r" rtl="1">
              <a:lnSpc>
                <a:spcPct val="150000"/>
              </a:lnSpc>
              <a:spcBef>
                <a:spcPts val="0"/>
              </a:spcBef>
              <a:spcAft>
                <a:spcPts val="0"/>
              </a:spcAft>
              <a:buSzPts val="2400"/>
              <a:buChar char="▸"/>
            </a:pPr>
            <a:r>
              <a:rPr lang="fa-IR" sz="1800" dirty="0">
                <a:solidFill>
                  <a:schemeClr val="tx1"/>
                </a:solidFill>
                <a:cs typeface="B Nazanin" panose="00000700000000000000" pitchFamily="2" charset="-78"/>
              </a:rPr>
              <a:t>پناهگاه: هر منطقه باید به‌طور ارگانیک از یک فضا به فضای دیگر بدون جدایی جریان یابد، اما هیچ فضایی نباید از هر زاویه دید به‌طور کامل قابل‌مشاهده باشد.</a:t>
            </a:r>
          </a:p>
          <a:p>
            <a:pPr marL="457200" lvl="0" indent="-381000" algn="r" rtl="1">
              <a:lnSpc>
                <a:spcPct val="150000"/>
              </a:lnSpc>
              <a:spcBef>
                <a:spcPts val="0"/>
              </a:spcBef>
              <a:spcAft>
                <a:spcPts val="0"/>
              </a:spcAft>
              <a:buSzPts val="2400"/>
              <a:buChar char="▸"/>
            </a:pPr>
            <a:endParaRPr lang="fa-IR" sz="1050" dirty="0">
              <a:solidFill>
                <a:schemeClr val="tx1"/>
              </a:solidFill>
              <a:cs typeface="B Nazanin" panose="00000700000000000000" pitchFamily="2" charset="-78"/>
            </a:endParaRPr>
          </a:p>
          <a:p>
            <a:pPr marL="457200" lvl="0" indent="-381000" algn="r" rtl="1">
              <a:lnSpc>
                <a:spcPct val="150000"/>
              </a:lnSpc>
              <a:spcBef>
                <a:spcPts val="0"/>
              </a:spcBef>
              <a:spcAft>
                <a:spcPts val="0"/>
              </a:spcAft>
              <a:buSzPts val="2400"/>
              <a:buChar char="▸"/>
            </a:pPr>
            <a:r>
              <a:rPr lang="fa-IR" sz="1800" dirty="0">
                <a:solidFill>
                  <a:schemeClr val="tx1"/>
                </a:solidFill>
                <a:cs typeface="B Nazanin" panose="00000700000000000000" pitchFamily="2" charset="-78"/>
              </a:rPr>
              <a:t>طبیعت: الهام از محیط طبیعی نباید تقلیدی از آن باشد، بلکه باید راهنمای استفاده از مواد، رنگ‌ها و بافت‌ها باشد.</a:t>
            </a:r>
          </a:p>
          <a:p>
            <a:pPr marL="457200" lvl="0" indent="-381000" algn="r" rtl="1">
              <a:lnSpc>
                <a:spcPct val="150000"/>
              </a:lnSpc>
              <a:spcBef>
                <a:spcPts val="0"/>
              </a:spcBef>
              <a:spcAft>
                <a:spcPts val="0"/>
              </a:spcAft>
              <a:buSzPts val="2400"/>
              <a:buChar char="▸"/>
            </a:pPr>
            <a:endParaRPr lang="fa-IR" sz="900" dirty="0">
              <a:solidFill>
                <a:schemeClr val="tx1"/>
              </a:solidFill>
              <a:cs typeface="B Nazanin" panose="00000700000000000000" pitchFamily="2" charset="-78"/>
            </a:endParaRPr>
          </a:p>
          <a:p>
            <a:pPr marL="457200" lvl="0" indent="-381000" algn="r" rtl="1">
              <a:lnSpc>
                <a:spcPct val="150000"/>
              </a:lnSpc>
              <a:spcBef>
                <a:spcPts val="0"/>
              </a:spcBef>
              <a:spcAft>
                <a:spcPts val="0"/>
              </a:spcAft>
              <a:buSzPts val="2400"/>
              <a:buChar char="▸"/>
            </a:pPr>
            <a:r>
              <a:rPr lang="fa-IR" sz="1800" dirty="0">
                <a:solidFill>
                  <a:schemeClr val="tx1"/>
                </a:solidFill>
                <a:cs typeface="B Nazanin" panose="00000700000000000000" pitchFamily="2" charset="-78"/>
              </a:rPr>
              <a:t>آرامش: طراحی باید مکمل منظره باشد و احساس آرامش را برای ساکنان ایجاد کند.</a:t>
            </a:r>
          </a:p>
        </p:txBody>
      </p:sp>
      <p:sp>
        <p:nvSpPr>
          <p:cNvPr id="167" name="Google Shape;167;p17"/>
          <p:cNvSpPr txBox="1">
            <a:spLocks noGrp="1"/>
          </p:cNvSpPr>
          <p:nvPr>
            <p:ph type="sldNum" idx="12"/>
          </p:nvPr>
        </p:nvSpPr>
        <p:spPr>
          <a:xfrm>
            <a:off x="8346250" y="4688650"/>
            <a:ext cx="569100" cy="4548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13</a:t>
            </a:fld>
            <a:endParaRPr>
              <a:cs typeface="B Nazanin" panose="00000700000000000000" pitchFamily="2" charset="-78"/>
            </a:endParaRPr>
          </a:p>
        </p:txBody>
      </p:sp>
    </p:spTree>
    <p:extLst>
      <p:ext uri="{BB962C8B-B14F-4D97-AF65-F5344CB8AC3E}">
        <p14:creationId xmlns:p14="http://schemas.microsoft.com/office/powerpoint/2010/main" val="146884271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64"/>
        <p:cNvGrpSpPr/>
        <p:nvPr/>
      </p:nvGrpSpPr>
      <p:grpSpPr>
        <a:xfrm>
          <a:off x="0" y="0"/>
          <a:ext cx="0" cy="0"/>
          <a:chOff x="0" y="0"/>
          <a:chExt cx="0" cy="0"/>
        </a:xfrm>
      </p:grpSpPr>
      <p:sp>
        <p:nvSpPr>
          <p:cNvPr id="166" name="Google Shape;166;p17"/>
          <p:cNvSpPr txBox="1">
            <a:spLocks noGrp="1"/>
          </p:cNvSpPr>
          <p:nvPr>
            <p:ph type="body" idx="1"/>
          </p:nvPr>
        </p:nvSpPr>
        <p:spPr>
          <a:xfrm>
            <a:off x="175847" y="972738"/>
            <a:ext cx="6740768" cy="3033900"/>
          </a:xfrm>
          <a:prstGeom prst="rect">
            <a:avLst/>
          </a:prstGeom>
        </p:spPr>
        <p:txBody>
          <a:bodyPr spcFirstLastPara="1" wrap="square" lIns="0" tIns="0" rIns="0" bIns="0" anchor="t" anchorCtr="0">
            <a:noAutofit/>
          </a:bodyPr>
          <a:lstStyle/>
          <a:p>
            <a:pPr marL="457200" lvl="0" indent="-381000" algn="r" rtl="1">
              <a:lnSpc>
                <a:spcPct val="150000"/>
              </a:lnSpc>
              <a:spcBef>
                <a:spcPts val="0"/>
              </a:spcBef>
              <a:spcAft>
                <a:spcPts val="0"/>
              </a:spcAft>
              <a:buSzPts val="2400"/>
              <a:buChar char="▸"/>
            </a:pPr>
            <a:r>
              <a:rPr lang="fa-IR" sz="1800" dirty="0">
                <a:solidFill>
                  <a:schemeClr val="tx1"/>
                </a:solidFill>
                <a:cs typeface="B Nazanin" panose="00000700000000000000" pitchFamily="2" charset="-78"/>
              </a:rPr>
              <a:t>زبان: رایت شکل و الگوی یک ساختمان را به‌عنوان دستور زبان در زبان ساختمان مشاهده کرد. او معتقد بود که هر ساخت‌وساز باید صدای منحصربه‌فردی داشته باشد.</a:t>
            </a:r>
          </a:p>
          <a:p>
            <a:pPr marL="457200" lvl="0" indent="-381000" algn="r" rtl="1">
              <a:lnSpc>
                <a:spcPct val="150000"/>
              </a:lnSpc>
              <a:spcBef>
                <a:spcPts val="0"/>
              </a:spcBef>
              <a:spcAft>
                <a:spcPts val="0"/>
              </a:spcAft>
              <a:buSzPts val="2400"/>
              <a:buChar char="▸"/>
            </a:pPr>
            <a:endParaRPr lang="fa-IR" sz="1800" dirty="0">
              <a:solidFill>
                <a:schemeClr val="tx1"/>
              </a:solidFill>
              <a:cs typeface="B Nazanin" panose="00000700000000000000" pitchFamily="2" charset="-78"/>
            </a:endParaRPr>
          </a:p>
          <a:p>
            <a:pPr marL="457200" lvl="0" indent="-381000" algn="r" rtl="1">
              <a:lnSpc>
                <a:spcPct val="150000"/>
              </a:lnSpc>
              <a:spcBef>
                <a:spcPts val="0"/>
              </a:spcBef>
              <a:spcAft>
                <a:spcPts val="0"/>
              </a:spcAft>
              <a:buSzPts val="2400"/>
              <a:buChar char="▸"/>
            </a:pPr>
            <a:r>
              <a:rPr lang="fa-IR" sz="1800" dirty="0">
                <a:solidFill>
                  <a:schemeClr val="tx1"/>
                </a:solidFill>
                <a:cs typeface="B Nazanin" panose="00000700000000000000" pitchFamily="2" charset="-78"/>
              </a:rPr>
              <a:t>تزئینات: اگر می‌خواهید در ساختمان خود تزییناتی داشته باشید، باید به‌گونه‌ای آن‌ها را انتخاب کنید که بافرم ساختمان شما هماهنگ باشد.</a:t>
            </a:r>
          </a:p>
          <a:p>
            <a:pPr marL="457200" lvl="0" indent="-381000" algn="r" rtl="1">
              <a:lnSpc>
                <a:spcPct val="150000"/>
              </a:lnSpc>
              <a:spcBef>
                <a:spcPts val="0"/>
              </a:spcBef>
              <a:spcAft>
                <a:spcPts val="0"/>
              </a:spcAft>
              <a:buSzPts val="2400"/>
              <a:buChar char="▸"/>
            </a:pPr>
            <a:endParaRPr lang="fa-IR" sz="1800" dirty="0">
              <a:solidFill>
                <a:schemeClr val="tx1"/>
              </a:solidFill>
              <a:cs typeface="B Nazanin" panose="00000700000000000000" pitchFamily="2" charset="-78"/>
            </a:endParaRPr>
          </a:p>
          <a:p>
            <a:pPr marL="457200" lvl="0" indent="-381000" algn="r" rtl="1">
              <a:lnSpc>
                <a:spcPct val="150000"/>
              </a:lnSpc>
              <a:spcBef>
                <a:spcPts val="0"/>
              </a:spcBef>
              <a:spcAft>
                <a:spcPts val="0"/>
              </a:spcAft>
              <a:buSzPts val="2400"/>
              <a:buChar char="▸"/>
            </a:pPr>
            <a:r>
              <a:rPr lang="fa-IR" sz="1800" dirty="0">
                <a:solidFill>
                  <a:schemeClr val="tx1"/>
                </a:solidFill>
                <a:cs typeface="B Nazanin" panose="00000700000000000000" pitchFamily="2" charset="-78"/>
              </a:rPr>
              <a:t>سادگی: طرح باید با یک مفهوم و طرح یکنواخت روشن شود.</a:t>
            </a:r>
          </a:p>
          <a:p>
            <a:pPr marL="457200" lvl="0" indent="-381000" algn="r" rtl="1">
              <a:lnSpc>
                <a:spcPct val="150000"/>
              </a:lnSpc>
              <a:spcBef>
                <a:spcPts val="0"/>
              </a:spcBef>
              <a:spcAft>
                <a:spcPts val="0"/>
              </a:spcAft>
              <a:buSzPts val="2400"/>
              <a:buChar char="▸"/>
            </a:pPr>
            <a:endParaRPr lang="fa-IR" sz="1800" dirty="0">
              <a:solidFill>
                <a:schemeClr val="tx1"/>
              </a:solidFill>
              <a:cs typeface="B Nazanin" panose="00000700000000000000" pitchFamily="2" charset="-78"/>
            </a:endParaRPr>
          </a:p>
        </p:txBody>
      </p:sp>
      <p:sp>
        <p:nvSpPr>
          <p:cNvPr id="167" name="Google Shape;167;p17"/>
          <p:cNvSpPr txBox="1">
            <a:spLocks noGrp="1"/>
          </p:cNvSpPr>
          <p:nvPr>
            <p:ph type="sldNum" idx="12"/>
          </p:nvPr>
        </p:nvSpPr>
        <p:spPr>
          <a:xfrm>
            <a:off x="8346250" y="4688650"/>
            <a:ext cx="569100" cy="4548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14</a:t>
            </a:fld>
            <a:endParaRPr>
              <a:cs typeface="B Nazanin" panose="00000700000000000000" pitchFamily="2" charset="-78"/>
            </a:endParaRPr>
          </a:p>
        </p:txBody>
      </p:sp>
    </p:spTree>
    <p:extLst>
      <p:ext uri="{BB962C8B-B14F-4D97-AF65-F5344CB8AC3E}">
        <p14:creationId xmlns:p14="http://schemas.microsoft.com/office/powerpoint/2010/main" val="27533610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384"/>
        <p:cNvGrpSpPr/>
        <p:nvPr/>
      </p:nvGrpSpPr>
      <p:grpSpPr>
        <a:xfrm>
          <a:off x="0" y="0"/>
          <a:ext cx="0" cy="0"/>
          <a:chOff x="0" y="0"/>
          <a:chExt cx="0" cy="0"/>
        </a:xfrm>
      </p:grpSpPr>
      <p:sp>
        <p:nvSpPr>
          <p:cNvPr id="386" name="Google Shape;386;p34"/>
          <p:cNvSpPr txBox="1">
            <a:spLocks noGrp="1"/>
          </p:cNvSpPr>
          <p:nvPr>
            <p:ph type="body" idx="1"/>
          </p:nvPr>
        </p:nvSpPr>
        <p:spPr>
          <a:xfrm>
            <a:off x="656009" y="667650"/>
            <a:ext cx="3694500" cy="1904100"/>
          </a:xfrm>
          <a:prstGeom prst="rect">
            <a:avLst/>
          </a:prstGeom>
        </p:spPr>
        <p:txBody>
          <a:bodyPr spcFirstLastPara="1" wrap="square" lIns="0" tIns="0" rIns="0" bIns="0" anchor="t" anchorCtr="0">
            <a:noAutofit/>
          </a:bodyPr>
          <a:lstStyle/>
          <a:p>
            <a:pPr marL="457200" lvl="0" indent="-381000" algn="r" rtl="1">
              <a:lnSpc>
                <a:spcPct val="150000"/>
              </a:lnSpc>
              <a:spcBef>
                <a:spcPts val="0"/>
              </a:spcBef>
              <a:spcAft>
                <a:spcPts val="0"/>
              </a:spcAft>
              <a:buSzPts val="2400"/>
              <a:buChar char="▸"/>
            </a:pPr>
            <a:r>
              <a:rPr lang="fa-IR" sz="2000" dirty="0">
                <a:solidFill>
                  <a:schemeClr val="tx1"/>
                </a:solidFill>
                <a:cs typeface="B Nazanin" panose="00000700000000000000" pitchFamily="2" charset="-78"/>
              </a:rPr>
              <a:t>اجزای مکانیکی و مبلمان: اجزای مکانیکی مانند وسایل روشنایی، لوازم‌خانگی، لوله‌کشی و مبلمان باید به‌عنوان یک جنبه داخلی فضا در نظر گرفته شوند تا با هماهنگی طراحی ترکیب شوند.</a:t>
            </a:r>
          </a:p>
        </p:txBody>
      </p:sp>
      <p:sp>
        <p:nvSpPr>
          <p:cNvPr id="387" name="Google Shape;387;p34"/>
          <p:cNvSpPr txBox="1">
            <a:spLocks noGrp="1"/>
          </p:cNvSpPr>
          <p:nvPr>
            <p:ph type="sldNum" idx="12"/>
          </p:nvPr>
        </p:nvSpPr>
        <p:spPr>
          <a:xfrm>
            <a:off x="8346250" y="4688650"/>
            <a:ext cx="569100" cy="4548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15</a:t>
            </a:fld>
            <a:endParaRPr>
              <a:cs typeface="B Nazanin" panose="00000700000000000000" pitchFamily="2" charset="-78"/>
            </a:endParaRPr>
          </a:p>
        </p:txBody>
      </p:sp>
      <p:pic>
        <p:nvPicPr>
          <p:cNvPr id="388" name="Google Shape;388;p34"/>
          <p:cNvPicPr preferRelativeResize="0"/>
          <p:nvPr/>
        </p:nvPicPr>
        <p:blipFill>
          <a:blip r:embed="rId3"/>
          <a:srcRect l="25500" r="25500"/>
          <a:stretch/>
        </p:blipFill>
        <p:spPr>
          <a:xfrm>
            <a:off x="4648220" y="-3176"/>
            <a:ext cx="4343382" cy="5157216"/>
          </a:xfrm>
          <a:custGeom>
            <a:avLst/>
            <a:gdLst/>
            <a:ahLst/>
            <a:cxnLst/>
            <a:rect l="l" t="t" r="r" b="b"/>
            <a:pathLst>
              <a:path w="21600" h="21600" extrusionOk="0">
                <a:moveTo>
                  <a:pt x="7264" y="0"/>
                </a:moveTo>
                <a:lnTo>
                  <a:pt x="7264" y="4855"/>
                </a:lnTo>
                <a:lnTo>
                  <a:pt x="16434" y="3451"/>
                </a:lnTo>
                <a:lnTo>
                  <a:pt x="16434" y="0"/>
                </a:lnTo>
                <a:lnTo>
                  <a:pt x="7264" y="0"/>
                </a:lnTo>
                <a:close/>
                <a:moveTo>
                  <a:pt x="17165" y="0"/>
                </a:moveTo>
                <a:lnTo>
                  <a:pt x="17165" y="1328"/>
                </a:lnTo>
                <a:lnTo>
                  <a:pt x="21600" y="649"/>
                </a:lnTo>
                <a:lnTo>
                  <a:pt x="21600" y="0"/>
                </a:lnTo>
                <a:lnTo>
                  <a:pt x="17165" y="0"/>
                </a:lnTo>
                <a:close/>
                <a:moveTo>
                  <a:pt x="21600" y="1261"/>
                </a:moveTo>
                <a:lnTo>
                  <a:pt x="17165" y="1940"/>
                </a:lnTo>
                <a:lnTo>
                  <a:pt x="17165" y="13789"/>
                </a:lnTo>
                <a:lnTo>
                  <a:pt x="21600" y="13110"/>
                </a:lnTo>
                <a:lnTo>
                  <a:pt x="21600" y="1261"/>
                </a:lnTo>
                <a:close/>
                <a:moveTo>
                  <a:pt x="6534" y="2532"/>
                </a:moveTo>
                <a:lnTo>
                  <a:pt x="0" y="3534"/>
                </a:lnTo>
                <a:lnTo>
                  <a:pt x="0" y="11449"/>
                </a:lnTo>
                <a:lnTo>
                  <a:pt x="6534" y="10449"/>
                </a:lnTo>
                <a:lnTo>
                  <a:pt x="6534" y="2532"/>
                </a:lnTo>
                <a:close/>
                <a:moveTo>
                  <a:pt x="16434" y="4110"/>
                </a:moveTo>
                <a:lnTo>
                  <a:pt x="7264" y="5514"/>
                </a:lnTo>
                <a:lnTo>
                  <a:pt x="7264" y="21600"/>
                </a:lnTo>
                <a:lnTo>
                  <a:pt x="16434" y="21600"/>
                </a:lnTo>
                <a:lnTo>
                  <a:pt x="16434" y="4110"/>
                </a:lnTo>
                <a:close/>
                <a:moveTo>
                  <a:pt x="6534" y="11069"/>
                </a:moveTo>
                <a:lnTo>
                  <a:pt x="0" y="12069"/>
                </a:lnTo>
                <a:lnTo>
                  <a:pt x="0" y="21600"/>
                </a:lnTo>
                <a:lnTo>
                  <a:pt x="6534" y="21600"/>
                </a:lnTo>
                <a:lnTo>
                  <a:pt x="6534" y="11069"/>
                </a:lnTo>
                <a:close/>
                <a:moveTo>
                  <a:pt x="21600" y="13722"/>
                </a:moveTo>
                <a:lnTo>
                  <a:pt x="17165" y="14401"/>
                </a:lnTo>
                <a:lnTo>
                  <a:pt x="17165" y="18629"/>
                </a:lnTo>
                <a:lnTo>
                  <a:pt x="21600" y="17950"/>
                </a:lnTo>
                <a:lnTo>
                  <a:pt x="21600" y="13722"/>
                </a:lnTo>
                <a:close/>
              </a:path>
            </a:pathLst>
          </a:custGeom>
          <a:noFill/>
          <a:ln>
            <a:noFill/>
          </a:ln>
        </p:spPr>
      </p:pic>
    </p:spTree>
    <p:extLst>
      <p:ext uri="{BB962C8B-B14F-4D97-AF65-F5344CB8AC3E}">
        <p14:creationId xmlns:p14="http://schemas.microsoft.com/office/powerpoint/2010/main" val="423185897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64"/>
        <p:cNvGrpSpPr/>
        <p:nvPr/>
      </p:nvGrpSpPr>
      <p:grpSpPr>
        <a:xfrm>
          <a:off x="0" y="0"/>
          <a:ext cx="0" cy="0"/>
          <a:chOff x="0" y="0"/>
          <a:chExt cx="0" cy="0"/>
        </a:xfrm>
      </p:grpSpPr>
      <p:sp>
        <p:nvSpPr>
          <p:cNvPr id="166" name="Google Shape;166;p17"/>
          <p:cNvSpPr txBox="1">
            <a:spLocks noGrp="1"/>
          </p:cNvSpPr>
          <p:nvPr>
            <p:ph type="body" idx="1"/>
          </p:nvPr>
        </p:nvSpPr>
        <p:spPr>
          <a:xfrm>
            <a:off x="140678" y="820338"/>
            <a:ext cx="6740768" cy="3033900"/>
          </a:xfrm>
          <a:prstGeom prst="rect">
            <a:avLst/>
          </a:prstGeom>
        </p:spPr>
        <p:txBody>
          <a:bodyPr spcFirstLastPara="1" wrap="square" lIns="0" tIns="0" rIns="0" bIns="0" anchor="t" anchorCtr="0">
            <a:noAutofit/>
          </a:bodyPr>
          <a:lstStyle/>
          <a:p>
            <a:pPr marL="457200" lvl="0" indent="-381000" algn="r" rtl="1">
              <a:lnSpc>
                <a:spcPct val="150000"/>
              </a:lnSpc>
              <a:spcBef>
                <a:spcPts val="0"/>
              </a:spcBef>
              <a:spcAft>
                <a:spcPts val="0"/>
              </a:spcAft>
              <a:buSzPts val="2400"/>
              <a:buChar char="▸"/>
            </a:pPr>
            <a:endParaRPr lang="fa-IR" sz="1800" dirty="0">
              <a:solidFill>
                <a:schemeClr val="tx1"/>
              </a:solidFill>
              <a:cs typeface="B Nazanin" panose="00000700000000000000" pitchFamily="2" charset="-78"/>
            </a:endParaRPr>
          </a:p>
          <a:p>
            <a:pPr marL="457200" lvl="0" indent="-381000" algn="r" rtl="1">
              <a:lnSpc>
                <a:spcPct val="150000"/>
              </a:lnSpc>
              <a:spcBef>
                <a:spcPts val="0"/>
              </a:spcBef>
              <a:spcAft>
                <a:spcPts val="0"/>
              </a:spcAft>
              <a:buSzPts val="2400"/>
              <a:buChar char="▸"/>
            </a:pPr>
            <a:r>
              <a:rPr lang="fa-IR" sz="1800" dirty="0">
                <a:solidFill>
                  <a:schemeClr val="tx1"/>
                </a:solidFill>
                <a:cs typeface="B Nazanin" panose="00000700000000000000" pitchFamily="2" charset="-78"/>
              </a:rPr>
              <a:t>پایداری: امروزه بسیاری از ساختمان‌هایی که به سبک معماری ارگانیک هستند، مکان‌های تاریخی نام‌گذاری شده‌اند. این سبک همچنین بر کسانی که به دنبال ساخت خانه‌های ساخته‌شده از مواد پایدار و مطابق با محیط خود هستند، تأثیر می‌گذارد.</a:t>
            </a:r>
          </a:p>
        </p:txBody>
      </p:sp>
      <p:sp>
        <p:nvSpPr>
          <p:cNvPr id="167" name="Google Shape;167;p17"/>
          <p:cNvSpPr txBox="1">
            <a:spLocks noGrp="1"/>
          </p:cNvSpPr>
          <p:nvPr>
            <p:ph type="sldNum" idx="12"/>
          </p:nvPr>
        </p:nvSpPr>
        <p:spPr>
          <a:xfrm>
            <a:off x="8346250" y="4688650"/>
            <a:ext cx="569100" cy="4548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16</a:t>
            </a:fld>
            <a:endParaRPr>
              <a:cs typeface="B Nazanin" panose="00000700000000000000" pitchFamily="2" charset="-78"/>
            </a:endParaRPr>
          </a:p>
        </p:txBody>
      </p:sp>
    </p:spTree>
    <p:extLst>
      <p:ext uri="{BB962C8B-B14F-4D97-AF65-F5344CB8AC3E}">
        <p14:creationId xmlns:p14="http://schemas.microsoft.com/office/powerpoint/2010/main" val="143224571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64"/>
        <p:cNvGrpSpPr/>
        <p:nvPr/>
      </p:nvGrpSpPr>
      <p:grpSpPr>
        <a:xfrm>
          <a:off x="0" y="0"/>
          <a:ext cx="0" cy="0"/>
          <a:chOff x="0" y="0"/>
          <a:chExt cx="0" cy="0"/>
        </a:xfrm>
      </p:grpSpPr>
      <p:sp>
        <p:nvSpPr>
          <p:cNvPr id="165" name="Google Shape;165;p17"/>
          <p:cNvSpPr txBox="1">
            <a:spLocks noGrp="1"/>
          </p:cNvSpPr>
          <p:nvPr>
            <p:ph type="title"/>
          </p:nvPr>
        </p:nvSpPr>
        <p:spPr>
          <a:xfrm>
            <a:off x="620839" y="399896"/>
            <a:ext cx="6107700" cy="3963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dirty="0">
                <a:cs typeface="B Nazanin" panose="00000700000000000000" pitchFamily="2" charset="-78"/>
              </a:rPr>
              <a:t>۵. منحنی و آزاد، یکی از تصورات غلط</a:t>
            </a:r>
          </a:p>
        </p:txBody>
      </p:sp>
      <p:sp>
        <p:nvSpPr>
          <p:cNvPr id="166" name="Google Shape;166;p17"/>
          <p:cNvSpPr txBox="1">
            <a:spLocks noGrp="1"/>
          </p:cNvSpPr>
          <p:nvPr>
            <p:ph type="body" idx="1"/>
          </p:nvPr>
        </p:nvSpPr>
        <p:spPr>
          <a:xfrm>
            <a:off x="152401" y="1054800"/>
            <a:ext cx="6740768" cy="3033900"/>
          </a:xfrm>
          <a:prstGeom prst="rect">
            <a:avLst/>
          </a:prstGeom>
        </p:spPr>
        <p:txBody>
          <a:bodyPr spcFirstLastPara="1" wrap="square" lIns="0" tIns="0" rIns="0" bIns="0" anchor="t" anchorCtr="0">
            <a:noAutofit/>
          </a:bodyPr>
          <a:lstStyle/>
          <a:p>
            <a:pPr marL="457200" lvl="0" indent="-381000" algn="r" rtl="1">
              <a:lnSpc>
                <a:spcPct val="150000"/>
              </a:lnSpc>
              <a:spcBef>
                <a:spcPts val="0"/>
              </a:spcBef>
              <a:spcAft>
                <a:spcPts val="0"/>
              </a:spcAft>
              <a:buSzPts val="2400"/>
              <a:buChar char="▸"/>
            </a:pPr>
            <a:r>
              <a:rPr lang="fa-IR" sz="1800" dirty="0">
                <a:solidFill>
                  <a:schemeClr val="tx1"/>
                </a:solidFill>
                <a:cs typeface="B Nazanin" panose="00000700000000000000" pitchFamily="2" charset="-78"/>
              </a:rPr>
              <a:t>یکی از تصورات نادرست رایج در این سبک این است که معماری ارگانیک همه‌چیز در مورد اشکال منحنی و غیرعادی می‌باشد. مردم اغلب معماری ارگانیک را به فرم‌های جریان آزاد مرتبط می‌دانند و ادعا می‌کنند که هر ساختمان منحنی خطی ارگانیک است. بامطالعه ساختمان فرانک لوید رایت که مجری این مفهوم معماری است، به‌ندرت می‌توانیم یک ساختار منحنی پیدا کنیم. حتی منحنی‌های او بر اساس دایره است که یک‌شکل هندسی دقیق است.</a:t>
            </a:r>
          </a:p>
        </p:txBody>
      </p:sp>
      <p:sp>
        <p:nvSpPr>
          <p:cNvPr id="167" name="Google Shape;167;p17"/>
          <p:cNvSpPr txBox="1">
            <a:spLocks noGrp="1"/>
          </p:cNvSpPr>
          <p:nvPr>
            <p:ph type="sldNum" idx="12"/>
          </p:nvPr>
        </p:nvSpPr>
        <p:spPr>
          <a:xfrm>
            <a:off x="8346250" y="4688650"/>
            <a:ext cx="569100" cy="4548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17</a:t>
            </a:fld>
            <a:endParaRPr>
              <a:cs typeface="B Nazanin" panose="00000700000000000000" pitchFamily="2" charset="-78"/>
            </a:endParaRPr>
          </a:p>
        </p:txBody>
      </p:sp>
    </p:spTree>
    <p:extLst>
      <p:ext uri="{BB962C8B-B14F-4D97-AF65-F5344CB8AC3E}">
        <p14:creationId xmlns:p14="http://schemas.microsoft.com/office/powerpoint/2010/main" val="56324401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64"/>
        <p:cNvGrpSpPr/>
        <p:nvPr/>
      </p:nvGrpSpPr>
      <p:grpSpPr>
        <a:xfrm>
          <a:off x="0" y="0"/>
          <a:ext cx="0" cy="0"/>
          <a:chOff x="0" y="0"/>
          <a:chExt cx="0" cy="0"/>
        </a:xfrm>
      </p:grpSpPr>
      <p:sp>
        <p:nvSpPr>
          <p:cNvPr id="165" name="Google Shape;165;p17"/>
          <p:cNvSpPr txBox="1">
            <a:spLocks noGrp="1"/>
          </p:cNvSpPr>
          <p:nvPr>
            <p:ph type="title"/>
          </p:nvPr>
        </p:nvSpPr>
        <p:spPr>
          <a:xfrm>
            <a:off x="573947" y="341977"/>
            <a:ext cx="6107700" cy="3963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sz="2800" dirty="0">
                <a:cs typeface="B Nazanin" panose="00000700000000000000" pitchFamily="2" charset="-78"/>
              </a:rPr>
              <a:t>۶. </a:t>
            </a:r>
            <a:r>
              <a:rPr lang="fa-IR" sz="2400" dirty="0">
                <a:cs typeface="B Nazanin" panose="00000700000000000000" pitchFamily="2" charset="-78"/>
              </a:rPr>
              <a:t>پایداری</a:t>
            </a:r>
            <a:r>
              <a:rPr lang="fa-IR" sz="2800" dirty="0">
                <a:cs typeface="B Nazanin" panose="00000700000000000000" pitchFamily="2" charset="-78"/>
              </a:rPr>
              <a:t> طبیعی، یکی دیگر از باورهای اشتباه</a:t>
            </a:r>
          </a:p>
        </p:txBody>
      </p:sp>
      <p:sp>
        <p:nvSpPr>
          <p:cNvPr id="166" name="Google Shape;166;p17"/>
          <p:cNvSpPr txBox="1">
            <a:spLocks noGrp="1"/>
          </p:cNvSpPr>
          <p:nvPr>
            <p:ph type="body" idx="1"/>
          </p:nvPr>
        </p:nvSpPr>
        <p:spPr>
          <a:xfrm>
            <a:off x="152401" y="1054800"/>
            <a:ext cx="6740768" cy="3033900"/>
          </a:xfrm>
          <a:prstGeom prst="rect">
            <a:avLst/>
          </a:prstGeom>
        </p:spPr>
        <p:txBody>
          <a:bodyPr spcFirstLastPara="1" wrap="square" lIns="0" tIns="0" rIns="0" bIns="0" anchor="t" anchorCtr="0">
            <a:noAutofit/>
          </a:bodyPr>
          <a:lstStyle/>
          <a:p>
            <a:pPr marL="457200" lvl="0" indent="-381000" algn="r" rtl="1">
              <a:lnSpc>
                <a:spcPct val="150000"/>
              </a:lnSpc>
              <a:spcBef>
                <a:spcPts val="0"/>
              </a:spcBef>
              <a:spcAft>
                <a:spcPts val="0"/>
              </a:spcAft>
              <a:buSzPts val="2400"/>
              <a:buChar char="▸"/>
            </a:pPr>
            <a:r>
              <a:rPr lang="fa-IR" sz="1800" dirty="0">
                <a:solidFill>
                  <a:schemeClr val="tx1"/>
                </a:solidFill>
                <a:cs typeface="B Nazanin" panose="00000700000000000000" pitchFamily="2" charset="-78"/>
              </a:rPr>
              <a:t>تصورات اشتباه بیشتر در مورد معماری ارگانیک این است که به‌طور طبیعی پایدار باشد و استفاده از آجر و سبزه باعث ارگانیک شدن ساختمان می‌شود. طراحی پایدار ازنظر زیست‌محیطی باید برای تمام سرمایه‌گذاری‌های معماری ضروری باشد، خواه ارگانیک بوده یا غیره. علاوه بر این، حتی یک طراحی معماری ارگانیک نیز پایدار است، این‌یک ویژگی ذاتی نیست.</a:t>
            </a:r>
          </a:p>
          <a:p>
            <a:pPr marL="457200" lvl="0" indent="-381000" algn="r" rtl="1">
              <a:lnSpc>
                <a:spcPct val="150000"/>
              </a:lnSpc>
              <a:spcBef>
                <a:spcPts val="0"/>
              </a:spcBef>
              <a:spcAft>
                <a:spcPts val="0"/>
              </a:spcAft>
              <a:buSzPts val="2400"/>
              <a:buChar char="▸"/>
            </a:pPr>
            <a:endParaRPr lang="fa-IR" sz="1800" dirty="0">
              <a:solidFill>
                <a:schemeClr val="tx1"/>
              </a:solidFill>
              <a:cs typeface="B Nazanin" panose="00000700000000000000" pitchFamily="2" charset="-78"/>
            </a:endParaRPr>
          </a:p>
          <a:p>
            <a:pPr marL="457200" lvl="0" indent="-381000" algn="r" rtl="1">
              <a:lnSpc>
                <a:spcPct val="150000"/>
              </a:lnSpc>
              <a:spcBef>
                <a:spcPts val="0"/>
              </a:spcBef>
              <a:spcAft>
                <a:spcPts val="0"/>
              </a:spcAft>
              <a:buSzPts val="2400"/>
              <a:buChar char="▸"/>
            </a:pPr>
            <a:r>
              <a:rPr lang="fa-IR" sz="1800" dirty="0">
                <a:solidFill>
                  <a:schemeClr val="tx1"/>
                </a:solidFill>
                <a:cs typeface="B Nazanin" panose="00000700000000000000" pitchFamily="2" charset="-78"/>
              </a:rPr>
              <a:t>صحبت در مورداستفاده از آجر یا سبزی صرفاً در ساختمان خود و ارگانیک نامیدن آن تأیید صحیحی نخواهد بود. ساختمان‌های فولادی یا شیشه‌ای نیز می‌توانند ارگانیک باشند، زیرا این مواد می‌توانند برای ساخت دوباره بازیافت شوند.</a:t>
            </a:r>
          </a:p>
        </p:txBody>
      </p:sp>
      <p:sp>
        <p:nvSpPr>
          <p:cNvPr id="167" name="Google Shape;167;p17"/>
          <p:cNvSpPr txBox="1">
            <a:spLocks noGrp="1"/>
          </p:cNvSpPr>
          <p:nvPr>
            <p:ph type="sldNum" idx="12"/>
          </p:nvPr>
        </p:nvSpPr>
        <p:spPr>
          <a:xfrm>
            <a:off x="8346250" y="4688650"/>
            <a:ext cx="569100" cy="4548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18</a:t>
            </a:fld>
            <a:endParaRPr>
              <a:cs typeface="B Nazanin" panose="00000700000000000000" pitchFamily="2" charset="-78"/>
            </a:endParaRPr>
          </a:p>
        </p:txBody>
      </p:sp>
    </p:spTree>
    <p:extLst>
      <p:ext uri="{BB962C8B-B14F-4D97-AF65-F5344CB8AC3E}">
        <p14:creationId xmlns:p14="http://schemas.microsoft.com/office/powerpoint/2010/main" val="21358205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12CD8D6C-DECC-CA78-4679-085813847496}"/>
              </a:ext>
            </a:extLst>
          </p:cNvPr>
          <p:cNvSpPr>
            <a:spLocks noGrp="1"/>
          </p:cNvSpPr>
          <p:nvPr>
            <p:ph type="sldNum" idx="12"/>
          </p:nvPr>
        </p:nvSpPr>
        <p:spPr/>
        <p:txBody>
          <a:bodyPr/>
          <a:lstStyle/>
          <a:p>
            <a:pPr marL="0" lvl="0" indent="0" algn="ctr" rtl="0">
              <a:spcBef>
                <a:spcPts val="0"/>
              </a:spcBef>
              <a:spcAft>
                <a:spcPts val="0"/>
              </a:spcAft>
              <a:buNone/>
            </a:pPr>
            <a:fld id="{00000000-1234-1234-1234-123412341234}" type="slidenum">
              <a:rPr lang="en" smtClean="0"/>
              <a:t>19</a:t>
            </a:fld>
            <a:endParaRPr lang="en"/>
          </a:p>
        </p:txBody>
      </p:sp>
    </p:spTree>
    <p:extLst>
      <p:ext uri="{BB962C8B-B14F-4D97-AF65-F5344CB8AC3E}">
        <p14:creationId xmlns:p14="http://schemas.microsoft.com/office/powerpoint/2010/main" val="284137652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25"/>
        <p:cNvGrpSpPr/>
        <p:nvPr/>
      </p:nvGrpSpPr>
      <p:grpSpPr>
        <a:xfrm>
          <a:off x="0" y="0"/>
          <a:ext cx="0" cy="0"/>
          <a:chOff x="0" y="0"/>
          <a:chExt cx="0" cy="0"/>
        </a:xfrm>
      </p:grpSpPr>
      <p:sp>
        <p:nvSpPr>
          <p:cNvPr id="126" name="Google Shape;126;p12"/>
          <p:cNvSpPr txBox="1">
            <a:spLocks noGrp="1"/>
          </p:cNvSpPr>
          <p:nvPr>
            <p:ph type="ctrTitle"/>
          </p:nvPr>
        </p:nvSpPr>
        <p:spPr>
          <a:xfrm>
            <a:off x="6326" y="2991556"/>
            <a:ext cx="4207697" cy="108053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sz="3600" dirty="0">
                <a:cs typeface="B Nazanin" panose="00000700000000000000" pitchFamily="2" charset="-78"/>
              </a:rPr>
              <a:t>این عنوان ارائه شما است</a:t>
            </a:r>
            <a:endParaRPr sz="3600" dirty="0">
              <a:cs typeface="B Nazanin" panose="00000700000000000000" pitchFamily="2" charset="-78"/>
            </a:endParaRPr>
          </a:p>
        </p:txBody>
      </p:sp>
      <p:pic>
        <p:nvPicPr>
          <p:cNvPr id="127" name="Google Shape;127;p12"/>
          <p:cNvPicPr preferRelativeResize="0"/>
          <p:nvPr/>
        </p:nvPicPr>
        <p:blipFill>
          <a:blip r:embed="rId3"/>
          <a:srcRect l="19296" r="19296"/>
          <a:stretch/>
        </p:blipFill>
        <p:spPr>
          <a:xfrm>
            <a:off x="3651758" y="0"/>
            <a:ext cx="5053644" cy="5143500"/>
          </a:xfrm>
          <a:custGeom>
            <a:avLst/>
            <a:gdLst/>
            <a:ahLst/>
            <a:cxnLst/>
            <a:rect l="l" t="t" r="r" b="b"/>
            <a:pathLst>
              <a:path w="21600" h="21600" extrusionOk="0">
                <a:moveTo>
                  <a:pt x="0" y="0"/>
                </a:moveTo>
                <a:lnTo>
                  <a:pt x="0" y="7154"/>
                </a:lnTo>
                <a:lnTo>
                  <a:pt x="2410" y="6725"/>
                </a:lnTo>
                <a:lnTo>
                  <a:pt x="2410" y="0"/>
                </a:lnTo>
                <a:lnTo>
                  <a:pt x="0" y="0"/>
                </a:lnTo>
                <a:close/>
                <a:moveTo>
                  <a:pt x="9278" y="0"/>
                </a:moveTo>
                <a:lnTo>
                  <a:pt x="9278" y="4888"/>
                </a:lnTo>
                <a:lnTo>
                  <a:pt x="17160" y="3482"/>
                </a:lnTo>
                <a:lnTo>
                  <a:pt x="17160" y="0"/>
                </a:lnTo>
                <a:lnTo>
                  <a:pt x="9278" y="0"/>
                </a:lnTo>
                <a:close/>
                <a:moveTo>
                  <a:pt x="17788" y="0"/>
                </a:moveTo>
                <a:lnTo>
                  <a:pt x="17788" y="1358"/>
                </a:lnTo>
                <a:lnTo>
                  <a:pt x="21600" y="679"/>
                </a:lnTo>
                <a:lnTo>
                  <a:pt x="21600" y="0"/>
                </a:lnTo>
                <a:lnTo>
                  <a:pt x="17788" y="0"/>
                </a:lnTo>
                <a:close/>
                <a:moveTo>
                  <a:pt x="21600" y="1291"/>
                </a:moveTo>
                <a:lnTo>
                  <a:pt x="17790" y="1971"/>
                </a:lnTo>
                <a:lnTo>
                  <a:pt x="17788" y="13824"/>
                </a:lnTo>
                <a:lnTo>
                  <a:pt x="21600" y="13144"/>
                </a:lnTo>
                <a:lnTo>
                  <a:pt x="21600" y="1291"/>
                </a:lnTo>
                <a:close/>
                <a:moveTo>
                  <a:pt x="8652" y="2564"/>
                </a:moveTo>
                <a:lnTo>
                  <a:pt x="3036" y="3564"/>
                </a:lnTo>
                <a:lnTo>
                  <a:pt x="3036" y="11482"/>
                </a:lnTo>
                <a:lnTo>
                  <a:pt x="8652" y="10482"/>
                </a:lnTo>
                <a:lnTo>
                  <a:pt x="8652" y="2564"/>
                </a:lnTo>
                <a:close/>
                <a:moveTo>
                  <a:pt x="17160" y="4161"/>
                </a:moveTo>
                <a:lnTo>
                  <a:pt x="9278" y="5565"/>
                </a:lnTo>
                <a:lnTo>
                  <a:pt x="9278" y="21600"/>
                </a:lnTo>
                <a:lnTo>
                  <a:pt x="17160" y="21600"/>
                </a:lnTo>
                <a:lnTo>
                  <a:pt x="17160" y="4161"/>
                </a:lnTo>
                <a:close/>
                <a:moveTo>
                  <a:pt x="8651" y="11102"/>
                </a:moveTo>
                <a:lnTo>
                  <a:pt x="3036" y="12104"/>
                </a:lnTo>
                <a:lnTo>
                  <a:pt x="3036" y="21600"/>
                </a:lnTo>
                <a:lnTo>
                  <a:pt x="8651" y="21600"/>
                </a:lnTo>
                <a:lnTo>
                  <a:pt x="8651" y="11102"/>
                </a:lnTo>
                <a:close/>
                <a:moveTo>
                  <a:pt x="21600" y="13758"/>
                </a:moveTo>
                <a:lnTo>
                  <a:pt x="17788" y="14436"/>
                </a:lnTo>
                <a:lnTo>
                  <a:pt x="17788" y="18665"/>
                </a:lnTo>
                <a:lnTo>
                  <a:pt x="21600" y="17985"/>
                </a:lnTo>
                <a:lnTo>
                  <a:pt x="21600" y="13758"/>
                </a:lnTo>
                <a:close/>
              </a:path>
            </a:pathLst>
          </a:custGeom>
          <a:noFill/>
          <a:ln>
            <a:noFill/>
          </a:ln>
        </p:spPr>
      </p:pic>
      <p:sp>
        <p:nvSpPr>
          <p:cNvPr id="128" name="Google Shape;128;p12"/>
          <p:cNvSpPr/>
          <p:nvPr/>
        </p:nvSpPr>
        <p:spPr>
          <a:xfrm>
            <a:off x="3650209" y="0"/>
            <a:ext cx="563814" cy="1699704"/>
          </a:xfrm>
          <a:custGeom>
            <a:avLst/>
            <a:gdLst/>
            <a:ahLst/>
            <a:cxnLst/>
            <a:rect l="l" t="t" r="r" b="b"/>
            <a:pathLst>
              <a:path w="21600" h="21600" extrusionOk="0">
                <a:moveTo>
                  <a:pt x="0" y="0"/>
                </a:moveTo>
                <a:lnTo>
                  <a:pt x="0" y="21600"/>
                </a:lnTo>
                <a:lnTo>
                  <a:pt x="21600" y="20304"/>
                </a:lnTo>
                <a:lnTo>
                  <a:pt x="21600" y="0"/>
                </a:lnTo>
                <a:lnTo>
                  <a:pt x="0" y="0"/>
                </a:lnTo>
                <a:close/>
              </a:path>
            </a:pathLst>
          </a:custGeom>
          <a:solidFill>
            <a:srgbClr val="0DB8CC">
              <a:alpha val="43580"/>
            </a:srgbClr>
          </a:solidFill>
          <a:ln>
            <a:noFill/>
          </a:ln>
        </p:spPr>
        <p:txBody>
          <a:bodyPr spcFirstLastPara="1" wrap="square" lIns="45700" tIns="45700" rIns="45700" bIns="45700" anchor="ctr" anchorCtr="0">
            <a:noAutofit/>
          </a:bodyPr>
          <a:lstStyle/>
          <a:p>
            <a:pPr marL="0" marR="0" lvl="0" indent="0" algn="r" rtl="1">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129" name="Google Shape;129;p12"/>
          <p:cNvSpPr/>
          <p:nvPr/>
        </p:nvSpPr>
        <p:spPr>
          <a:xfrm>
            <a:off x="4359415" y="609095"/>
            <a:ext cx="1314792" cy="2119176"/>
          </a:xfrm>
          <a:custGeom>
            <a:avLst/>
            <a:gdLst/>
            <a:ahLst/>
            <a:cxnLst/>
            <a:rect l="l" t="t" r="r" b="b"/>
            <a:pathLst>
              <a:path w="21600" h="21600" extrusionOk="0">
                <a:moveTo>
                  <a:pt x="0" y="21600"/>
                </a:moveTo>
                <a:lnTo>
                  <a:pt x="21600" y="19177"/>
                </a:lnTo>
                <a:lnTo>
                  <a:pt x="21600" y="0"/>
                </a:lnTo>
                <a:lnTo>
                  <a:pt x="0" y="2423"/>
                </a:lnTo>
                <a:lnTo>
                  <a:pt x="0" y="21600"/>
                </a:lnTo>
                <a:close/>
              </a:path>
            </a:pathLst>
          </a:custGeom>
          <a:solidFill>
            <a:srgbClr val="00B050">
              <a:alpha val="45810"/>
            </a:srgbClr>
          </a:solidFill>
          <a:ln>
            <a:noFill/>
          </a:ln>
        </p:spPr>
        <p:txBody>
          <a:bodyPr spcFirstLastPara="1" wrap="square" lIns="45700" tIns="45700" rIns="45700" bIns="45700" anchor="ctr" anchorCtr="0">
            <a:noAutofit/>
          </a:bodyPr>
          <a:lstStyle/>
          <a:p>
            <a:pPr marL="0" marR="0" lvl="0" indent="0" algn="r" rtl="1">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130" name="Google Shape;130;p12"/>
          <p:cNvSpPr/>
          <p:nvPr/>
        </p:nvSpPr>
        <p:spPr>
          <a:xfrm>
            <a:off x="7813106" y="3277330"/>
            <a:ext cx="892296" cy="1165914"/>
          </a:xfrm>
          <a:custGeom>
            <a:avLst/>
            <a:gdLst/>
            <a:ahLst/>
            <a:cxnLst/>
            <a:rect l="l" t="t" r="r" b="b"/>
            <a:pathLst>
              <a:path w="21600" h="21600" extrusionOk="0">
                <a:moveTo>
                  <a:pt x="0" y="21600"/>
                </a:moveTo>
                <a:lnTo>
                  <a:pt x="21600" y="18611"/>
                </a:lnTo>
                <a:lnTo>
                  <a:pt x="21600" y="0"/>
                </a:lnTo>
                <a:lnTo>
                  <a:pt x="0" y="2989"/>
                </a:lnTo>
                <a:lnTo>
                  <a:pt x="0" y="21600"/>
                </a:lnTo>
                <a:close/>
              </a:path>
            </a:pathLst>
          </a:custGeom>
          <a:solidFill>
            <a:srgbClr val="FF0000">
              <a:alpha val="48600"/>
            </a:srgbClr>
          </a:solidFill>
          <a:ln>
            <a:noFill/>
          </a:ln>
        </p:spPr>
        <p:txBody>
          <a:bodyPr spcFirstLastPara="1" wrap="square" lIns="45700" tIns="45700" rIns="45700" bIns="45700" anchor="ctr" anchorCtr="0">
            <a:noAutofit/>
          </a:bodyPr>
          <a:lstStyle/>
          <a:p>
            <a:pPr marL="0" marR="0" lvl="0" indent="0" algn="r" rtl="1">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131" name="Google Shape;131;p12"/>
          <p:cNvSpPr/>
          <p:nvPr/>
        </p:nvSpPr>
        <p:spPr>
          <a:xfrm>
            <a:off x="7813106" y="306930"/>
            <a:ext cx="892296" cy="2977290"/>
          </a:xfrm>
          <a:custGeom>
            <a:avLst/>
            <a:gdLst/>
            <a:ahLst/>
            <a:cxnLst/>
            <a:rect l="l" t="t" r="r" b="b"/>
            <a:pathLst>
              <a:path w="21600" h="21600" extrusionOk="0">
                <a:moveTo>
                  <a:pt x="0" y="21600"/>
                </a:moveTo>
                <a:lnTo>
                  <a:pt x="21600" y="20429"/>
                </a:lnTo>
                <a:lnTo>
                  <a:pt x="21600" y="0"/>
                </a:lnTo>
                <a:lnTo>
                  <a:pt x="0" y="1171"/>
                </a:lnTo>
                <a:lnTo>
                  <a:pt x="0" y="21600"/>
                </a:lnTo>
                <a:close/>
              </a:path>
            </a:pathLst>
          </a:custGeom>
          <a:solidFill>
            <a:srgbClr val="FFFF00">
              <a:alpha val="43580"/>
            </a:srgbClr>
          </a:solidFill>
          <a:ln>
            <a:noFill/>
          </a:ln>
        </p:spPr>
        <p:txBody>
          <a:bodyPr spcFirstLastPara="1" wrap="square" lIns="45700" tIns="45700" rIns="45700" bIns="45700" anchor="ctr" anchorCtr="0">
            <a:noAutofit/>
          </a:bodyPr>
          <a:lstStyle/>
          <a:p>
            <a:pPr marL="0" marR="0" lvl="0" indent="0" algn="r" rtl="1">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B Nazanin" panose="00000700000000000000" pitchFamily="2" charset="-78"/>
              <a:sym typeface="Calibri"/>
            </a:endParaRPr>
          </a:p>
        </p:txBody>
      </p:sp>
    </p:spTree>
    <p:extLst>
      <p:ext uri="{BB962C8B-B14F-4D97-AF65-F5344CB8AC3E}">
        <p14:creationId xmlns:p14="http://schemas.microsoft.com/office/powerpoint/2010/main" val="66199143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64"/>
        <p:cNvGrpSpPr/>
        <p:nvPr/>
      </p:nvGrpSpPr>
      <p:grpSpPr>
        <a:xfrm>
          <a:off x="0" y="0"/>
          <a:ext cx="0" cy="0"/>
          <a:chOff x="0" y="0"/>
          <a:chExt cx="0" cy="0"/>
        </a:xfrm>
      </p:grpSpPr>
      <p:sp>
        <p:nvSpPr>
          <p:cNvPr id="165" name="Google Shape;165;p17"/>
          <p:cNvSpPr txBox="1">
            <a:spLocks noGrp="1"/>
          </p:cNvSpPr>
          <p:nvPr>
            <p:ph type="title"/>
          </p:nvPr>
        </p:nvSpPr>
        <p:spPr>
          <a:xfrm>
            <a:off x="620839" y="399896"/>
            <a:ext cx="6107700" cy="3963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sz="2800" dirty="0">
                <a:cs typeface="B Nazanin" panose="00000700000000000000" pitchFamily="2" charset="-78"/>
              </a:rPr>
              <a:t>۷. گزاره‌های اولیه ارگانیک بودن یک ساختمان</a:t>
            </a:r>
          </a:p>
        </p:txBody>
      </p:sp>
      <p:sp>
        <p:nvSpPr>
          <p:cNvPr id="166" name="Google Shape;166;p17"/>
          <p:cNvSpPr txBox="1">
            <a:spLocks noGrp="1"/>
          </p:cNvSpPr>
          <p:nvPr>
            <p:ph type="body" idx="1"/>
          </p:nvPr>
        </p:nvSpPr>
        <p:spPr>
          <a:xfrm>
            <a:off x="152401" y="1054800"/>
            <a:ext cx="6740768" cy="3033900"/>
          </a:xfrm>
          <a:prstGeom prst="rect">
            <a:avLst/>
          </a:prstGeom>
        </p:spPr>
        <p:txBody>
          <a:bodyPr spcFirstLastPara="1" wrap="square" lIns="0" tIns="0" rIns="0" bIns="0" anchor="t" anchorCtr="0">
            <a:noAutofit/>
          </a:bodyPr>
          <a:lstStyle/>
          <a:p>
            <a:pPr marL="457200" lvl="0" indent="-381000" algn="r" rtl="1">
              <a:lnSpc>
                <a:spcPct val="150000"/>
              </a:lnSpc>
              <a:spcBef>
                <a:spcPts val="0"/>
              </a:spcBef>
              <a:spcAft>
                <a:spcPts val="0"/>
              </a:spcAft>
              <a:buSzPts val="2400"/>
              <a:buChar char="▸"/>
            </a:pPr>
            <a:r>
              <a:rPr lang="fa-IR" sz="2000" dirty="0">
                <a:solidFill>
                  <a:schemeClr val="accent3"/>
                </a:solidFill>
                <a:cs typeface="B Nazanin" panose="00000700000000000000" pitchFamily="2" charset="-78"/>
              </a:rPr>
              <a:t>رایت گزاره‌های اولیه‌ی ارگانیک بودن یک ساختمان را با ۶ قضیه توضیح داده است:</a:t>
            </a:r>
          </a:p>
          <a:p>
            <a:pPr marL="457200" lvl="0" indent="-381000" algn="r" rtl="1">
              <a:lnSpc>
                <a:spcPct val="150000"/>
              </a:lnSpc>
              <a:spcBef>
                <a:spcPts val="0"/>
              </a:spcBef>
              <a:spcAft>
                <a:spcPts val="0"/>
              </a:spcAft>
              <a:buSzPts val="2400"/>
              <a:buChar char="▸"/>
            </a:pPr>
            <a:endParaRPr lang="fa-IR" sz="1800" dirty="0">
              <a:solidFill>
                <a:schemeClr val="tx1"/>
              </a:solidFill>
              <a:cs typeface="B Nazanin" panose="00000700000000000000" pitchFamily="2" charset="-78"/>
            </a:endParaRPr>
          </a:p>
          <a:p>
            <a:pPr marL="457200" lvl="0" indent="-381000" algn="r" rtl="1">
              <a:lnSpc>
                <a:spcPct val="150000"/>
              </a:lnSpc>
              <a:spcBef>
                <a:spcPts val="0"/>
              </a:spcBef>
              <a:spcAft>
                <a:spcPts val="0"/>
              </a:spcAft>
              <a:buSzPts val="2400"/>
              <a:buChar char="▸"/>
            </a:pPr>
            <a:r>
              <a:rPr lang="fa-IR" sz="1800" dirty="0">
                <a:solidFill>
                  <a:schemeClr val="tx1"/>
                </a:solidFill>
                <a:cs typeface="B Nazanin" panose="00000700000000000000" pitchFamily="2" charset="-78"/>
              </a:rPr>
              <a:t>۱. یک ساختمان باید از محل رشد کند و باید طوری طراحی شود که گویی طبیعت آن را مطابق با منظره اطراف ایجاد کرده است.</a:t>
            </a:r>
          </a:p>
          <a:p>
            <a:pPr marL="457200" lvl="0" indent="-381000" algn="r" rtl="1">
              <a:lnSpc>
                <a:spcPct val="150000"/>
              </a:lnSpc>
              <a:spcBef>
                <a:spcPts val="0"/>
              </a:spcBef>
              <a:spcAft>
                <a:spcPts val="0"/>
              </a:spcAft>
              <a:buSzPts val="2400"/>
              <a:buChar char="▸"/>
            </a:pPr>
            <a:endParaRPr lang="fa-IR" sz="1800" dirty="0">
              <a:solidFill>
                <a:schemeClr val="tx1"/>
              </a:solidFill>
              <a:cs typeface="B Nazanin" panose="00000700000000000000" pitchFamily="2" charset="-78"/>
            </a:endParaRPr>
          </a:p>
          <a:p>
            <a:pPr marL="457200" lvl="0" indent="-381000" algn="r" rtl="1">
              <a:lnSpc>
                <a:spcPct val="150000"/>
              </a:lnSpc>
              <a:spcBef>
                <a:spcPts val="0"/>
              </a:spcBef>
              <a:spcAft>
                <a:spcPts val="0"/>
              </a:spcAft>
              <a:buSzPts val="2400"/>
              <a:buChar char="▸"/>
            </a:pPr>
            <a:r>
              <a:rPr lang="fa-IR" sz="1800" dirty="0">
                <a:solidFill>
                  <a:schemeClr val="tx1"/>
                </a:solidFill>
                <a:cs typeface="B Nazanin" panose="00000700000000000000" pitchFamily="2" charset="-78"/>
              </a:rPr>
              <a:t>۲. رنگ باید از مزارع و جنگل گرفته شود تا با فرم‌های طبیعی همراه باشد.</a:t>
            </a:r>
          </a:p>
          <a:p>
            <a:pPr marL="457200" lvl="0" indent="-381000" algn="r" rtl="1">
              <a:lnSpc>
                <a:spcPct val="150000"/>
              </a:lnSpc>
              <a:spcBef>
                <a:spcPts val="0"/>
              </a:spcBef>
              <a:spcAft>
                <a:spcPts val="0"/>
              </a:spcAft>
              <a:buSzPts val="2400"/>
              <a:buChar char="▸"/>
            </a:pPr>
            <a:endParaRPr lang="fa-IR" sz="1800" dirty="0">
              <a:solidFill>
                <a:schemeClr val="tx1"/>
              </a:solidFill>
              <a:cs typeface="B Nazanin" panose="00000700000000000000" pitchFamily="2" charset="-78"/>
            </a:endParaRPr>
          </a:p>
          <a:p>
            <a:pPr marL="457200" lvl="0" indent="-381000" algn="r" rtl="1">
              <a:lnSpc>
                <a:spcPct val="150000"/>
              </a:lnSpc>
              <a:spcBef>
                <a:spcPts val="0"/>
              </a:spcBef>
              <a:spcAft>
                <a:spcPts val="0"/>
              </a:spcAft>
              <a:buSzPts val="2400"/>
              <a:buChar char="▸"/>
            </a:pPr>
            <a:r>
              <a:rPr lang="fa-IR" sz="1800" dirty="0">
                <a:solidFill>
                  <a:schemeClr val="tx1"/>
                </a:solidFill>
                <a:cs typeface="B Nazanin" panose="00000700000000000000" pitchFamily="2" charset="-78"/>
              </a:rPr>
              <a:t>۳. مواد باید آزادانه نمایش داده شوند.</a:t>
            </a:r>
          </a:p>
        </p:txBody>
      </p:sp>
      <p:sp>
        <p:nvSpPr>
          <p:cNvPr id="167" name="Google Shape;167;p17"/>
          <p:cNvSpPr txBox="1">
            <a:spLocks noGrp="1"/>
          </p:cNvSpPr>
          <p:nvPr>
            <p:ph type="sldNum" idx="12"/>
          </p:nvPr>
        </p:nvSpPr>
        <p:spPr>
          <a:xfrm>
            <a:off x="8346250" y="4688650"/>
            <a:ext cx="569100" cy="4548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20</a:t>
            </a:fld>
            <a:endParaRPr>
              <a:cs typeface="B Nazanin" panose="00000700000000000000" pitchFamily="2" charset="-78"/>
            </a:endParaRPr>
          </a:p>
        </p:txBody>
      </p:sp>
    </p:spTree>
    <p:extLst>
      <p:ext uri="{BB962C8B-B14F-4D97-AF65-F5344CB8AC3E}">
        <p14:creationId xmlns:p14="http://schemas.microsoft.com/office/powerpoint/2010/main" val="358175929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64"/>
        <p:cNvGrpSpPr/>
        <p:nvPr/>
      </p:nvGrpSpPr>
      <p:grpSpPr>
        <a:xfrm>
          <a:off x="0" y="0"/>
          <a:ext cx="0" cy="0"/>
          <a:chOff x="0" y="0"/>
          <a:chExt cx="0" cy="0"/>
        </a:xfrm>
      </p:grpSpPr>
      <p:sp>
        <p:nvSpPr>
          <p:cNvPr id="166" name="Google Shape;166;p17"/>
          <p:cNvSpPr txBox="1">
            <a:spLocks noGrp="1"/>
          </p:cNvSpPr>
          <p:nvPr>
            <p:ph type="body" idx="1"/>
          </p:nvPr>
        </p:nvSpPr>
        <p:spPr>
          <a:xfrm>
            <a:off x="152401" y="1054800"/>
            <a:ext cx="6740768" cy="3033900"/>
          </a:xfrm>
          <a:prstGeom prst="rect">
            <a:avLst/>
          </a:prstGeom>
        </p:spPr>
        <p:txBody>
          <a:bodyPr spcFirstLastPara="1" wrap="square" lIns="0" tIns="0" rIns="0" bIns="0" anchor="t" anchorCtr="0">
            <a:noAutofit/>
          </a:bodyPr>
          <a:lstStyle/>
          <a:p>
            <a:pPr marL="457200" lvl="0" indent="-381000" algn="r" rtl="1">
              <a:lnSpc>
                <a:spcPct val="150000"/>
              </a:lnSpc>
              <a:spcBef>
                <a:spcPts val="0"/>
              </a:spcBef>
              <a:spcAft>
                <a:spcPts val="0"/>
              </a:spcAft>
              <a:buSzPts val="2400"/>
              <a:buChar char="▸"/>
            </a:pPr>
            <a:r>
              <a:rPr lang="fa-IR" sz="1800" dirty="0">
                <a:solidFill>
                  <a:schemeClr val="tx1"/>
                </a:solidFill>
                <a:cs typeface="B Nazanin" panose="00000700000000000000" pitchFamily="2" charset="-78"/>
              </a:rPr>
              <a:t>۴. یک ساختمان باید با تجسم اتاق‌های مختلف به‌عنوان یک منطقه باز و ساده طراحی شود.</a:t>
            </a:r>
          </a:p>
          <a:p>
            <a:pPr marL="457200" lvl="0" indent="-381000" algn="r" rtl="1">
              <a:lnSpc>
                <a:spcPct val="150000"/>
              </a:lnSpc>
              <a:spcBef>
                <a:spcPts val="0"/>
              </a:spcBef>
              <a:spcAft>
                <a:spcPts val="0"/>
              </a:spcAft>
              <a:buSzPts val="2400"/>
              <a:buChar char="▸"/>
            </a:pPr>
            <a:endParaRPr lang="fa-IR" sz="1800" dirty="0">
              <a:solidFill>
                <a:schemeClr val="tx1"/>
              </a:solidFill>
              <a:cs typeface="B Nazanin" panose="00000700000000000000" pitchFamily="2" charset="-78"/>
            </a:endParaRPr>
          </a:p>
          <a:p>
            <a:pPr marL="457200" lvl="0" indent="-381000" algn="r" rtl="1">
              <a:lnSpc>
                <a:spcPct val="150000"/>
              </a:lnSpc>
              <a:spcBef>
                <a:spcPts val="0"/>
              </a:spcBef>
              <a:spcAft>
                <a:spcPts val="0"/>
              </a:spcAft>
              <a:buSzPts val="2400"/>
              <a:buChar char="▸"/>
            </a:pPr>
            <a:r>
              <a:rPr lang="fa-IR" sz="1800" dirty="0">
                <a:solidFill>
                  <a:schemeClr val="tx1"/>
                </a:solidFill>
                <a:cs typeface="B Nazanin" panose="00000700000000000000" pitchFamily="2" charset="-78"/>
              </a:rPr>
              <a:t>۵. درب‌ها، پنجره‌ها و مبلمان باید با تزئینات ساختار ترکیب شوند.</a:t>
            </a:r>
          </a:p>
          <a:p>
            <a:pPr marL="457200" lvl="0" indent="-381000" algn="r" rtl="1">
              <a:lnSpc>
                <a:spcPct val="150000"/>
              </a:lnSpc>
              <a:spcBef>
                <a:spcPts val="0"/>
              </a:spcBef>
              <a:spcAft>
                <a:spcPts val="0"/>
              </a:spcAft>
              <a:buSzPts val="2400"/>
              <a:buChar char="▸"/>
            </a:pPr>
            <a:endParaRPr lang="fa-IR" sz="1800" dirty="0">
              <a:solidFill>
                <a:schemeClr val="tx1"/>
              </a:solidFill>
              <a:cs typeface="B Nazanin" panose="00000700000000000000" pitchFamily="2" charset="-78"/>
            </a:endParaRPr>
          </a:p>
          <a:p>
            <a:pPr marL="457200" lvl="0" indent="-381000" algn="r" rtl="1">
              <a:lnSpc>
                <a:spcPct val="150000"/>
              </a:lnSpc>
              <a:spcBef>
                <a:spcPts val="0"/>
              </a:spcBef>
              <a:spcAft>
                <a:spcPts val="0"/>
              </a:spcAft>
              <a:buSzPts val="2400"/>
              <a:buChar char="▸"/>
            </a:pPr>
            <a:r>
              <a:rPr lang="fa-IR" sz="1800" dirty="0">
                <a:solidFill>
                  <a:schemeClr val="tx1"/>
                </a:solidFill>
                <a:cs typeface="B Nazanin" panose="00000700000000000000" pitchFamily="2" charset="-78"/>
              </a:rPr>
              <a:t>۶. سادگی و آرامش از ویژگی‌های مهم برای ارزیابی ارزش معماری هستند؛ بنابراین، نیاز به ساده‌سازی طراحی ساختار، محدود کردن تعداد اتاق‌های مجزا با بازاندیشی آن‌ها به‌عنوان فضاهای باز وجود دارد.</a:t>
            </a:r>
          </a:p>
        </p:txBody>
      </p:sp>
      <p:sp>
        <p:nvSpPr>
          <p:cNvPr id="167" name="Google Shape;167;p17"/>
          <p:cNvSpPr txBox="1">
            <a:spLocks noGrp="1"/>
          </p:cNvSpPr>
          <p:nvPr>
            <p:ph type="sldNum" idx="12"/>
          </p:nvPr>
        </p:nvSpPr>
        <p:spPr>
          <a:xfrm>
            <a:off x="8346250" y="4688650"/>
            <a:ext cx="569100" cy="4548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21</a:t>
            </a:fld>
            <a:endParaRPr>
              <a:cs typeface="B Nazanin" panose="00000700000000000000" pitchFamily="2" charset="-78"/>
            </a:endParaRPr>
          </a:p>
        </p:txBody>
      </p:sp>
    </p:spTree>
    <p:extLst>
      <p:ext uri="{BB962C8B-B14F-4D97-AF65-F5344CB8AC3E}">
        <p14:creationId xmlns:p14="http://schemas.microsoft.com/office/powerpoint/2010/main" val="354127650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64"/>
        <p:cNvGrpSpPr/>
        <p:nvPr/>
      </p:nvGrpSpPr>
      <p:grpSpPr>
        <a:xfrm>
          <a:off x="0" y="0"/>
          <a:ext cx="0" cy="0"/>
          <a:chOff x="0" y="0"/>
          <a:chExt cx="0" cy="0"/>
        </a:xfrm>
      </p:grpSpPr>
      <p:sp>
        <p:nvSpPr>
          <p:cNvPr id="165" name="Google Shape;165;p17"/>
          <p:cNvSpPr txBox="1">
            <a:spLocks noGrp="1"/>
          </p:cNvSpPr>
          <p:nvPr>
            <p:ph type="title"/>
          </p:nvPr>
        </p:nvSpPr>
        <p:spPr>
          <a:xfrm>
            <a:off x="620839" y="399896"/>
            <a:ext cx="6107700" cy="3963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dirty="0">
                <a:cs typeface="B Nazanin" panose="00000700000000000000" pitchFamily="2" charset="-78"/>
              </a:rPr>
              <a:t>۸. رویکرد مدرنیستی به طراحی بیونیک</a:t>
            </a:r>
          </a:p>
        </p:txBody>
      </p:sp>
      <p:sp>
        <p:nvSpPr>
          <p:cNvPr id="166" name="Google Shape;166;p17"/>
          <p:cNvSpPr txBox="1">
            <a:spLocks noGrp="1"/>
          </p:cNvSpPr>
          <p:nvPr>
            <p:ph type="body" idx="1"/>
          </p:nvPr>
        </p:nvSpPr>
        <p:spPr>
          <a:xfrm>
            <a:off x="152401" y="1054800"/>
            <a:ext cx="6740768" cy="3033900"/>
          </a:xfrm>
          <a:prstGeom prst="rect">
            <a:avLst/>
          </a:prstGeom>
        </p:spPr>
        <p:txBody>
          <a:bodyPr spcFirstLastPara="1" wrap="square" lIns="0" tIns="0" rIns="0" bIns="0" anchor="t" anchorCtr="0">
            <a:noAutofit/>
          </a:bodyPr>
          <a:lstStyle/>
          <a:p>
            <a:pPr marL="457200" lvl="0" indent="-381000" algn="r" rtl="1">
              <a:lnSpc>
                <a:spcPct val="150000"/>
              </a:lnSpc>
              <a:spcBef>
                <a:spcPts val="0"/>
              </a:spcBef>
              <a:spcAft>
                <a:spcPts val="0"/>
              </a:spcAft>
              <a:buSzPts val="2400"/>
              <a:buChar char="▸"/>
            </a:pPr>
            <a:r>
              <a:rPr lang="fa-IR" sz="1800" dirty="0">
                <a:solidFill>
                  <a:schemeClr val="tx1"/>
                </a:solidFill>
                <a:cs typeface="B Nazanin" panose="00000700000000000000" pitchFamily="2" charset="-78"/>
              </a:rPr>
              <a:t>طراحی ارگانیک توسط معماران مدرنیست از طرح‌های ارگانیک اصلی پیشنهادشده توسط رایت متمایز است. فرم مدرن اغلب شامل؛ استفاده از اشکال جدید خرپاهای بتنی و کنسولی می‌باشد. بدون استفاده از ستون‌ها یا تیرهای قابل‌مشاهده، معماران اکنون می‌توانند آن قوس‌های متحرک نمادین را ایجاد کنند. ساختمان‌هایی که با استفاده از طراحی مدرن ارگانیک طراحی‌شده‌اند، هرگز فقط خطی نیستند، بلکه پر از خطوط مواج و اشکال منحنی هستند تا با محیط طبیعی مطابقت داشته باشند.</a:t>
            </a:r>
          </a:p>
          <a:p>
            <a:pPr marL="457200" lvl="0" indent="-381000" algn="r" rtl="1">
              <a:lnSpc>
                <a:spcPct val="150000"/>
              </a:lnSpc>
              <a:spcBef>
                <a:spcPts val="0"/>
              </a:spcBef>
              <a:spcAft>
                <a:spcPts val="0"/>
              </a:spcAft>
              <a:buSzPts val="2400"/>
              <a:buChar char="▸"/>
            </a:pPr>
            <a:endParaRPr lang="fa-IR" sz="1800" dirty="0">
              <a:solidFill>
                <a:schemeClr val="tx1"/>
              </a:solidFill>
              <a:cs typeface="B Nazanin" panose="00000700000000000000" pitchFamily="2" charset="-78"/>
            </a:endParaRPr>
          </a:p>
        </p:txBody>
      </p:sp>
      <p:sp>
        <p:nvSpPr>
          <p:cNvPr id="167" name="Google Shape;167;p17"/>
          <p:cNvSpPr txBox="1">
            <a:spLocks noGrp="1"/>
          </p:cNvSpPr>
          <p:nvPr>
            <p:ph type="sldNum" idx="12"/>
          </p:nvPr>
        </p:nvSpPr>
        <p:spPr>
          <a:xfrm>
            <a:off x="8346250" y="4688650"/>
            <a:ext cx="569100" cy="4548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22</a:t>
            </a:fld>
            <a:endParaRPr>
              <a:cs typeface="B Nazanin" panose="00000700000000000000" pitchFamily="2" charset="-78"/>
            </a:endParaRPr>
          </a:p>
        </p:txBody>
      </p:sp>
    </p:spTree>
    <p:extLst>
      <p:ext uri="{BB962C8B-B14F-4D97-AF65-F5344CB8AC3E}">
        <p14:creationId xmlns:p14="http://schemas.microsoft.com/office/powerpoint/2010/main" val="130225855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25"/>
        <p:cNvGrpSpPr/>
        <p:nvPr/>
      </p:nvGrpSpPr>
      <p:grpSpPr>
        <a:xfrm>
          <a:off x="0" y="0"/>
          <a:ext cx="0" cy="0"/>
          <a:chOff x="0" y="0"/>
          <a:chExt cx="0" cy="0"/>
        </a:xfrm>
      </p:grpSpPr>
      <p:sp>
        <p:nvSpPr>
          <p:cNvPr id="126" name="Google Shape;126;p12"/>
          <p:cNvSpPr txBox="1">
            <a:spLocks noGrp="1"/>
          </p:cNvSpPr>
          <p:nvPr>
            <p:ph type="ctrTitle"/>
          </p:nvPr>
        </p:nvSpPr>
        <p:spPr>
          <a:xfrm>
            <a:off x="79022" y="2363267"/>
            <a:ext cx="4207697" cy="1080530"/>
          </a:xfrm>
          <a:prstGeom prst="rect">
            <a:avLst/>
          </a:prstGeom>
        </p:spPr>
        <p:txBody>
          <a:bodyPr spcFirstLastPara="1" wrap="square" lIns="0" tIns="0" rIns="0" bIns="0" anchor="b" anchorCtr="0">
            <a:noAutofit/>
          </a:bodyPr>
          <a:lstStyle/>
          <a:p>
            <a:pPr marL="457200" lvl="0" indent="-381000" algn="r" rtl="1">
              <a:lnSpc>
                <a:spcPct val="150000"/>
              </a:lnSpc>
              <a:spcBef>
                <a:spcPts val="0"/>
              </a:spcBef>
              <a:spcAft>
                <a:spcPts val="0"/>
              </a:spcAft>
              <a:buSzPts val="2400"/>
              <a:buChar char="▸"/>
            </a:pPr>
            <a:r>
              <a:rPr lang="fa-IR" sz="2800" dirty="0">
                <a:solidFill>
                  <a:schemeClr val="tx1"/>
                </a:solidFill>
                <a:cs typeface="B Nazanin" panose="00000700000000000000" pitchFamily="2" charset="-78"/>
              </a:rPr>
              <a:t>خانه اپرای سیدنی یک نمونه عالی از این موضوع است.</a:t>
            </a:r>
          </a:p>
        </p:txBody>
      </p:sp>
      <p:pic>
        <p:nvPicPr>
          <p:cNvPr id="127" name="Google Shape;127;p12"/>
          <p:cNvPicPr preferRelativeResize="0"/>
          <p:nvPr/>
        </p:nvPicPr>
        <p:blipFill>
          <a:blip r:embed="rId3"/>
          <a:srcRect l="22846" r="22846"/>
          <a:stretch/>
        </p:blipFill>
        <p:spPr>
          <a:xfrm>
            <a:off x="3651758" y="0"/>
            <a:ext cx="5053644" cy="5143500"/>
          </a:xfrm>
          <a:custGeom>
            <a:avLst/>
            <a:gdLst/>
            <a:ahLst/>
            <a:cxnLst/>
            <a:rect l="l" t="t" r="r" b="b"/>
            <a:pathLst>
              <a:path w="21600" h="21600" extrusionOk="0">
                <a:moveTo>
                  <a:pt x="0" y="0"/>
                </a:moveTo>
                <a:lnTo>
                  <a:pt x="0" y="7154"/>
                </a:lnTo>
                <a:lnTo>
                  <a:pt x="2410" y="6725"/>
                </a:lnTo>
                <a:lnTo>
                  <a:pt x="2410" y="0"/>
                </a:lnTo>
                <a:lnTo>
                  <a:pt x="0" y="0"/>
                </a:lnTo>
                <a:close/>
                <a:moveTo>
                  <a:pt x="9278" y="0"/>
                </a:moveTo>
                <a:lnTo>
                  <a:pt x="9278" y="4888"/>
                </a:lnTo>
                <a:lnTo>
                  <a:pt x="17160" y="3482"/>
                </a:lnTo>
                <a:lnTo>
                  <a:pt x="17160" y="0"/>
                </a:lnTo>
                <a:lnTo>
                  <a:pt x="9278" y="0"/>
                </a:lnTo>
                <a:close/>
                <a:moveTo>
                  <a:pt x="17788" y="0"/>
                </a:moveTo>
                <a:lnTo>
                  <a:pt x="17788" y="1358"/>
                </a:lnTo>
                <a:lnTo>
                  <a:pt x="21600" y="679"/>
                </a:lnTo>
                <a:lnTo>
                  <a:pt x="21600" y="0"/>
                </a:lnTo>
                <a:lnTo>
                  <a:pt x="17788" y="0"/>
                </a:lnTo>
                <a:close/>
                <a:moveTo>
                  <a:pt x="21600" y="1291"/>
                </a:moveTo>
                <a:lnTo>
                  <a:pt x="17790" y="1971"/>
                </a:lnTo>
                <a:lnTo>
                  <a:pt x="17788" y="13824"/>
                </a:lnTo>
                <a:lnTo>
                  <a:pt x="21600" y="13144"/>
                </a:lnTo>
                <a:lnTo>
                  <a:pt x="21600" y="1291"/>
                </a:lnTo>
                <a:close/>
                <a:moveTo>
                  <a:pt x="8652" y="2564"/>
                </a:moveTo>
                <a:lnTo>
                  <a:pt x="3036" y="3564"/>
                </a:lnTo>
                <a:lnTo>
                  <a:pt x="3036" y="11482"/>
                </a:lnTo>
                <a:lnTo>
                  <a:pt x="8652" y="10482"/>
                </a:lnTo>
                <a:lnTo>
                  <a:pt x="8652" y="2564"/>
                </a:lnTo>
                <a:close/>
                <a:moveTo>
                  <a:pt x="17160" y="4161"/>
                </a:moveTo>
                <a:lnTo>
                  <a:pt x="9278" y="5565"/>
                </a:lnTo>
                <a:lnTo>
                  <a:pt x="9278" y="21600"/>
                </a:lnTo>
                <a:lnTo>
                  <a:pt x="17160" y="21600"/>
                </a:lnTo>
                <a:lnTo>
                  <a:pt x="17160" y="4161"/>
                </a:lnTo>
                <a:close/>
                <a:moveTo>
                  <a:pt x="8651" y="11102"/>
                </a:moveTo>
                <a:lnTo>
                  <a:pt x="3036" y="12104"/>
                </a:lnTo>
                <a:lnTo>
                  <a:pt x="3036" y="21600"/>
                </a:lnTo>
                <a:lnTo>
                  <a:pt x="8651" y="21600"/>
                </a:lnTo>
                <a:lnTo>
                  <a:pt x="8651" y="11102"/>
                </a:lnTo>
                <a:close/>
                <a:moveTo>
                  <a:pt x="21600" y="13758"/>
                </a:moveTo>
                <a:lnTo>
                  <a:pt x="17788" y="14436"/>
                </a:lnTo>
                <a:lnTo>
                  <a:pt x="17788" y="18665"/>
                </a:lnTo>
                <a:lnTo>
                  <a:pt x="21600" y="17985"/>
                </a:lnTo>
                <a:lnTo>
                  <a:pt x="21600" y="13758"/>
                </a:lnTo>
                <a:close/>
              </a:path>
            </a:pathLst>
          </a:custGeom>
          <a:noFill/>
          <a:ln>
            <a:noFill/>
          </a:ln>
        </p:spPr>
      </p:pic>
      <p:sp>
        <p:nvSpPr>
          <p:cNvPr id="128" name="Google Shape;128;p12"/>
          <p:cNvSpPr/>
          <p:nvPr/>
        </p:nvSpPr>
        <p:spPr>
          <a:xfrm>
            <a:off x="3650209" y="0"/>
            <a:ext cx="563814" cy="1699704"/>
          </a:xfrm>
          <a:custGeom>
            <a:avLst/>
            <a:gdLst/>
            <a:ahLst/>
            <a:cxnLst/>
            <a:rect l="l" t="t" r="r" b="b"/>
            <a:pathLst>
              <a:path w="21600" h="21600" extrusionOk="0">
                <a:moveTo>
                  <a:pt x="0" y="0"/>
                </a:moveTo>
                <a:lnTo>
                  <a:pt x="0" y="21600"/>
                </a:lnTo>
                <a:lnTo>
                  <a:pt x="21600" y="20304"/>
                </a:lnTo>
                <a:lnTo>
                  <a:pt x="21600" y="0"/>
                </a:lnTo>
                <a:lnTo>
                  <a:pt x="0" y="0"/>
                </a:lnTo>
                <a:close/>
              </a:path>
            </a:pathLst>
          </a:custGeom>
          <a:solidFill>
            <a:srgbClr val="0DB8CC">
              <a:alpha val="43580"/>
            </a:srgbClr>
          </a:solidFill>
          <a:ln>
            <a:noFill/>
          </a:ln>
        </p:spPr>
        <p:txBody>
          <a:bodyPr spcFirstLastPara="1" wrap="square" lIns="45700" tIns="45700" rIns="45700" bIns="45700" anchor="ctr" anchorCtr="0">
            <a:noAutofit/>
          </a:bodyPr>
          <a:lstStyle/>
          <a:p>
            <a:pPr marL="0" marR="0" lvl="0" indent="0" algn="r" rtl="1">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129" name="Google Shape;129;p12"/>
          <p:cNvSpPr/>
          <p:nvPr/>
        </p:nvSpPr>
        <p:spPr>
          <a:xfrm>
            <a:off x="4359415" y="609095"/>
            <a:ext cx="1314792" cy="2119176"/>
          </a:xfrm>
          <a:custGeom>
            <a:avLst/>
            <a:gdLst/>
            <a:ahLst/>
            <a:cxnLst/>
            <a:rect l="l" t="t" r="r" b="b"/>
            <a:pathLst>
              <a:path w="21600" h="21600" extrusionOk="0">
                <a:moveTo>
                  <a:pt x="0" y="21600"/>
                </a:moveTo>
                <a:lnTo>
                  <a:pt x="21600" y="19177"/>
                </a:lnTo>
                <a:lnTo>
                  <a:pt x="21600" y="0"/>
                </a:lnTo>
                <a:lnTo>
                  <a:pt x="0" y="2423"/>
                </a:lnTo>
                <a:lnTo>
                  <a:pt x="0" y="21600"/>
                </a:lnTo>
                <a:close/>
              </a:path>
            </a:pathLst>
          </a:custGeom>
          <a:solidFill>
            <a:srgbClr val="00B050">
              <a:alpha val="45810"/>
            </a:srgbClr>
          </a:solidFill>
          <a:ln>
            <a:noFill/>
          </a:ln>
        </p:spPr>
        <p:txBody>
          <a:bodyPr spcFirstLastPara="1" wrap="square" lIns="45700" tIns="45700" rIns="45700" bIns="45700" anchor="ctr" anchorCtr="0">
            <a:noAutofit/>
          </a:bodyPr>
          <a:lstStyle/>
          <a:p>
            <a:pPr marL="0" marR="0" lvl="0" indent="0" algn="r" rtl="1">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130" name="Google Shape;130;p12"/>
          <p:cNvSpPr/>
          <p:nvPr/>
        </p:nvSpPr>
        <p:spPr>
          <a:xfrm>
            <a:off x="7813106" y="3277330"/>
            <a:ext cx="892296" cy="1165914"/>
          </a:xfrm>
          <a:custGeom>
            <a:avLst/>
            <a:gdLst/>
            <a:ahLst/>
            <a:cxnLst/>
            <a:rect l="l" t="t" r="r" b="b"/>
            <a:pathLst>
              <a:path w="21600" h="21600" extrusionOk="0">
                <a:moveTo>
                  <a:pt x="0" y="21600"/>
                </a:moveTo>
                <a:lnTo>
                  <a:pt x="21600" y="18611"/>
                </a:lnTo>
                <a:lnTo>
                  <a:pt x="21600" y="0"/>
                </a:lnTo>
                <a:lnTo>
                  <a:pt x="0" y="2989"/>
                </a:lnTo>
                <a:lnTo>
                  <a:pt x="0" y="21600"/>
                </a:lnTo>
                <a:close/>
              </a:path>
            </a:pathLst>
          </a:custGeom>
          <a:solidFill>
            <a:srgbClr val="FF0000">
              <a:alpha val="48600"/>
            </a:srgbClr>
          </a:solidFill>
          <a:ln>
            <a:noFill/>
          </a:ln>
        </p:spPr>
        <p:txBody>
          <a:bodyPr spcFirstLastPara="1" wrap="square" lIns="45700" tIns="45700" rIns="45700" bIns="45700" anchor="ctr" anchorCtr="0">
            <a:noAutofit/>
          </a:bodyPr>
          <a:lstStyle/>
          <a:p>
            <a:pPr marL="0" marR="0" lvl="0" indent="0" algn="r" rtl="1">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131" name="Google Shape;131;p12"/>
          <p:cNvSpPr/>
          <p:nvPr/>
        </p:nvSpPr>
        <p:spPr>
          <a:xfrm>
            <a:off x="7813106" y="306930"/>
            <a:ext cx="892296" cy="2977290"/>
          </a:xfrm>
          <a:custGeom>
            <a:avLst/>
            <a:gdLst/>
            <a:ahLst/>
            <a:cxnLst/>
            <a:rect l="l" t="t" r="r" b="b"/>
            <a:pathLst>
              <a:path w="21600" h="21600" extrusionOk="0">
                <a:moveTo>
                  <a:pt x="0" y="21600"/>
                </a:moveTo>
                <a:lnTo>
                  <a:pt x="21600" y="20429"/>
                </a:lnTo>
                <a:lnTo>
                  <a:pt x="21600" y="0"/>
                </a:lnTo>
                <a:lnTo>
                  <a:pt x="0" y="1171"/>
                </a:lnTo>
                <a:lnTo>
                  <a:pt x="0" y="21600"/>
                </a:lnTo>
                <a:close/>
              </a:path>
            </a:pathLst>
          </a:custGeom>
          <a:solidFill>
            <a:srgbClr val="FFFF00">
              <a:alpha val="43580"/>
            </a:srgbClr>
          </a:solidFill>
          <a:ln>
            <a:noFill/>
          </a:ln>
        </p:spPr>
        <p:txBody>
          <a:bodyPr spcFirstLastPara="1" wrap="square" lIns="45700" tIns="45700" rIns="45700" bIns="45700" anchor="ctr" anchorCtr="0">
            <a:noAutofit/>
          </a:bodyPr>
          <a:lstStyle/>
          <a:p>
            <a:pPr marL="0" marR="0" lvl="0" indent="0" algn="r" rtl="1">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B Nazanin" panose="00000700000000000000" pitchFamily="2" charset="-78"/>
              <a:sym typeface="Calibri"/>
            </a:endParaRPr>
          </a:p>
        </p:txBody>
      </p:sp>
    </p:spTree>
    <p:extLst>
      <p:ext uri="{BB962C8B-B14F-4D97-AF65-F5344CB8AC3E}">
        <p14:creationId xmlns:p14="http://schemas.microsoft.com/office/powerpoint/2010/main" val="13408647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71"/>
        <p:cNvGrpSpPr/>
        <p:nvPr/>
      </p:nvGrpSpPr>
      <p:grpSpPr>
        <a:xfrm>
          <a:off x="0" y="0"/>
          <a:ext cx="0" cy="0"/>
          <a:chOff x="0" y="0"/>
          <a:chExt cx="0" cy="0"/>
        </a:xfrm>
      </p:grpSpPr>
      <p:sp>
        <p:nvSpPr>
          <p:cNvPr id="172" name="Google Shape;172;p18"/>
          <p:cNvSpPr txBox="1">
            <a:spLocks noGrp="1"/>
          </p:cNvSpPr>
          <p:nvPr>
            <p:ph type="ctrTitle" idx="4294967295"/>
          </p:nvPr>
        </p:nvSpPr>
        <p:spPr>
          <a:xfrm>
            <a:off x="550500" y="1049257"/>
            <a:ext cx="3413100" cy="908400"/>
          </a:xfrm>
          <a:prstGeom prst="rect">
            <a:avLst/>
          </a:prstGeom>
        </p:spPr>
        <p:txBody>
          <a:bodyPr spcFirstLastPara="1" wrap="square" lIns="0" tIns="0" rIns="0" bIns="0" anchor="b" anchorCtr="0">
            <a:noAutofit/>
          </a:bodyPr>
          <a:lstStyle/>
          <a:p>
            <a:pPr marL="0" lvl="0" indent="0" algn="ctr" rtl="1">
              <a:spcBef>
                <a:spcPts val="0"/>
              </a:spcBef>
              <a:spcAft>
                <a:spcPts val="0"/>
              </a:spcAft>
              <a:buNone/>
            </a:pPr>
            <a:r>
              <a:rPr lang="fa-IR" sz="6000" dirty="0">
                <a:cs typeface="B Nazanin" panose="00000700000000000000" pitchFamily="2" charset="-78"/>
              </a:rPr>
              <a:t>مفهوم بزرگ</a:t>
            </a:r>
            <a:endParaRPr sz="6000" dirty="0">
              <a:cs typeface="B Nazanin" panose="00000700000000000000" pitchFamily="2" charset="-78"/>
            </a:endParaRPr>
          </a:p>
        </p:txBody>
      </p:sp>
      <p:sp>
        <p:nvSpPr>
          <p:cNvPr id="173" name="Google Shape;173;p18"/>
          <p:cNvSpPr txBox="1">
            <a:spLocks noGrp="1"/>
          </p:cNvSpPr>
          <p:nvPr>
            <p:ph type="subTitle" idx="4294967295"/>
          </p:nvPr>
        </p:nvSpPr>
        <p:spPr>
          <a:xfrm>
            <a:off x="550500" y="2474450"/>
            <a:ext cx="3413100" cy="1238100"/>
          </a:xfrm>
          <a:prstGeom prst="rect">
            <a:avLst/>
          </a:prstGeom>
        </p:spPr>
        <p:txBody>
          <a:bodyPr spcFirstLastPara="1" wrap="square" lIns="0" tIns="0" rIns="0" bIns="0" anchor="t" anchorCtr="0">
            <a:noAutofit/>
          </a:bodyPr>
          <a:lstStyle/>
          <a:p>
            <a:pPr marL="0" lvl="0" indent="0" algn="r" rtl="1">
              <a:lnSpc>
                <a:spcPct val="150000"/>
              </a:lnSpc>
              <a:spcBef>
                <a:spcPts val="0"/>
              </a:spcBef>
              <a:spcAft>
                <a:spcPts val="800"/>
              </a:spcAft>
              <a:buNone/>
            </a:pPr>
            <a:r>
              <a:rPr lang="fa-IR" sz="2000" dirty="0">
                <a:solidFill>
                  <a:schemeClr val="tx1"/>
                </a:solidFill>
                <a:cs typeface="B Nazanin" panose="00000700000000000000" pitchFamily="2" charset="-78"/>
              </a:rPr>
              <a:t>با استفاده از نمادها یا تصاویر، توجه مخاطبان خود را به یک مفهوم کلیدی جلب کنید</a:t>
            </a:r>
            <a:endParaRPr sz="2000" dirty="0">
              <a:solidFill>
                <a:schemeClr val="tx1"/>
              </a:solidFill>
              <a:cs typeface="B Nazanin" panose="00000700000000000000" pitchFamily="2" charset="-78"/>
            </a:endParaRPr>
          </a:p>
        </p:txBody>
      </p:sp>
      <p:sp>
        <p:nvSpPr>
          <p:cNvPr id="174" name="Google Shape;174;p18"/>
          <p:cNvSpPr/>
          <p:nvPr/>
        </p:nvSpPr>
        <p:spPr>
          <a:xfrm>
            <a:off x="6337577" y="3553424"/>
            <a:ext cx="359367" cy="343136"/>
          </a:xfrm>
          <a:custGeom>
            <a:avLst/>
            <a:gdLst/>
            <a:ahLst/>
            <a:cxnLst/>
            <a:rect l="l" t="t" r="r" b="b"/>
            <a:pathLst>
              <a:path w="15144" h="14460" extrusionOk="0">
                <a:moveTo>
                  <a:pt x="7572" y="1"/>
                </a:moveTo>
                <a:lnTo>
                  <a:pt x="7499" y="25"/>
                </a:lnTo>
                <a:lnTo>
                  <a:pt x="7401" y="74"/>
                </a:lnTo>
                <a:lnTo>
                  <a:pt x="7328" y="172"/>
                </a:lnTo>
                <a:lnTo>
                  <a:pt x="7255" y="294"/>
                </a:lnTo>
                <a:lnTo>
                  <a:pt x="5594" y="4104"/>
                </a:lnTo>
                <a:lnTo>
                  <a:pt x="5521" y="4226"/>
                </a:lnTo>
                <a:lnTo>
                  <a:pt x="5398" y="4373"/>
                </a:lnTo>
                <a:lnTo>
                  <a:pt x="5276" y="4495"/>
                </a:lnTo>
                <a:lnTo>
                  <a:pt x="5130" y="4617"/>
                </a:lnTo>
                <a:lnTo>
                  <a:pt x="4983" y="4715"/>
                </a:lnTo>
                <a:lnTo>
                  <a:pt x="4812" y="4788"/>
                </a:lnTo>
                <a:lnTo>
                  <a:pt x="4666" y="4861"/>
                </a:lnTo>
                <a:lnTo>
                  <a:pt x="4495" y="4886"/>
                </a:lnTo>
                <a:lnTo>
                  <a:pt x="392" y="5301"/>
                </a:lnTo>
                <a:lnTo>
                  <a:pt x="245" y="5325"/>
                </a:lnTo>
                <a:lnTo>
                  <a:pt x="123" y="5374"/>
                </a:lnTo>
                <a:lnTo>
                  <a:pt x="50" y="5423"/>
                </a:lnTo>
                <a:lnTo>
                  <a:pt x="1" y="5521"/>
                </a:lnTo>
                <a:lnTo>
                  <a:pt x="1" y="5594"/>
                </a:lnTo>
                <a:lnTo>
                  <a:pt x="25" y="5692"/>
                </a:lnTo>
                <a:lnTo>
                  <a:pt x="74" y="5789"/>
                </a:lnTo>
                <a:lnTo>
                  <a:pt x="196" y="5911"/>
                </a:lnTo>
                <a:lnTo>
                  <a:pt x="3274" y="8647"/>
                </a:lnTo>
                <a:lnTo>
                  <a:pt x="3396" y="8769"/>
                </a:lnTo>
                <a:lnTo>
                  <a:pt x="3493" y="8915"/>
                </a:lnTo>
                <a:lnTo>
                  <a:pt x="3567" y="9086"/>
                </a:lnTo>
                <a:lnTo>
                  <a:pt x="3640" y="9257"/>
                </a:lnTo>
                <a:lnTo>
                  <a:pt x="3689" y="9428"/>
                </a:lnTo>
                <a:lnTo>
                  <a:pt x="3713" y="9599"/>
                </a:lnTo>
                <a:lnTo>
                  <a:pt x="3713" y="9770"/>
                </a:lnTo>
                <a:lnTo>
                  <a:pt x="3689" y="9941"/>
                </a:lnTo>
                <a:lnTo>
                  <a:pt x="2810" y="13995"/>
                </a:lnTo>
                <a:lnTo>
                  <a:pt x="2785" y="14142"/>
                </a:lnTo>
                <a:lnTo>
                  <a:pt x="2810" y="14240"/>
                </a:lnTo>
                <a:lnTo>
                  <a:pt x="2834" y="14337"/>
                </a:lnTo>
                <a:lnTo>
                  <a:pt x="2883" y="14411"/>
                </a:lnTo>
                <a:lnTo>
                  <a:pt x="2981" y="14435"/>
                </a:lnTo>
                <a:lnTo>
                  <a:pt x="3078" y="14459"/>
                </a:lnTo>
                <a:lnTo>
                  <a:pt x="3200" y="14411"/>
                </a:lnTo>
                <a:lnTo>
                  <a:pt x="3322" y="14362"/>
                </a:lnTo>
                <a:lnTo>
                  <a:pt x="6888" y="12261"/>
                </a:lnTo>
                <a:lnTo>
                  <a:pt x="7035" y="12188"/>
                </a:lnTo>
                <a:lnTo>
                  <a:pt x="7206" y="12139"/>
                </a:lnTo>
                <a:lnTo>
                  <a:pt x="7401" y="12115"/>
                </a:lnTo>
                <a:lnTo>
                  <a:pt x="7743" y="12115"/>
                </a:lnTo>
                <a:lnTo>
                  <a:pt x="7938" y="12139"/>
                </a:lnTo>
                <a:lnTo>
                  <a:pt x="8109" y="12188"/>
                </a:lnTo>
                <a:lnTo>
                  <a:pt x="8256" y="12261"/>
                </a:lnTo>
                <a:lnTo>
                  <a:pt x="11822" y="14362"/>
                </a:lnTo>
                <a:lnTo>
                  <a:pt x="11944" y="14411"/>
                </a:lnTo>
                <a:lnTo>
                  <a:pt x="12066" y="14459"/>
                </a:lnTo>
                <a:lnTo>
                  <a:pt x="12164" y="14435"/>
                </a:lnTo>
                <a:lnTo>
                  <a:pt x="12261" y="14411"/>
                </a:lnTo>
                <a:lnTo>
                  <a:pt x="12310" y="14337"/>
                </a:lnTo>
                <a:lnTo>
                  <a:pt x="12335" y="14240"/>
                </a:lnTo>
                <a:lnTo>
                  <a:pt x="12359" y="14142"/>
                </a:lnTo>
                <a:lnTo>
                  <a:pt x="12335" y="13995"/>
                </a:lnTo>
                <a:lnTo>
                  <a:pt x="11455" y="9941"/>
                </a:lnTo>
                <a:lnTo>
                  <a:pt x="11431" y="9770"/>
                </a:lnTo>
                <a:lnTo>
                  <a:pt x="11431" y="9599"/>
                </a:lnTo>
                <a:lnTo>
                  <a:pt x="11455" y="9428"/>
                </a:lnTo>
                <a:lnTo>
                  <a:pt x="11504" y="9257"/>
                </a:lnTo>
                <a:lnTo>
                  <a:pt x="11577" y="9086"/>
                </a:lnTo>
                <a:lnTo>
                  <a:pt x="11651" y="8915"/>
                </a:lnTo>
                <a:lnTo>
                  <a:pt x="11748" y="8769"/>
                </a:lnTo>
                <a:lnTo>
                  <a:pt x="11870" y="8647"/>
                </a:lnTo>
                <a:lnTo>
                  <a:pt x="14948" y="5911"/>
                </a:lnTo>
                <a:lnTo>
                  <a:pt x="15070" y="5789"/>
                </a:lnTo>
                <a:lnTo>
                  <a:pt x="15119" y="5692"/>
                </a:lnTo>
                <a:lnTo>
                  <a:pt x="15143" y="5594"/>
                </a:lnTo>
                <a:lnTo>
                  <a:pt x="15143" y="5521"/>
                </a:lnTo>
                <a:lnTo>
                  <a:pt x="15094" y="5423"/>
                </a:lnTo>
                <a:lnTo>
                  <a:pt x="15021" y="5374"/>
                </a:lnTo>
                <a:lnTo>
                  <a:pt x="14899" y="5325"/>
                </a:lnTo>
                <a:lnTo>
                  <a:pt x="14752" y="5301"/>
                </a:lnTo>
                <a:lnTo>
                  <a:pt x="10649" y="4886"/>
                </a:lnTo>
                <a:lnTo>
                  <a:pt x="10478" y="4861"/>
                </a:lnTo>
                <a:lnTo>
                  <a:pt x="10332" y="4788"/>
                </a:lnTo>
                <a:lnTo>
                  <a:pt x="10161" y="4715"/>
                </a:lnTo>
                <a:lnTo>
                  <a:pt x="10014" y="4617"/>
                </a:lnTo>
                <a:lnTo>
                  <a:pt x="9868" y="4495"/>
                </a:lnTo>
                <a:lnTo>
                  <a:pt x="9746" y="4373"/>
                </a:lnTo>
                <a:lnTo>
                  <a:pt x="9624" y="4226"/>
                </a:lnTo>
                <a:lnTo>
                  <a:pt x="9550" y="4104"/>
                </a:lnTo>
                <a:lnTo>
                  <a:pt x="7890" y="294"/>
                </a:lnTo>
                <a:lnTo>
                  <a:pt x="7816" y="172"/>
                </a:lnTo>
                <a:lnTo>
                  <a:pt x="7743" y="74"/>
                </a:lnTo>
                <a:lnTo>
                  <a:pt x="7645" y="25"/>
                </a:lnTo>
                <a:lnTo>
                  <a:pt x="7572" y="1"/>
                </a:lnTo>
                <a:close/>
              </a:path>
            </a:pathLst>
          </a:cu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175" name="Google Shape;175;p18"/>
          <p:cNvGrpSpPr/>
          <p:nvPr/>
        </p:nvGrpSpPr>
        <p:grpSpPr>
          <a:xfrm>
            <a:off x="5891516" y="1626342"/>
            <a:ext cx="1539566" cy="1539946"/>
            <a:chOff x="6654650" y="3665275"/>
            <a:chExt cx="409100" cy="409125"/>
          </a:xfrm>
        </p:grpSpPr>
        <p:sp>
          <p:nvSpPr>
            <p:cNvPr id="176" name="Google Shape;176;p18"/>
            <p:cNvSpPr/>
            <p:nvPr/>
          </p:nvSpPr>
          <p:spPr>
            <a:xfrm>
              <a:off x="6808525" y="3819150"/>
              <a:ext cx="211875" cy="211900"/>
            </a:xfrm>
            <a:custGeom>
              <a:avLst/>
              <a:gdLst/>
              <a:ahLst/>
              <a:cxnLst/>
              <a:rect l="l" t="t" r="r" b="b"/>
              <a:pathLst>
                <a:path w="8475" h="8476" extrusionOk="0">
                  <a:moveTo>
                    <a:pt x="8157" y="0"/>
                  </a:moveTo>
                  <a:lnTo>
                    <a:pt x="7327" y="1075"/>
                  </a:lnTo>
                  <a:lnTo>
                    <a:pt x="6399" y="2150"/>
                  </a:lnTo>
                  <a:lnTo>
                    <a:pt x="5422" y="3249"/>
                  </a:lnTo>
                  <a:lnTo>
                    <a:pt x="4347" y="4348"/>
                  </a:lnTo>
                  <a:lnTo>
                    <a:pt x="3248" y="5422"/>
                  </a:lnTo>
                  <a:lnTo>
                    <a:pt x="2149" y="6399"/>
                  </a:lnTo>
                  <a:lnTo>
                    <a:pt x="1075" y="7327"/>
                  </a:lnTo>
                  <a:lnTo>
                    <a:pt x="0" y="8158"/>
                  </a:lnTo>
                  <a:lnTo>
                    <a:pt x="440" y="8280"/>
                  </a:lnTo>
                  <a:lnTo>
                    <a:pt x="855" y="8377"/>
                  </a:lnTo>
                  <a:lnTo>
                    <a:pt x="1294" y="8426"/>
                  </a:lnTo>
                  <a:lnTo>
                    <a:pt x="1734" y="8475"/>
                  </a:lnTo>
                  <a:lnTo>
                    <a:pt x="2174" y="8475"/>
                  </a:lnTo>
                  <a:lnTo>
                    <a:pt x="2613" y="8451"/>
                  </a:lnTo>
                  <a:lnTo>
                    <a:pt x="3028" y="8402"/>
                  </a:lnTo>
                  <a:lnTo>
                    <a:pt x="3468" y="8304"/>
                  </a:lnTo>
                  <a:lnTo>
                    <a:pt x="3883" y="8207"/>
                  </a:lnTo>
                  <a:lnTo>
                    <a:pt x="4323" y="8060"/>
                  </a:lnTo>
                  <a:lnTo>
                    <a:pt x="4714" y="7889"/>
                  </a:lnTo>
                  <a:lnTo>
                    <a:pt x="5129" y="7694"/>
                  </a:lnTo>
                  <a:lnTo>
                    <a:pt x="5520" y="7449"/>
                  </a:lnTo>
                  <a:lnTo>
                    <a:pt x="5886" y="7205"/>
                  </a:lnTo>
                  <a:lnTo>
                    <a:pt x="6252" y="6912"/>
                  </a:lnTo>
                  <a:lnTo>
                    <a:pt x="6594" y="6595"/>
                  </a:lnTo>
                  <a:lnTo>
                    <a:pt x="6912" y="6253"/>
                  </a:lnTo>
                  <a:lnTo>
                    <a:pt x="7205" y="5886"/>
                  </a:lnTo>
                  <a:lnTo>
                    <a:pt x="7449" y="5520"/>
                  </a:lnTo>
                  <a:lnTo>
                    <a:pt x="7693" y="5129"/>
                  </a:lnTo>
                  <a:lnTo>
                    <a:pt x="7889" y="4714"/>
                  </a:lnTo>
                  <a:lnTo>
                    <a:pt x="8060" y="4323"/>
                  </a:lnTo>
                  <a:lnTo>
                    <a:pt x="8206" y="3884"/>
                  </a:lnTo>
                  <a:lnTo>
                    <a:pt x="8304" y="3468"/>
                  </a:lnTo>
                  <a:lnTo>
                    <a:pt x="8402" y="3029"/>
                  </a:lnTo>
                  <a:lnTo>
                    <a:pt x="8450" y="2614"/>
                  </a:lnTo>
                  <a:lnTo>
                    <a:pt x="8475" y="2174"/>
                  </a:lnTo>
                  <a:lnTo>
                    <a:pt x="8475" y="1734"/>
                  </a:lnTo>
                  <a:lnTo>
                    <a:pt x="8426" y="1295"/>
                  </a:lnTo>
                  <a:lnTo>
                    <a:pt x="8377" y="855"/>
                  </a:lnTo>
                  <a:lnTo>
                    <a:pt x="8279" y="440"/>
                  </a:lnTo>
                  <a:lnTo>
                    <a:pt x="8157"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7" name="Google Shape;177;p18"/>
            <p:cNvSpPr/>
            <p:nvPr/>
          </p:nvSpPr>
          <p:spPr>
            <a:xfrm>
              <a:off x="6654650" y="3665275"/>
              <a:ext cx="409100" cy="409125"/>
            </a:xfrm>
            <a:custGeom>
              <a:avLst/>
              <a:gdLst/>
              <a:ahLst/>
              <a:cxnLst/>
              <a:rect l="l" t="t" r="r" b="b"/>
              <a:pathLst>
                <a:path w="16364" h="16365" extrusionOk="0">
                  <a:moveTo>
                    <a:pt x="13580" y="1686"/>
                  </a:moveTo>
                  <a:lnTo>
                    <a:pt x="13677" y="1735"/>
                  </a:lnTo>
                  <a:lnTo>
                    <a:pt x="13775" y="1759"/>
                  </a:lnTo>
                  <a:lnTo>
                    <a:pt x="13848" y="1832"/>
                  </a:lnTo>
                  <a:lnTo>
                    <a:pt x="13897" y="1906"/>
                  </a:lnTo>
                  <a:lnTo>
                    <a:pt x="13946" y="1979"/>
                  </a:lnTo>
                  <a:lnTo>
                    <a:pt x="13970" y="2077"/>
                  </a:lnTo>
                  <a:lnTo>
                    <a:pt x="13995" y="2174"/>
                  </a:lnTo>
                  <a:lnTo>
                    <a:pt x="13995" y="2419"/>
                  </a:lnTo>
                  <a:lnTo>
                    <a:pt x="13922" y="2687"/>
                  </a:lnTo>
                  <a:lnTo>
                    <a:pt x="13824" y="3029"/>
                  </a:lnTo>
                  <a:lnTo>
                    <a:pt x="13677" y="3371"/>
                  </a:lnTo>
                  <a:lnTo>
                    <a:pt x="13482" y="3762"/>
                  </a:lnTo>
                  <a:lnTo>
                    <a:pt x="13238" y="4177"/>
                  </a:lnTo>
                  <a:lnTo>
                    <a:pt x="12993" y="3908"/>
                  </a:lnTo>
                  <a:lnTo>
                    <a:pt x="12749" y="3615"/>
                  </a:lnTo>
                  <a:lnTo>
                    <a:pt x="12407" y="3298"/>
                  </a:lnTo>
                  <a:lnTo>
                    <a:pt x="12041" y="3029"/>
                  </a:lnTo>
                  <a:lnTo>
                    <a:pt x="11675" y="2761"/>
                  </a:lnTo>
                  <a:lnTo>
                    <a:pt x="11308" y="2541"/>
                  </a:lnTo>
                  <a:lnTo>
                    <a:pt x="11748" y="2272"/>
                  </a:lnTo>
                  <a:lnTo>
                    <a:pt x="12187" y="2052"/>
                  </a:lnTo>
                  <a:lnTo>
                    <a:pt x="12554" y="1881"/>
                  </a:lnTo>
                  <a:lnTo>
                    <a:pt x="12920" y="1759"/>
                  </a:lnTo>
                  <a:lnTo>
                    <a:pt x="13213" y="1686"/>
                  </a:lnTo>
                  <a:close/>
                  <a:moveTo>
                    <a:pt x="9721" y="3591"/>
                  </a:moveTo>
                  <a:lnTo>
                    <a:pt x="9794" y="3615"/>
                  </a:lnTo>
                  <a:lnTo>
                    <a:pt x="9916" y="3713"/>
                  </a:lnTo>
                  <a:lnTo>
                    <a:pt x="10014" y="3835"/>
                  </a:lnTo>
                  <a:lnTo>
                    <a:pt x="10038" y="3908"/>
                  </a:lnTo>
                  <a:lnTo>
                    <a:pt x="10038" y="3982"/>
                  </a:lnTo>
                  <a:lnTo>
                    <a:pt x="10038" y="4055"/>
                  </a:lnTo>
                  <a:lnTo>
                    <a:pt x="10014" y="4128"/>
                  </a:lnTo>
                  <a:lnTo>
                    <a:pt x="9916" y="4250"/>
                  </a:lnTo>
                  <a:lnTo>
                    <a:pt x="9794" y="4348"/>
                  </a:lnTo>
                  <a:lnTo>
                    <a:pt x="9721" y="4372"/>
                  </a:lnTo>
                  <a:lnTo>
                    <a:pt x="9574" y="4372"/>
                  </a:lnTo>
                  <a:lnTo>
                    <a:pt x="9501" y="4348"/>
                  </a:lnTo>
                  <a:lnTo>
                    <a:pt x="9379" y="4250"/>
                  </a:lnTo>
                  <a:lnTo>
                    <a:pt x="9281" y="4128"/>
                  </a:lnTo>
                  <a:lnTo>
                    <a:pt x="9257" y="4055"/>
                  </a:lnTo>
                  <a:lnTo>
                    <a:pt x="9257" y="3982"/>
                  </a:lnTo>
                  <a:lnTo>
                    <a:pt x="9257" y="3908"/>
                  </a:lnTo>
                  <a:lnTo>
                    <a:pt x="9281" y="3835"/>
                  </a:lnTo>
                  <a:lnTo>
                    <a:pt x="9379" y="3713"/>
                  </a:lnTo>
                  <a:lnTo>
                    <a:pt x="9501" y="3615"/>
                  </a:lnTo>
                  <a:lnTo>
                    <a:pt x="9574" y="3591"/>
                  </a:lnTo>
                  <a:close/>
                  <a:moveTo>
                    <a:pt x="8182" y="3322"/>
                  </a:moveTo>
                  <a:lnTo>
                    <a:pt x="8304" y="3347"/>
                  </a:lnTo>
                  <a:lnTo>
                    <a:pt x="8402" y="3371"/>
                  </a:lnTo>
                  <a:lnTo>
                    <a:pt x="8500" y="3420"/>
                  </a:lnTo>
                  <a:lnTo>
                    <a:pt x="8597" y="3493"/>
                  </a:lnTo>
                  <a:lnTo>
                    <a:pt x="8671" y="3591"/>
                  </a:lnTo>
                  <a:lnTo>
                    <a:pt x="8719" y="3689"/>
                  </a:lnTo>
                  <a:lnTo>
                    <a:pt x="8768" y="3786"/>
                  </a:lnTo>
                  <a:lnTo>
                    <a:pt x="8768" y="3908"/>
                  </a:lnTo>
                  <a:lnTo>
                    <a:pt x="8768" y="4031"/>
                  </a:lnTo>
                  <a:lnTo>
                    <a:pt x="8719" y="4153"/>
                  </a:lnTo>
                  <a:lnTo>
                    <a:pt x="8671" y="4250"/>
                  </a:lnTo>
                  <a:lnTo>
                    <a:pt x="8597" y="4324"/>
                  </a:lnTo>
                  <a:lnTo>
                    <a:pt x="8500" y="4397"/>
                  </a:lnTo>
                  <a:lnTo>
                    <a:pt x="8402" y="4446"/>
                  </a:lnTo>
                  <a:lnTo>
                    <a:pt x="8304" y="4495"/>
                  </a:lnTo>
                  <a:lnTo>
                    <a:pt x="8060" y="4495"/>
                  </a:lnTo>
                  <a:lnTo>
                    <a:pt x="7962" y="4446"/>
                  </a:lnTo>
                  <a:lnTo>
                    <a:pt x="7865" y="4397"/>
                  </a:lnTo>
                  <a:lnTo>
                    <a:pt x="7767" y="4324"/>
                  </a:lnTo>
                  <a:lnTo>
                    <a:pt x="7694" y="4250"/>
                  </a:lnTo>
                  <a:lnTo>
                    <a:pt x="7645" y="4153"/>
                  </a:lnTo>
                  <a:lnTo>
                    <a:pt x="7596" y="4031"/>
                  </a:lnTo>
                  <a:lnTo>
                    <a:pt x="7596" y="3908"/>
                  </a:lnTo>
                  <a:lnTo>
                    <a:pt x="7596" y="3786"/>
                  </a:lnTo>
                  <a:lnTo>
                    <a:pt x="7645" y="3689"/>
                  </a:lnTo>
                  <a:lnTo>
                    <a:pt x="7694" y="3591"/>
                  </a:lnTo>
                  <a:lnTo>
                    <a:pt x="7767" y="3493"/>
                  </a:lnTo>
                  <a:lnTo>
                    <a:pt x="7865" y="3420"/>
                  </a:lnTo>
                  <a:lnTo>
                    <a:pt x="7962" y="3371"/>
                  </a:lnTo>
                  <a:lnTo>
                    <a:pt x="8060" y="3347"/>
                  </a:lnTo>
                  <a:lnTo>
                    <a:pt x="8182" y="3322"/>
                  </a:lnTo>
                  <a:close/>
                  <a:moveTo>
                    <a:pt x="9086" y="4763"/>
                  </a:moveTo>
                  <a:lnTo>
                    <a:pt x="9159" y="4788"/>
                  </a:lnTo>
                  <a:lnTo>
                    <a:pt x="9281" y="4885"/>
                  </a:lnTo>
                  <a:lnTo>
                    <a:pt x="9354" y="5007"/>
                  </a:lnTo>
                  <a:lnTo>
                    <a:pt x="9379" y="5081"/>
                  </a:lnTo>
                  <a:lnTo>
                    <a:pt x="9379" y="5154"/>
                  </a:lnTo>
                  <a:lnTo>
                    <a:pt x="9379" y="5227"/>
                  </a:lnTo>
                  <a:lnTo>
                    <a:pt x="9354" y="5301"/>
                  </a:lnTo>
                  <a:lnTo>
                    <a:pt x="9281" y="5423"/>
                  </a:lnTo>
                  <a:lnTo>
                    <a:pt x="9159" y="5520"/>
                  </a:lnTo>
                  <a:lnTo>
                    <a:pt x="9086" y="5545"/>
                  </a:lnTo>
                  <a:lnTo>
                    <a:pt x="8915" y="5545"/>
                  </a:lnTo>
                  <a:lnTo>
                    <a:pt x="8842" y="5520"/>
                  </a:lnTo>
                  <a:lnTo>
                    <a:pt x="8719" y="5423"/>
                  </a:lnTo>
                  <a:lnTo>
                    <a:pt x="8646" y="5301"/>
                  </a:lnTo>
                  <a:lnTo>
                    <a:pt x="8622" y="5227"/>
                  </a:lnTo>
                  <a:lnTo>
                    <a:pt x="8597" y="5154"/>
                  </a:lnTo>
                  <a:lnTo>
                    <a:pt x="8622" y="5081"/>
                  </a:lnTo>
                  <a:lnTo>
                    <a:pt x="8646" y="5007"/>
                  </a:lnTo>
                  <a:lnTo>
                    <a:pt x="8719" y="4885"/>
                  </a:lnTo>
                  <a:lnTo>
                    <a:pt x="8842" y="4788"/>
                  </a:lnTo>
                  <a:lnTo>
                    <a:pt x="8915" y="4763"/>
                  </a:lnTo>
                  <a:close/>
                  <a:moveTo>
                    <a:pt x="2540" y="11309"/>
                  </a:moveTo>
                  <a:lnTo>
                    <a:pt x="2760" y="11675"/>
                  </a:lnTo>
                  <a:lnTo>
                    <a:pt x="3029" y="12041"/>
                  </a:lnTo>
                  <a:lnTo>
                    <a:pt x="3298" y="12408"/>
                  </a:lnTo>
                  <a:lnTo>
                    <a:pt x="3615" y="12750"/>
                  </a:lnTo>
                  <a:lnTo>
                    <a:pt x="3908" y="12994"/>
                  </a:lnTo>
                  <a:lnTo>
                    <a:pt x="4177" y="13238"/>
                  </a:lnTo>
                  <a:lnTo>
                    <a:pt x="3762" y="13482"/>
                  </a:lnTo>
                  <a:lnTo>
                    <a:pt x="3371" y="13678"/>
                  </a:lnTo>
                  <a:lnTo>
                    <a:pt x="3029" y="13824"/>
                  </a:lnTo>
                  <a:lnTo>
                    <a:pt x="2687" y="13922"/>
                  </a:lnTo>
                  <a:lnTo>
                    <a:pt x="2418" y="13995"/>
                  </a:lnTo>
                  <a:lnTo>
                    <a:pt x="2174" y="13995"/>
                  </a:lnTo>
                  <a:lnTo>
                    <a:pt x="2076" y="13971"/>
                  </a:lnTo>
                  <a:lnTo>
                    <a:pt x="1979" y="13946"/>
                  </a:lnTo>
                  <a:lnTo>
                    <a:pt x="1905" y="13897"/>
                  </a:lnTo>
                  <a:lnTo>
                    <a:pt x="1832" y="13849"/>
                  </a:lnTo>
                  <a:lnTo>
                    <a:pt x="1759" y="13775"/>
                  </a:lnTo>
                  <a:lnTo>
                    <a:pt x="1734" y="13678"/>
                  </a:lnTo>
                  <a:lnTo>
                    <a:pt x="1686" y="13580"/>
                  </a:lnTo>
                  <a:lnTo>
                    <a:pt x="1686" y="13482"/>
                  </a:lnTo>
                  <a:lnTo>
                    <a:pt x="1686" y="13214"/>
                  </a:lnTo>
                  <a:lnTo>
                    <a:pt x="1759" y="12921"/>
                  </a:lnTo>
                  <a:lnTo>
                    <a:pt x="1881" y="12554"/>
                  </a:lnTo>
                  <a:lnTo>
                    <a:pt x="2052" y="12188"/>
                  </a:lnTo>
                  <a:lnTo>
                    <a:pt x="2272" y="11748"/>
                  </a:lnTo>
                  <a:lnTo>
                    <a:pt x="2540" y="11309"/>
                  </a:lnTo>
                  <a:close/>
                  <a:moveTo>
                    <a:pt x="15362" y="1"/>
                  </a:moveTo>
                  <a:lnTo>
                    <a:pt x="15094" y="25"/>
                  </a:lnTo>
                  <a:lnTo>
                    <a:pt x="14801" y="74"/>
                  </a:lnTo>
                  <a:lnTo>
                    <a:pt x="14483" y="172"/>
                  </a:lnTo>
                  <a:lnTo>
                    <a:pt x="14141" y="294"/>
                  </a:lnTo>
                  <a:lnTo>
                    <a:pt x="13775" y="440"/>
                  </a:lnTo>
                  <a:lnTo>
                    <a:pt x="13384" y="611"/>
                  </a:lnTo>
                  <a:lnTo>
                    <a:pt x="12993" y="831"/>
                  </a:lnTo>
                  <a:lnTo>
                    <a:pt x="12578" y="1051"/>
                  </a:lnTo>
                  <a:lnTo>
                    <a:pt x="11699" y="1613"/>
                  </a:lnTo>
                  <a:lnTo>
                    <a:pt x="10747" y="2272"/>
                  </a:lnTo>
                  <a:lnTo>
                    <a:pt x="10307" y="2101"/>
                  </a:lnTo>
                  <a:lnTo>
                    <a:pt x="9843" y="1955"/>
                  </a:lnTo>
                  <a:lnTo>
                    <a:pt x="9379" y="1857"/>
                  </a:lnTo>
                  <a:lnTo>
                    <a:pt x="8915" y="1784"/>
                  </a:lnTo>
                  <a:lnTo>
                    <a:pt x="8451" y="1735"/>
                  </a:lnTo>
                  <a:lnTo>
                    <a:pt x="7962" y="1735"/>
                  </a:lnTo>
                  <a:lnTo>
                    <a:pt x="7498" y="1784"/>
                  </a:lnTo>
                  <a:lnTo>
                    <a:pt x="7034" y="1832"/>
                  </a:lnTo>
                  <a:lnTo>
                    <a:pt x="6570" y="1930"/>
                  </a:lnTo>
                  <a:lnTo>
                    <a:pt x="6106" y="2077"/>
                  </a:lnTo>
                  <a:lnTo>
                    <a:pt x="5667" y="2248"/>
                  </a:lnTo>
                  <a:lnTo>
                    <a:pt x="5227" y="2443"/>
                  </a:lnTo>
                  <a:lnTo>
                    <a:pt x="4787" y="2687"/>
                  </a:lnTo>
                  <a:lnTo>
                    <a:pt x="4397" y="2980"/>
                  </a:lnTo>
                  <a:lnTo>
                    <a:pt x="4006" y="3273"/>
                  </a:lnTo>
                  <a:lnTo>
                    <a:pt x="3615" y="3615"/>
                  </a:lnTo>
                  <a:lnTo>
                    <a:pt x="3273" y="4006"/>
                  </a:lnTo>
                  <a:lnTo>
                    <a:pt x="2980" y="4397"/>
                  </a:lnTo>
                  <a:lnTo>
                    <a:pt x="2687" y="4788"/>
                  </a:lnTo>
                  <a:lnTo>
                    <a:pt x="2443" y="5227"/>
                  </a:lnTo>
                  <a:lnTo>
                    <a:pt x="2247" y="5667"/>
                  </a:lnTo>
                  <a:lnTo>
                    <a:pt x="2076" y="6107"/>
                  </a:lnTo>
                  <a:lnTo>
                    <a:pt x="1930" y="6571"/>
                  </a:lnTo>
                  <a:lnTo>
                    <a:pt x="1832" y="7035"/>
                  </a:lnTo>
                  <a:lnTo>
                    <a:pt x="1783" y="7499"/>
                  </a:lnTo>
                  <a:lnTo>
                    <a:pt x="1734" y="7963"/>
                  </a:lnTo>
                  <a:lnTo>
                    <a:pt x="1734" y="8451"/>
                  </a:lnTo>
                  <a:lnTo>
                    <a:pt x="1783" y="8915"/>
                  </a:lnTo>
                  <a:lnTo>
                    <a:pt x="1857" y="9379"/>
                  </a:lnTo>
                  <a:lnTo>
                    <a:pt x="1954" y="9843"/>
                  </a:lnTo>
                  <a:lnTo>
                    <a:pt x="2101" y="10307"/>
                  </a:lnTo>
                  <a:lnTo>
                    <a:pt x="2272" y="10747"/>
                  </a:lnTo>
                  <a:lnTo>
                    <a:pt x="1612" y="11699"/>
                  </a:lnTo>
                  <a:lnTo>
                    <a:pt x="1051" y="12579"/>
                  </a:lnTo>
                  <a:lnTo>
                    <a:pt x="831" y="12994"/>
                  </a:lnTo>
                  <a:lnTo>
                    <a:pt x="611" y="13385"/>
                  </a:lnTo>
                  <a:lnTo>
                    <a:pt x="440" y="13775"/>
                  </a:lnTo>
                  <a:lnTo>
                    <a:pt x="293" y="14142"/>
                  </a:lnTo>
                  <a:lnTo>
                    <a:pt x="171" y="14484"/>
                  </a:lnTo>
                  <a:lnTo>
                    <a:pt x="74" y="14801"/>
                  </a:lnTo>
                  <a:lnTo>
                    <a:pt x="25" y="15094"/>
                  </a:lnTo>
                  <a:lnTo>
                    <a:pt x="0" y="15363"/>
                  </a:lnTo>
                  <a:lnTo>
                    <a:pt x="0" y="15583"/>
                  </a:lnTo>
                  <a:lnTo>
                    <a:pt x="49" y="15802"/>
                  </a:lnTo>
                  <a:lnTo>
                    <a:pt x="123" y="15973"/>
                  </a:lnTo>
                  <a:lnTo>
                    <a:pt x="245" y="16120"/>
                  </a:lnTo>
                  <a:lnTo>
                    <a:pt x="342" y="16218"/>
                  </a:lnTo>
                  <a:lnTo>
                    <a:pt x="489" y="16291"/>
                  </a:lnTo>
                  <a:lnTo>
                    <a:pt x="635" y="16340"/>
                  </a:lnTo>
                  <a:lnTo>
                    <a:pt x="806" y="16364"/>
                  </a:lnTo>
                  <a:lnTo>
                    <a:pt x="1173" y="16364"/>
                  </a:lnTo>
                  <a:lnTo>
                    <a:pt x="1393" y="16315"/>
                  </a:lnTo>
                  <a:lnTo>
                    <a:pt x="1637" y="16267"/>
                  </a:lnTo>
                  <a:lnTo>
                    <a:pt x="2150" y="16120"/>
                  </a:lnTo>
                  <a:lnTo>
                    <a:pt x="2711" y="15876"/>
                  </a:lnTo>
                  <a:lnTo>
                    <a:pt x="3322" y="15583"/>
                  </a:lnTo>
                  <a:lnTo>
                    <a:pt x="3957" y="15192"/>
                  </a:lnTo>
                  <a:lnTo>
                    <a:pt x="4665" y="14752"/>
                  </a:lnTo>
                  <a:lnTo>
                    <a:pt x="5373" y="14264"/>
                  </a:lnTo>
                  <a:lnTo>
                    <a:pt x="6131" y="13702"/>
                  </a:lnTo>
                  <a:lnTo>
                    <a:pt x="6912" y="13092"/>
                  </a:lnTo>
                  <a:lnTo>
                    <a:pt x="7718" y="12432"/>
                  </a:lnTo>
                  <a:lnTo>
                    <a:pt x="8524" y="11724"/>
                  </a:lnTo>
                  <a:lnTo>
                    <a:pt x="9330" y="10967"/>
                  </a:lnTo>
                  <a:lnTo>
                    <a:pt x="10160" y="10161"/>
                  </a:lnTo>
                  <a:lnTo>
                    <a:pt x="10966" y="9330"/>
                  </a:lnTo>
                  <a:lnTo>
                    <a:pt x="11723" y="8524"/>
                  </a:lnTo>
                  <a:lnTo>
                    <a:pt x="12432" y="7718"/>
                  </a:lnTo>
                  <a:lnTo>
                    <a:pt x="13091" y="6912"/>
                  </a:lnTo>
                  <a:lnTo>
                    <a:pt x="13702" y="6131"/>
                  </a:lnTo>
                  <a:lnTo>
                    <a:pt x="14263" y="5374"/>
                  </a:lnTo>
                  <a:lnTo>
                    <a:pt x="14752" y="4666"/>
                  </a:lnTo>
                  <a:lnTo>
                    <a:pt x="15192" y="3957"/>
                  </a:lnTo>
                  <a:lnTo>
                    <a:pt x="15582" y="3322"/>
                  </a:lnTo>
                  <a:lnTo>
                    <a:pt x="15875" y="2712"/>
                  </a:lnTo>
                  <a:lnTo>
                    <a:pt x="16120" y="2150"/>
                  </a:lnTo>
                  <a:lnTo>
                    <a:pt x="16266" y="1637"/>
                  </a:lnTo>
                  <a:lnTo>
                    <a:pt x="16315" y="1393"/>
                  </a:lnTo>
                  <a:lnTo>
                    <a:pt x="16364" y="1173"/>
                  </a:lnTo>
                  <a:lnTo>
                    <a:pt x="16364" y="978"/>
                  </a:lnTo>
                  <a:lnTo>
                    <a:pt x="16364" y="807"/>
                  </a:lnTo>
                  <a:lnTo>
                    <a:pt x="16339" y="636"/>
                  </a:lnTo>
                  <a:lnTo>
                    <a:pt x="16291" y="489"/>
                  </a:lnTo>
                  <a:lnTo>
                    <a:pt x="16217" y="343"/>
                  </a:lnTo>
                  <a:lnTo>
                    <a:pt x="16120" y="245"/>
                  </a:lnTo>
                  <a:lnTo>
                    <a:pt x="15973" y="123"/>
                  </a:lnTo>
                  <a:lnTo>
                    <a:pt x="15802" y="50"/>
                  </a:lnTo>
                  <a:lnTo>
                    <a:pt x="15582"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78" name="Google Shape;178;p18"/>
          <p:cNvGrpSpPr/>
          <p:nvPr/>
        </p:nvGrpSpPr>
        <p:grpSpPr>
          <a:xfrm rot="1056963">
            <a:off x="4407795" y="2837228"/>
            <a:ext cx="1017151" cy="1017266"/>
            <a:chOff x="570875" y="4322250"/>
            <a:chExt cx="443300" cy="443325"/>
          </a:xfrm>
        </p:grpSpPr>
        <p:sp>
          <p:nvSpPr>
            <p:cNvPr id="179" name="Google Shape;179;p18"/>
            <p:cNvSpPr/>
            <p:nvPr/>
          </p:nvSpPr>
          <p:spPr>
            <a:xfrm>
              <a:off x="570875" y="4322250"/>
              <a:ext cx="443300" cy="443325"/>
            </a:xfrm>
            <a:custGeom>
              <a:avLst/>
              <a:gdLst/>
              <a:ahLst/>
              <a:cxnLst/>
              <a:rect l="l" t="t" r="r" b="b"/>
              <a:pathLst>
                <a:path w="17732" h="17733" extrusionOk="0">
                  <a:moveTo>
                    <a:pt x="13091" y="2712"/>
                  </a:moveTo>
                  <a:lnTo>
                    <a:pt x="13286" y="2736"/>
                  </a:lnTo>
                  <a:lnTo>
                    <a:pt x="13506" y="2785"/>
                  </a:lnTo>
                  <a:lnTo>
                    <a:pt x="13702" y="2858"/>
                  </a:lnTo>
                  <a:lnTo>
                    <a:pt x="13873" y="2956"/>
                  </a:lnTo>
                  <a:lnTo>
                    <a:pt x="14068" y="3054"/>
                  </a:lnTo>
                  <a:lnTo>
                    <a:pt x="14239" y="3176"/>
                  </a:lnTo>
                  <a:lnTo>
                    <a:pt x="14410" y="3323"/>
                  </a:lnTo>
                  <a:lnTo>
                    <a:pt x="14556" y="3493"/>
                  </a:lnTo>
                  <a:lnTo>
                    <a:pt x="14679" y="3664"/>
                  </a:lnTo>
                  <a:lnTo>
                    <a:pt x="14776" y="3860"/>
                  </a:lnTo>
                  <a:lnTo>
                    <a:pt x="14874" y="4031"/>
                  </a:lnTo>
                  <a:lnTo>
                    <a:pt x="14947" y="4226"/>
                  </a:lnTo>
                  <a:lnTo>
                    <a:pt x="14996" y="4446"/>
                  </a:lnTo>
                  <a:lnTo>
                    <a:pt x="15021" y="4641"/>
                  </a:lnTo>
                  <a:lnTo>
                    <a:pt x="15021" y="4861"/>
                  </a:lnTo>
                  <a:lnTo>
                    <a:pt x="15021" y="5057"/>
                  </a:lnTo>
                  <a:lnTo>
                    <a:pt x="14996" y="5252"/>
                  </a:lnTo>
                  <a:lnTo>
                    <a:pt x="14947" y="5472"/>
                  </a:lnTo>
                  <a:lnTo>
                    <a:pt x="14874" y="5667"/>
                  </a:lnTo>
                  <a:lnTo>
                    <a:pt x="14776" y="5838"/>
                  </a:lnTo>
                  <a:lnTo>
                    <a:pt x="14679" y="6033"/>
                  </a:lnTo>
                  <a:lnTo>
                    <a:pt x="14556" y="6204"/>
                  </a:lnTo>
                  <a:lnTo>
                    <a:pt x="14410" y="6375"/>
                  </a:lnTo>
                  <a:lnTo>
                    <a:pt x="13433" y="7328"/>
                  </a:lnTo>
                  <a:lnTo>
                    <a:pt x="13311" y="7426"/>
                  </a:lnTo>
                  <a:lnTo>
                    <a:pt x="13189" y="7499"/>
                  </a:lnTo>
                  <a:lnTo>
                    <a:pt x="13042" y="7548"/>
                  </a:lnTo>
                  <a:lnTo>
                    <a:pt x="12871" y="7572"/>
                  </a:lnTo>
                  <a:lnTo>
                    <a:pt x="12725" y="7548"/>
                  </a:lnTo>
                  <a:lnTo>
                    <a:pt x="12578" y="7499"/>
                  </a:lnTo>
                  <a:lnTo>
                    <a:pt x="12456" y="7426"/>
                  </a:lnTo>
                  <a:lnTo>
                    <a:pt x="12334" y="7328"/>
                  </a:lnTo>
                  <a:lnTo>
                    <a:pt x="10405" y="5398"/>
                  </a:lnTo>
                  <a:lnTo>
                    <a:pt x="10307" y="5276"/>
                  </a:lnTo>
                  <a:lnTo>
                    <a:pt x="10234" y="5154"/>
                  </a:lnTo>
                  <a:lnTo>
                    <a:pt x="10185" y="5008"/>
                  </a:lnTo>
                  <a:lnTo>
                    <a:pt x="10160" y="4861"/>
                  </a:lnTo>
                  <a:lnTo>
                    <a:pt x="10185" y="4690"/>
                  </a:lnTo>
                  <a:lnTo>
                    <a:pt x="10234" y="4544"/>
                  </a:lnTo>
                  <a:lnTo>
                    <a:pt x="10307" y="4422"/>
                  </a:lnTo>
                  <a:lnTo>
                    <a:pt x="10405" y="4299"/>
                  </a:lnTo>
                  <a:lnTo>
                    <a:pt x="11357" y="3323"/>
                  </a:lnTo>
                  <a:lnTo>
                    <a:pt x="11528" y="3176"/>
                  </a:lnTo>
                  <a:lnTo>
                    <a:pt x="11699" y="3054"/>
                  </a:lnTo>
                  <a:lnTo>
                    <a:pt x="11894" y="2956"/>
                  </a:lnTo>
                  <a:lnTo>
                    <a:pt x="12065" y="2858"/>
                  </a:lnTo>
                  <a:lnTo>
                    <a:pt x="12261" y="2785"/>
                  </a:lnTo>
                  <a:lnTo>
                    <a:pt x="12481" y="2736"/>
                  </a:lnTo>
                  <a:lnTo>
                    <a:pt x="12676" y="2712"/>
                  </a:lnTo>
                  <a:close/>
                  <a:moveTo>
                    <a:pt x="8377" y="8867"/>
                  </a:moveTo>
                  <a:lnTo>
                    <a:pt x="8475" y="8891"/>
                  </a:lnTo>
                  <a:lnTo>
                    <a:pt x="8548" y="8915"/>
                  </a:lnTo>
                  <a:lnTo>
                    <a:pt x="8646" y="8964"/>
                  </a:lnTo>
                  <a:lnTo>
                    <a:pt x="8719" y="9013"/>
                  </a:lnTo>
                  <a:lnTo>
                    <a:pt x="8768" y="9086"/>
                  </a:lnTo>
                  <a:lnTo>
                    <a:pt x="8817" y="9184"/>
                  </a:lnTo>
                  <a:lnTo>
                    <a:pt x="8841" y="9257"/>
                  </a:lnTo>
                  <a:lnTo>
                    <a:pt x="8866" y="9355"/>
                  </a:lnTo>
                  <a:lnTo>
                    <a:pt x="8841" y="9453"/>
                  </a:lnTo>
                  <a:lnTo>
                    <a:pt x="8817" y="9550"/>
                  </a:lnTo>
                  <a:lnTo>
                    <a:pt x="8768" y="9624"/>
                  </a:lnTo>
                  <a:lnTo>
                    <a:pt x="8719" y="9697"/>
                  </a:lnTo>
                  <a:lnTo>
                    <a:pt x="6179" y="12237"/>
                  </a:lnTo>
                  <a:lnTo>
                    <a:pt x="6106" y="12310"/>
                  </a:lnTo>
                  <a:lnTo>
                    <a:pt x="6033" y="12359"/>
                  </a:lnTo>
                  <a:lnTo>
                    <a:pt x="5935" y="12383"/>
                  </a:lnTo>
                  <a:lnTo>
                    <a:pt x="5740" y="12383"/>
                  </a:lnTo>
                  <a:lnTo>
                    <a:pt x="5642" y="12359"/>
                  </a:lnTo>
                  <a:lnTo>
                    <a:pt x="5569" y="12310"/>
                  </a:lnTo>
                  <a:lnTo>
                    <a:pt x="5496" y="12237"/>
                  </a:lnTo>
                  <a:lnTo>
                    <a:pt x="5422" y="12164"/>
                  </a:lnTo>
                  <a:lnTo>
                    <a:pt x="5373" y="12090"/>
                  </a:lnTo>
                  <a:lnTo>
                    <a:pt x="5349" y="11993"/>
                  </a:lnTo>
                  <a:lnTo>
                    <a:pt x="5349" y="11895"/>
                  </a:lnTo>
                  <a:lnTo>
                    <a:pt x="5349" y="11797"/>
                  </a:lnTo>
                  <a:lnTo>
                    <a:pt x="5373" y="11700"/>
                  </a:lnTo>
                  <a:lnTo>
                    <a:pt x="5422" y="11626"/>
                  </a:lnTo>
                  <a:lnTo>
                    <a:pt x="5496" y="11553"/>
                  </a:lnTo>
                  <a:lnTo>
                    <a:pt x="8036" y="9013"/>
                  </a:lnTo>
                  <a:lnTo>
                    <a:pt x="8109" y="8964"/>
                  </a:lnTo>
                  <a:lnTo>
                    <a:pt x="8182" y="8915"/>
                  </a:lnTo>
                  <a:lnTo>
                    <a:pt x="8280" y="8891"/>
                  </a:lnTo>
                  <a:lnTo>
                    <a:pt x="8377" y="8867"/>
                  </a:lnTo>
                  <a:close/>
                  <a:moveTo>
                    <a:pt x="14825" y="1"/>
                  </a:moveTo>
                  <a:lnTo>
                    <a:pt x="14288" y="25"/>
                  </a:lnTo>
                  <a:lnTo>
                    <a:pt x="13751" y="50"/>
                  </a:lnTo>
                  <a:lnTo>
                    <a:pt x="13213" y="123"/>
                  </a:lnTo>
                  <a:lnTo>
                    <a:pt x="12676" y="245"/>
                  </a:lnTo>
                  <a:lnTo>
                    <a:pt x="12163" y="367"/>
                  </a:lnTo>
                  <a:lnTo>
                    <a:pt x="11675" y="538"/>
                  </a:lnTo>
                  <a:lnTo>
                    <a:pt x="11235" y="758"/>
                  </a:lnTo>
                  <a:lnTo>
                    <a:pt x="11015" y="856"/>
                  </a:lnTo>
                  <a:lnTo>
                    <a:pt x="10844" y="1002"/>
                  </a:lnTo>
                  <a:lnTo>
                    <a:pt x="10649" y="1124"/>
                  </a:lnTo>
                  <a:lnTo>
                    <a:pt x="10502" y="1271"/>
                  </a:lnTo>
                  <a:lnTo>
                    <a:pt x="5544" y="6229"/>
                  </a:lnTo>
                  <a:lnTo>
                    <a:pt x="391" y="6229"/>
                  </a:lnTo>
                  <a:lnTo>
                    <a:pt x="245" y="6253"/>
                  </a:lnTo>
                  <a:lnTo>
                    <a:pt x="147" y="6278"/>
                  </a:lnTo>
                  <a:lnTo>
                    <a:pt x="49" y="6327"/>
                  </a:lnTo>
                  <a:lnTo>
                    <a:pt x="0" y="6400"/>
                  </a:lnTo>
                  <a:lnTo>
                    <a:pt x="0" y="6473"/>
                  </a:lnTo>
                  <a:lnTo>
                    <a:pt x="25" y="6571"/>
                  </a:lnTo>
                  <a:lnTo>
                    <a:pt x="74" y="6668"/>
                  </a:lnTo>
                  <a:lnTo>
                    <a:pt x="171" y="6791"/>
                  </a:lnTo>
                  <a:lnTo>
                    <a:pt x="2589" y="9184"/>
                  </a:lnTo>
                  <a:lnTo>
                    <a:pt x="2272" y="9502"/>
                  </a:lnTo>
                  <a:lnTo>
                    <a:pt x="953" y="9746"/>
                  </a:lnTo>
                  <a:lnTo>
                    <a:pt x="806" y="9795"/>
                  </a:lnTo>
                  <a:lnTo>
                    <a:pt x="684" y="9843"/>
                  </a:lnTo>
                  <a:lnTo>
                    <a:pt x="611" y="9941"/>
                  </a:lnTo>
                  <a:lnTo>
                    <a:pt x="562" y="10014"/>
                  </a:lnTo>
                  <a:lnTo>
                    <a:pt x="562" y="10112"/>
                  </a:lnTo>
                  <a:lnTo>
                    <a:pt x="586" y="10234"/>
                  </a:lnTo>
                  <a:lnTo>
                    <a:pt x="635" y="10332"/>
                  </a:lnTo>
                  <a:lnTo>
                    <a:pt x="733" y="10454"/>
                  </a:lnTo>
                  <a:lnTo>
                    <a:pt x="7278" y="16999"/>
                  </a:lnTo>
                  <a:lnTo>
                    <a:pt x="7401" y="17097"/>
                  </a:lnTo>
                  <a:lnTo>
                    <a:pt x="7498" y="17146"/>
                  </a:lnTo>
                  <a:lnTo>
                    <a:pt x="7620" y="17170"/>
                  </a:lnTo>
                  <a:lnTo>
                    <a:pt x="7718" y="17170"/>
                  </a:lnTo>
                  <a:lnTo>
                    <a:pt x="7791" y="17122"/>
                  </a:lnTo>
                  <a:lnTo>
                    <a:pt x="7889" y="17048"/>
                  </a:lnTo>
                  <a:lnTo>
                    <a:pt x="7938" y="16926"/>
                  </a:lnTo>
                  <a:lnTo>
                    <a:pt x="7987" y="16780"/>
                  </a:lnTo>
                  <a:lnTo>
                    <a:pt x="8231" y="15461"/>
                  </a:lnTo>
                  <a:lnTo>
                    <a:pt x="8548" y="15143"/>
                  </a:lnTo>
                  <a:lnTo>
                    <a:pt x="10942" y="17561"/>
                  </a:lnTo>
                  <a:lnTo>
                    <a:pt x="11064" y="17659"/>
                  </a:lnTo>
                  <a:lnTo>
                    <a:pt x="11162" y="17708"/>
                  </a:lnTo>
                  <a:lnTo>
                    <a:pt x="11259" y="17732"/>
                  </a:lnTo>
                  <a:lnTo>
                    <a:pt x="11333" y="17732"/>
                  </a:lnTo>
                  <a:lnTo>
                    <a:pt x="11406" y="17683"/>
                  </a:lnTo>
                  <a:lnTo>
                    <a:pt x="11455" y="17586"/>
                  </a:lnTo>
                  <a:lnTo>
                    <a:pt x="11479" y="17488"/>
                  </a:lnTo>
                  <a:lnTo>
                    <a:pt x="11504" y="17341"/>
                  </a:lnTo>
                  <a:lnTo>
                    <a:pt x="11504" y="12188"/>
                  </a:lnTo>
                  <a:lnTo>
                    <a:pt x="16461" y="7230"/>
                  </a:lnTo>
                  <a:lnTo>
                    <a:pt x="16608" y="7084"/>
                  </a:lnTo>
                  <a:lnTo>
                    <a:pt x="16730" y="6888"/>
                  </a:lnTo>
                  <a:lnTo>
                    <a:pt x="16877" y="6693"/>
                  </a:lnTo>
                  <a:lnTo>
                    <a:pt x="16974" y="6498"/>
                  </a:lnTo>
                  <a:lnTo>
                    <a:pt x="17194" y="6058"/>
                  </a:lnTo>
                  <a:lnTo>
                    <a:pt x="17365" y="5569"/>
                  </a:lnTo>
                  <a:lnTo>
                    <a:pt x="17487" y="5057"/>
                  </a:lnTo>
                  <a:lnTo>
                    <a:pt x="17609" y="4519"/>
                  </a:lnTo>
                  <a:lnTo>
                    <a:pt x="17683" y="3982"/>
                  </a:lnTo>
                  <a:lnTo>
                    <a:pt x="17707" y="3445"/>
                  </a:lnTo>
                  <a:lnTo>
                    <a:pt x="17731" y="2907"/>
                  </a:lnTo>
                  <a:lnTo>
                    <a:pt x="17731" y="2419"/>
                  </a:lnTo>
                  <a:lnTo>
                    <a:pt x="17707" y="1955"/>
                  </a:lnTo>
                  <a:lnTo>
                    <a:pt x="17658" y="1515"/>
                  </a:lnTo>
                  <a:lnTo>
                    <a:pt x="17585" y="1149"/>
                  </a:lnTo>
                  <a:lnTo>
                    <a:pt x="17512" y="831"/>
                  </a:lnTo>
                  <a:lnTo>
                    <a:pt x="17414" y="587"/>
                  </a:lnTo>
                  <a:lnTo>
                    <a:pt x="17341" y="489"/>
                  </a:lnTo>
                  <a:lnTo>
                    <a:pt x="17292" y="441"/>
                  </a:lnTo>
                  <a:lnTo>
                    <a:pt x="17243" y="392"/>
                  </a:lnTo>
                  <a:lnTo>
                    <a:pt x="17145" y="318"/>
                  </a:lnTo>
                  <a:lnTo>
                    <a:pt x="16901" y="221"/>
                  </a:lnTo>
                  <a:lnTo>
                    <a:pt x="16584" y="148"/>
                  </a:lnTo>
                  <a:lnTo>
                    <a:pt x="16217" y="74"/>
                  </a:lnTo>
                  <a:lnTo>
                    <a:pt x="15778" y="25"/>
                  </a:lnTo>
                  <a:lnTo>
                    <a:pt x="15314" y="1"/>
                  </a:ln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80" name="Google Shape;180;p18"/>
            <p:cNvSpPr/>
            <p:nvPr/>
          </p:nvSpPr>
          <p:spPr>
            <a:xfrm>
              <a:off x="597725" y="4665400"/>
              <a:ext cx="73300" cy="73300"/>
            </a:xfrm>
            <a:custGeom>
              <a:avLst/>
              <a:gdLst/>
              <a:ahLst/>
              <a:cxnLst/>
              <a:rect l="l" t="t" r="r" b="b"/>
              <a:pathLst>
                <a:path w="2932" h="2932" extrusionOk="0">
                  <a:moveTo>
                    <a:pt x="2028" y="1"/>
                  </a:moveTo>
                  <a:lnTo>
                    <a:pt x="1857" y="25"/>
                  </a:lnTo>
                  <a:lnTo>
                    <a:pt x="1686" y="74"/>
                  </a:lnTo>
                  <a:lnTo>
                    <a:pt x="1515" y="147"/>
                  </a:lnTo>
                  <a:lnTo>
                    <a:pt x="1369" y="269"/>
                  </a:lnTo>
                  <a:lnTo>
                    <a:pt x="1222" y="489"/>
                  </a:lnTo>
                  <a:lnTo>
                    <a:pt x="1002" y="831"/>
                  </a:lnTo>
                  <a:lnTo>
                    <a:pt x="563" y="1735"/>
                  </a:lnTo>
                  <a:lnTo>
                    <a:pt x="172" y="2565"/>
                  </a:lnTo>
                  <a:lnTo>
                    <a:pt x="1" y="2932"/>
                  </a:lnTo>
                  <a:lnTo>
                    <a:pt x="1" y="2932"/>
                  </a:lnTo>
                  <a:lnTo>
                    <a:pt x="367" y="2761"/>
                  </a:lnTo>
                  <a:lnTo>
                    <a:pt x="1198" y="2370"/>
                  </a:lnTo>
                  <a:lnTo>
                    <a:pt x="2101" y="1930"/>
                  </a:lnTo>
                  <a:lnTo>
                    <a:pt x="2443" y="1710"/>
                  </a:lnTo>
                  <a:lnTo>
                    <a:pt x="2663" y="1564"/>
                  </a:lnTo>
                  <a:lnTo>
                    <a:pt x="2785" y="1417"/>
                  </a:lnTo>
                  <a:lnTo>
                    <a:pt x="2858" y="1246"/>
                  </a:lnTo>
                  <a:lnTo>
                    <a:pt x="2907" y="1075"/>
                  </a:lnTo>
                  <a:lnTo>
                    <a:pt x="2932" y="904"/>
                  </a:lnTo>
                  <a:lnTo>
                    <a:pt x="2907" y="733"/>
                  </a:lnTo>
                  <a:lnTo>
                    <a:pt x="2858" y="562"/>
                  </a:lnTo>
                  <a:lnTo>
                    <a:pt x="2785" y="416"/>
                  </a:lnTo>
                  <a:lnTo>
                    <a:pt x="2663" y="269"/>
                  </a:lnTo>
                  <a:lnTo>
                    <a:pt x="2517" y="147"/>
                  </a:lnTo>
                  <a:lnTo>
                    <a:pt x="2370" y="74"/>
                  </a:lnTo>
                  <a:lnTo>
                    <a:pt x="2199" y="25"/>
                  </a:lnTo>
                  <a:lnTo>
                    <a:pt x="2028" y="1"/>
                  </a:ln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81" name="Google Shape;181;p18"/>
            <p:cNvSpPr/>
            <p:nvPr/>
          </p:nvSpPr>
          <p:spPr>
            <a:xfrm>
              <a:off x="654525" y="4708150"/>
              <a:ext cx="47025" cy="47025"/>
            </a:xfrm>
            <a:custGeom>
              <a:avLst/>
              <a:gdLst/>
              <a:ahLst/>
              <a:cxnLst/>
              <a:rect l="l" t="t" r="r" b="b"/>
              <a:pathLst>
                <a:path w="1881" h="1881" extrusionOk="0">
                  <a:moveTo>
                    <a:pt x="1124" y="0"/>
                  </a:moveTo>
                  <a:lnTo>
                    <a:pt x="977" y="25"/>
                  </a:lnTo>
                  <a:lnTo>
                    <a:pt x="831" y="74"/>
                  </a:lnTo>
                  <a:lnTo>
                    <a:pt x="709" y="147"/>
                  </a:lnTo>
                  <a:lnTo>
                    <a:pt x="586" y="245"/>
                  </a:lnTo>
                  <a:lnTo>
                    <a:pt x="464" y="391"/>
                  </a:lnTo>
                  <a:lnTo>
                    <a:pt x="367" y="611"/>
                  </a:lnTo>
                  <a:lnTo>
                    <a:pt x="269" y="880"/>
                  </a:lnTo>
                  <a:lnTo>
                    <a:pt x="171" y="1173"/>
                  </a:lnTo>
                  <a:lnTo>
                    <a:pt x="49" y="1686"/>
                  </a:lnTo>
                  <a:lnTo>
                    <a:pt x="0" y="1881"/>
                  </a:lnTo>
                  <a:lnTo>
                    <a:pt x="0" y="1881"/>
                  </a:lnTo>
                  <a:lnTo>
                    <a:pt x="220" y="1857"/>
                  </a:lnTo>
                  <a:lnTo>
                    <a:pt x="733" y="1710"/>
                  </a:lnTo>
                  <a:lnTo>
                    <a:pt x="1002" y="1637"/>
                  </a:lnTo>
                  <a:lnTo>
                    <a:pt x="1270" y="1539"/>
                  </a:lnTo>
                  <a:lnTo>
                    <a:pt x="1515" y="1417"/>
                  </a:lnTo>
                  <a:lnTo>
                    <a:pt x="1661" y="1319"/>
                  </a:lnTo>
                  <a:lnTo>
                    <a:pt x="1759" y="1197"/>
                  </a:lnTo>
                  <a:lnTo>
                    <a:pt x="1832" y="1051"/>
                  </a:lnTo>
                  <a:lnTo>
                    <a:pt x="1881" y="928"/>
                  </a:lnTo>
                  <a:lnTo>
                    <a:pt x="1881" y="782"/>
                  </a:lnTo>
                  <a:lnTo>
                    <a:pt x="1881" y="635"/>
                  </a:lnTo>
                  <a:lnTo>
                    <a:pt x="1832" y="489"/>
                  </a:lnTo>
                  <a:lnTo>
                    <a:pt x="1759" y="367"/>
                  </a:lnTo>
                  <a:lnTo>
                    <a:pt x="1661" y="245"/>
                  </a:lnTo>
                  <a:lnTo>
                    <a:pt x="1539" y="147"/>
                  </a:lnTo>
                  <a:lnTo>
                    <a:pt x="1417" y="74"/>
                  </a:lnTo>
                  <a:lnTo>
                    <a:pt x="1270" y="25"/>
                  </a:lnTo>
                  <a:lnTo>
                    <a:pt x="1124" y="0"/>
                  </a:ln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82" name="Google Shape;182;p18"/>
            <p:cNvSpPr/>
            <p:nvPr/>
          </p:nvSpPr>
          <p:spPr>
            <a:xfrm>
              <a:off x="581250" y="4634875"/>
              <a:ext cx="47050" cy="47050"/>
            </a:xfrm>
            <a:custGeom>
              <a:avLst/>
              <a:gdLst/>
              <a:ahLst/>
              <a:cxnLst/>
              <a:rect l="l" t="t" r="r" b="b"/>
              <a:pathLst>
                <a:path w="1882" h="1882" extrusionOk="0">
                  <a:moveTo>
                    <a:pt x="953" y="1"/>
                  </a:moveTo>
                  <a:lnTo>
                    <a:pt x="831" y="49"/>
                  </a:lnTo>
                  <a:lnTo>
                    <a:pt x="684" y="123"/>
                  </a:lnTo>
                  <a:lnTo>
                    <a:pt x="562" y="220"/>
                  </a:lnTo>
                  <a:lnTo>
                    <a:pt x="465" y="367"/>
                  </a:lnTo>
                  <a:lnTo>
                    <a:pt x="342" y="611"/>
                  </a:lnTo>
                  <a:lnTo>
                    <a:pt x="245" y="880"/>
                  </a:lnTo>
                  <a:lnTo>
                    <a:pt x="171" y="1148"/>
                  </a:lnTo>
                  <a:lnTo>
                    <a:pt x="25" y="1661"/>
                  </a:lnTo>
                  <a:lnTo>
                    <a:pt x="1" y="1881"/>
                  </a:lnTo>
                  <a:lnTo>
                    <a:pt x="196" y="1832"/>
                  </a:lnTo>
                  <a:lnTo>
                    <a:pt x="709" y="1710"/>
                  </a:lnTo>
                  <a:lnTo>
                    <a:pt x="1002" y="1613"/>
                  </a:lnTo>
                  <a:lnTo>
                    <a:pt x="1271" y="1515"/>
                  </a:lnTo>
                  <a:lnTo>
                    <a:pt x="1490" y="1417"/>
                  </a:lnTo>
                  <a:lnTo>
                    <a:pt x="1637" y="1295"/>
                  </a:lnTo>
                  <a:lnTo>
                    <a:pt x="1735" y="1173"/>
                  </a:lnTo>
                  <a:lnTo>
                    <a:pt x="1808" y="1051"/>
                  </a:lnTo>
                  <a:lnTo>
                    <a:pt x="1857" y="904"/>
                  </a:lnTo>
                  <a:lnTo>
                    <a:pt x="1881" y="758"/>
                  </a:lnTo>
                  <a:lnTo>
                    <a:pt x="1857" y="611"/>
                  </a:lnTo>
                  <a:lnTo>
                    <a:pt x="1808" y="465"/>
                  </a:lnTo>
                  <a:lnTo>
                    <a:pt x="1735" y="343"/>
                  </a:lnTo>
                  <a:lnTo>
                    <a:pt x="1637" y="220"/>
                  </a:lnTo>
                  <a:lnTo>
                    <a:pt x="1515" y="123"/>
                  </a:lnTo>
                  <a:lnTo>
                    <a:pt x="1393" y="49"/>
                  </a:lnTo>
                  <a:lnTo>
                    <a:pt x="1246" y="1"/>
                  </a:lnTo>
                  <a:close/>
                </a:path>
              </a:pathLst>
            </a:cu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83" name="Google Shape;183;p18"/>
          <p:cNvSpPr/>
          <p:nvPr/>
        </p:nvSpPr>
        <p:spPr>
          <a:xfrm rot="2466643">
            <a:off x="4521960" y="1924997"/>
            <a:ext cx="499279" cy="476728"/>
          </a:xfrm>
          <a:custGeom>
            <a:avLst/>
            <a:gdLst/>
            <a:ahLst/>
            <a:cxnLst/>
            <a:rect l="l" t="t" r="r" b="b"/>
            <a:pathLst>
              <a:path w="15144" h="14460" extrusionOk="0">
                <a:moveTo>
                  <a:pt x="7572" y="1"/>
                </a:moveTo>
                <a:lnTo>
                  <a:pt x="7499" y="25"/>
                </a:lnTo>
                <a:lnTo>
                  <a:pt x="7401" y="74"/>
                </a:lnTo>
                <a:lnTo>
                  <a:pt x="7328" y="172"/>
                </a:lnTo>
                <a:lnTo>
                  <a:pt x="7255" y="294"/>
                </a:lnTo>
                <a:lnTo>
                  <a:pt x="5594" y="4104"/>
                </a:lnTo>
                <a:lnTo>
                  <a:pt x="5521" y="4226"/>
                </a:lnTo>
                <a:lnTo>
                  <a:pt x="5398" y="4373"/>
                </a:lnTo>
                <a:lnTo>
                  <a:pt x="5276" y="4495"/>
                </a:lnTo>
                <a:lnTo>
                  <a:pt x="5130" y="4617"/>
                </a:lnTo>
                <a:lnTo>
                  <a:pt x="4983" y="4715"/>
                </a:lnTo>
                <a:lnTo>
                  <a:pt x="4812" y="4788"/>
                </a:lnTo>
                <a:lnTo>
                  <a:pt x="4666" y="4861"/>
                </a:lnTo>
                <a:lnTo>
                  <a:pt x="4495" y="4886"/>
                </a:lnTo>
                <a:lnTo>
                  <a:pt x="392" y="5301"/>
                </a:lnTo>
                <a:lnTo>
                  <a:pt x="245" y="5325"/>
                </a:lnTo>
                <a:lnTo>
                  <a:pt x="123" y="5374"/>
                </a:lnTo>
                <a:lnTo>
                  <a:pt x="50" y="5423"/>
                </a:lnTo>
                <a:lnTo>
                  <a:pt x="1" y="5521"/>
                </a:lnTo>
                <a:lnTo>
                  <a:pt x="1" y="5594"/>
                </a:lnTo>
                <a:lnTo>
                  <a:pt x="25" y="5692"/>
                </a:lnTo>
                <a:lnTo>
                  <a:pt x="74" y="5789"/>
                </a:lnTo>
                <a:lnTo>
                  <a:pt x="196" y="5911"/>
                </a:lnTo>
                <a:lnTo>
                  <a:pt x="3274" y="8647"/>
                </a:lnTo>
                <a:lnTo>
                  <a:pt x="3396" y="8769"/>
                </a:lnTo>
                <a:lnTo>
                  <a:pt x="3493" y="8915"/>
                </a:lnTo>
                <a:lnTo>
                  <a:pt x="3567" y="9086"/>
                </a:lnTo>
                <a:lnTo>
                  <a:pt x="3640" y="9257"/>
                </a:lnTo>
                <a:lnTo>
                  <a:pt x="3689" y="9428"/>
                </a:lnTo>
                <a:lnTo>
                  <a:pt x="3713" y="9599"/>
                </a:lnTo>
                <a:lnTo>
                  <a:pt x="3713" y="9770"/>
                </a:lnTo>
                <a:lnTo>
                  <a:pt x="3689" y="9941"/>
                </a:lnTo>
                <a:lnTo>
                  <a:pt x="2810" y="13995"/>
                </a:lnTo>
                <a:lnTo>
                  <a:pt x="2785" y="14142"/>
                </a:lnTo>
                <a:lnTo>
                  <a:pt x="2810" y="14240"/>
                </a:lnTo>
                <a:lnTo>
                  <a:pt x="2834" y="14337"/>
                </a:lnTo>
                <a:lnTo>
                  <a:pt x="2883" y="14411"/>
                </a:lnTo>
                <a:lnTo>
                  <a:pt x="2981" y="14435"/>
                </a:lnTo>
                <a:lnTo>
                  <a:pt x="3078" y="14459"/>
                </a:lnTo>
                <a:lnTo>
                  <a:pt x="3200" y="14411"/>
                </a:lnTo>
                <a:lnTo>
                  <a:pt x="3322" y="14362"/>
                </a:lnTo>
                <a:lnTo>
                  <a:pt x="6888" y="12261"/>
                </a:lnTo>
                <a:lnTo>
                  <a:pt x="7035" y="12188"/>
                </a:lnTo>
                <a:lnTo>
                  <a:pt x="7206" y="12139"/>
                </a:lnTo>
                <a:lnTo>
                  <a:pt x="7401" y="12115"/>
                </a:lnTo>
                <a:lnTo>
                  <a:pt x="7743" y="12115"/>
                </a:lnTo>
                <a:lnTo>
                  <a:pt x="7938" y="12139"/>
                </a:lnTo>
                <a:lnTo>
                  <a:pt x="8109" y="12188"/>
                </a:lnTo>
                <a:lnTo>
                  <a:pt x="8256" y="12261"/>
                </a:lnTo>
                <a:lnTo>
                  <a:pt x="11822" y="14362"/>
                </a:lnTo>
                <a:lnTo>
                  <a:pt x="11944" y="14411"/>
                </a:lnTo>
                <a:lnTo>
                  <a:pt x="12066" y="14459"/>
                </a:lnTo>
                <a:lnTo>
                  <a:pt x="12164" y="14435"/>
                </a:lnTo>
                <a:lnTo>
                  <a:pt x="12261" y="14411"/>
                </a:lnTo>
                <a:lnTo>
                  <a:pt x="12310" y="14337"/>
                </a:lnTo>
                <a:lnTo>
                  <a:pt x="12335" y="14240"/>
                </a:lnTo>
                <a:lnTo>
                  <a:pt x="12359" y="14142"/>
                </a:lnTo>
                <a:lnTo>
                  <a:pt x="12335" y="13995"/>
                </a:lnTo>
                <a:lnTo>
                  <a:pt x="11455" y="9941"/>
                </a:lnTo>
                <a:lnTo>
                  <a:pt x="11431" y="9770"/>
                </a:lnTo>
                <a:lnTo>
                  <a:pt x="11431" y="9599"/>
                </a:lnTo>
                <a:lnTo>
                  <a:pt x="11455" y="9428"/>
                </a:lnTo>
                <a:lnTo>
                  <a:pt x="11504" y="9257"/>
                </a:lnTo>
                <a:lnTo>
                  <a:pt x="11577" y="9086"/>
                </a:lnTo>
                <a:lnTo>
                  <a:pt x="11651" y="8915"/>
                </a:lnTo>
                <a:lnTo>
                  <a:pt x="11748" y="8769"/>
                </a:lnTo>
                <a:lnTo>
                  <a:pt x="11870" y="8647"/>
                </a:lnTo>
                <a:lnTo>
                  <a:pt x="14948" y="5911"/>
                </a:lnTo>
                <a:lnTo>
                  <a:pt x="15070" y="5789"/>
                </a:lnTo>
                <a:lnTo>
                  <a:pt x="15119" y="5692"/>
                </a:lnTo>
                <a:lnTo>
                  <a:pt x="15143" y="5594"/>
                </a:lnTo>
                <a:lnTo>
                  <a:pt x="15143" y="5521"/>
                </a:lnTo>
                <a:lnTo>
                  <a:pt x="15094" y="5423"/>
                </a:lnTo>
                <a:lnTo>
                  <a:pt x="15021" y="5374"/>
                </a:lnTo>
                <a:lnTo>
                  <a:pt x="14899" y="5325"/>
                </a:lnTo>
                <a:lnTo>
                  <a:pt x="14752" y="5301"/>
                </a:lnTo>
                <a:lnTo>
                  <a:pt x="10649" y="4886"/>
                </a:lnTo>
                <a:lnTo>
                  <a:pt x="10478" y="4861"/>
                </a:lnTo>
                <a:lnTo>
                  <a:pt x="10332" y="4788"/>
                </a:lnTo>
                <a:lnTo>
                  <a:pt x="10161" y="4715"/>
                </a:lnTo>
                <a:lnTo>
                  <a:pt x="10014" y="4617"/>
                </a:lnTo>
                <a:lnTo>
                  <a:pt x="9868" y="4495"/>
                </a:lnTo>
                <a:lnTo>
                  <a:pt x="9746" y="4373"/>
                </a:lnTo>
                <a:lnTo>
                  <a:pt x="9624" y="4226"/>
                </a:lnTo>
                <a:lnTo>
                  <a:pt x="9550" y="4104"/>
                </a:lnTo>
                <a:lnTo>
                  <a:pt x="7890" y="294"/>
                </a:lnTo>
                <a:lnTo>
                  <a:pt x="7816" y="172"/>
                </a:lnTo>
                <a:lnTo>
                  <a:pt x="7743" y="74"/>
                </a:lnTo>
                <a:lnTo>
                  <a:pt x="7645" y="25"/>
                </a:lnTo>
                <a:lnTo>
                  <a:pt x="7572" y="1"/>
                </a:ln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84" name="Google Shape;184;p18"/>
          <p:cNvSpPr/>
          <p:nvPr/>
        </p:nvSpPr>
        <p:spPr>
          <a:xfrm rot="-1609293">
            <a:off x="5252138" y="2224977"/>
            <a:ext cx="359290" cy="343062"/>
          </a:xfrm>
          <a:custGeom>
            <a:avLst/>
            <a:gdLst/>
            <a:ahLst/>
            <a:cxnLst/>
            <a:rect l="l" t="t" r="r" b="b"/>
            <a:pathLst>
              <a:path w="15144" h="14460" extrusionOk="0">
                <a:moveTo>
                  <a:pt x="7572" y="1"/>
                </a:moveTo>
                <a:lnTo>
                  <a:pt x="7499" y="25"/>
                </a:lnTo>
                <a:lnTo>
                  <a:pt x="7401" y="74"/>
                </a:lnTo>
                <a:lnTo>
                  <a:pt x="7328" y="172"/>
                </a:lnTo>
                <a:lnTo>
                  <a:pt x="7255" y="294"/>
                </a:lnTo>
                <a:lnTo>
                  <a:pt x="5594" y="4104"/>
                </a:lnTo>
                <a:lnTo>
                  <a:pt x="5521" y="4226"/>
                </a:lnTo>
                <a:lnTo>
                  <a:pt x="5398" y="4373"/>
                </a:lnTo>
                <a:lnTo>
                  <a:pt x="5276" y="4495"/>
                </a:lnTo>
                <a:lnTo>
                  <a:pt x="5130" y="4617"/>
                </a:lnTo>
                <a:lnTo>
                  <a:pt x="4983" y="4715"/>
                </a:lnTo>
                <a:lnTo>
                  <a:pt x="4812" y="4788"/>
                </a:lnTo>
                <a:lnTo>
                  <a:pt x="4666" y="4861"/>
                </a:lnTo>
                <a:lnTo>
                  <a:pt x="4495" y="4886"/>
                </a:lnTo>
                <a:lnTo>
                  <a:pt x="392" y="5301"/>
                </a:lnTo>
                <a:lnTo>
                  <a:pt x="245" y="5325"/>
                </a:lnTo>
                <a:lnTo>
                  <a:pt x="123" y="5374"/>
                </a:lnTo>
                <a:lnTo>
                  <a:pt x="50" y="5423"/>
                </a:lnTo>
                <a:lnTo>
                  <a:pt x="1" y="5521"/>
                </a:lnTo>
                <a:lnTo>
                  <a:pt x="1" y="5594"/>
                </a:lnTo>
                <a:lnTo>
                  <a:pt x="25" y="5692"/>
                </a:lnTo>
                <a:lnTo>
                  <a:pt x="74" y="5789"/>
                </a:lnTo>
                <a:lnTo>
                  <a:pt x="196" y="5911"/>
                </a:lnTo>
                <a:lnTo>
                  <a:pt x="3274" y="8647"/>
                </a:lnTo>
                <a:lnTo>
                  <a:pt x="3396" y="8769"/>
                </a:lnTo>
                <a:lnTo>
                  <a:pt x="3493" y="8915"/>
                </a:lnTo>
                <a:lnTo>
                  <a:pt x="3567" y="9086"/>
                </a:lnTo>
                <a:lnTo>
                  <a:pt x="3640" y="9257"/>
                </a:lnTo>
                <a:lnTo>
                  <a:pt x="3689" y="9428"/>
                </a:lnTo>
                <a:lnTo>
                  <a:pt x="3713" y="9599"/>
                </a:lnTo>
                <a:lnTo>
                  <a:pt x="3713" y="9770"/>
                </a:lnTo>
                <a:lnTo>
                  <a:pt x="3689" y="9941"/>
                </a:lnTo>
                <a:lnTo>
                  <a:pt x="2810" y="13995"/>
                </a:lnTo>
                <a:lnTo>
                  <a:pt x="2785" y="14142"/>
                </a:lnTo>
                <a:lnTo>
                  <a:pt x="2810" y="14240"/>
                </a:lnTo>
                <a:lnTo>
                  <a:pt x="2834" y="14337"/>
                </a:lnTo>
                <a:lnTo>
                  <a:pt x="2883" y="14411"/>
                </a:lnTo>
                <a:lnTo>
                  <a:pt x="2981" y="14435"/>
                </a:lnTo>
                <a:lnTo>
                  <a:pt x="3078" y="14459"/>
                </a:lnTo>
                <a:lnTo>
                  <a:pt x="3200" y="14411"/>
                </a:lnTo>
                <a:lnTo>
                  <a:pt x="3322" y="14362"/>
                </a:lnTo>
                <a:lnTo>
                  <a:pt x="6888" y="12261"/>
                </a:lnTo>
                <a:lnTo>
                  <a:pt x="7035" y="12188"/>
                </a:lnTo>
                <a:lnTo>
                  <a:pt x="7206" y="12139"/>
                </a:lnTo>
                <a:lnTo>
                  <a:pt x="7401" y="12115"/>
                </a:lnTo>
                <a:lnTo>
                  <a:pt x="7743" y="12115"/>
                </a:lnTo>
                <a:lnTo>
                  <a:pt x="7938" y="12139"/>
                </a:lnTo>
                <a:lnTo>
                  <a:pt x="8109" y="12188"/>
                </a:lnTo>
                <a:lnTo>
                  <a:pt x="8256" y="12261"/>
                </a:lnTo>
                <a:lnTo>
                  <a:pt x="11822" y="14362"/>
                </a:lnTo>
                <a:lnTo>
                  <a:pt x="11944" y="14411"/>
                </a:lnTo>
                <a:lnTo>
                  <a:pt x="12066" y="14459"/>
                </a:lnTo>
                <a:lnTo>
                  <a:pt x="12164" y="14435"/>
                </a:lnTo>
                <a:lnTo>
                  <a:pt x="12261" y="14411"/>
                </a:lnTo>
                <a:lnTo>
                  <a:pt x="12310" y="14337"/>
                </a:lnTo>
                <a:lnTo>
                  <a:pt x="12335" y="14240"/>
                </a:lnTo>
                <a:lnTo>
                  <a:pt x="12359" y="14142"/>
                </a:lnTo>
                <a:lnTo>
                  <a:pt x="12335" y="13995"/>
                </a:lnTo>
                <a:lnTo>
                  <a:pt x="11455" y="9941"/>
                </a:lnTo>
                <a:lnTo>
                  <a:pt x="11431" y="9770"/>
                </a:lnTo>
                <a:lnTo>
                  <a:pt x="11431" y="9599"/>
                </a:lnTo>
                <a:lnTo>
                  <a:pt x="11455" y="9428"/>
                </a:lnTo>
                <a:lnTo>
                  <a:pt x="11504" y="9257"/>
                </a:lnTo>
                <a:lnTo>
                  <a:pt x="11577" y="9086"/>
                </a:lnTo>
                <a:lnTo>
                  <a:pt x="11651" y="8915"/>
                </a:lnTo>
                <a:lnTo>
                  <a:pt x="11748" y="8769"/>
                </a:lnTo>
                <a:lnTo>
                  <a:pt x="11870" y="8647"/>
                </a:lnTo>
                <a:lnTo>
                  <a:pt x="14948" y="5911"/>
                </a:lnTo>
                <a:lnTo>
                  <a:pt x="15070" y="5789"/>
                </a:lnTo>
                <a:lnTo>
                  <a:pt x="15119" y="5692"/>
                </a:lnTo>
                <a:lnTo>
                  <a:pt x="15143" y="5594"/>
                </a:lnTo>
                <a:lnTo>
                  <a:pt x="15143" y="5521"/>
                </a:lnTo>
                <a:lnTo>
                  <a:pt x="15094" y="5423"/>
                </a:lnTo>
                <a:lnTo>
                  <a:pt x="15021" y="5374"/>
                </a:lnTo>
                <a:lnTo>
                  <a:pt x="14899" y="5325"/>
                </a:lnTo>
                <a:lnTo>
                  <a:pt x="14752" y="5301"/>
                </a:lnTo>
                <a:lnTo>
                  <a:pt x="10649" y="4886"/>
                </a:lnTo>
                <a:lnTo>
                  <a:pt x="10478" y="4861"/>
                </a:lnTo>
                <a:lnTo>
                  <a:pt x="10332" y="4788"/>
                </a:lnTo>
                <a:lnTo>
                  <a:pt x="10161" y="4715"/>
                </a:lnTo>
                <a:lnTo>
                  <a:pt x="10014" y="4617"/>
                </a:lnTo>
                <a:lnTo>
                  <a:pt x="9868" y="4495"/>
                </a:lnTo>
                <a:lnTo>
                  <a:pt x="9746" y="4373"/>
                </a:lnTo>
                <a:lnTo>
                  <a:pt x="9624" y="4226"/>
                </a:lnTo>
                <a:lnTo>
                  <a:pt x="9550" y="4104"/>
                </a:lnTo>
                <a:lnTo>
                  <a:pt x="7890" y="294"/>
                </a:lnTo>
                <a:lnTo>
                  <a:pt x="7816" y="172"/>
                </a:lnTo>
                <a:lnTo>
                  <a:pt x="7743" y="74"/>
                </a:lnTo>
                <a:lnTo>
                  <a:pt x="7645" y="25"/>
                </a:lnTo>
                <a:lnTo>
                  <a:pt x="7572" y="1"/>
                </a:lnTo>
                <a:close/>
              </a:path>
            </a:pathLst>
          </a:cu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85" name="Google Shape;185;p18"/>
          <p:cNvSpPr/>
          <p:nvPr/>
        </p:nvSpPr>
        <p:spPr>
          <a:xfrm rot="2926251">
            <a:off x="7430765" y="2496755"/>
            <a:ext cx="269070" cy="256917"/>
          </a:xfrm>
          <a:custGeom>
            <a:avLst/>
            <a:gdLst/>
            <a:ahLst/>
            <a:cxnLst/>
            <a:rect l="l" t="t" r="r" b="b"/>
            <a:pathLst>
              <a:path w="15144" h="14460" extrusionOk="0">
                <a:moveTo>
                  <a:pt x="7572" y="1"/>
                </a:moveTo>
                <a:lnTo>
                  <a:pt x="7499" y="25"/>
                </a:lnTo>
                <a:lnTo>
                  <a:pt x="7401" y="74"/>
                </a:lnTo>
                <a:lnTo>
                  <a:pt x="7328" y="172"/>
                </a:lnTo>
                <a:lnTo>
                  <a:pt x="7255" y="294"/>
                </a:lnTo>
                <a:lnTo>
                  <a:pt x="5594" y="4104"/>
                </a:lnTo>
                <a:lnTo>
                  <a:pt x="5521" y="4226"/>
                </a:lnTo>
                <a:lnTo>
                  <a:pt x="5398" y="4373"/>
                </a:lnTo>
                <a:lnTo>
                  <a:pt x="5276" y="4495"/>
                </a:lnTo>
                <a:lnTo>
                  <a:pt x="5130" y="4617"/>
                </a:lnTo>
                <a:lnTo>
                  <a:pt x="4983" y="4715"/>
                </a:lnTo>
                <a:lnTo>
                  <a:pt x="4812" y="4788"/>
                </a:lnTo>
                <a:lnTo>
                  <a:pt x="4666" y="4861"/>
                </a:lnTo>
                <a:lnTo>
                  <a:pt x="4495" y="4886"/>
                </a:lnTo>
                <a:lnTo>
                  <a:pt x="392" y="5301"/>
                </a:lnTo>
                <a:lnTo>
                  <a:pt x="245" y="5325"/>
                </a:lnTo>
                <a:lnTo>
                  <a:pt x="123" y="5374"/>
                </a:lnTo>
                <a:lnTo>
                  <a:pt x="50" y="5423"/>
                </a:lnTo>
                <a:lnTo>
                  <a:pt x="1" y="5521"/>
                </a:lnTo>
                <a:lnTo>
                  <a:pt x="1" y="5594"/>
                </a:lnTo>
                <a:lnTo>
                  <a:pt x="25" y="5692"/>
                </a:lnTo>
                <a:lnTo>
                  <a:pt x="74" y="5789"/>
                </a:lnTo>
                <a:lnTo>
                  <a:pt x="196" y="5911"/>
                </a:lnTo>
                <a:lnTo>
                  <a:pt x="3274" y="8647"/>
                </a:lnTo>
                <a:lnTo>
                  <a:pt x="3396" y="8769"/>
                </a:lnTo>
                <a:lnTo>
                  <a:pt x="3493" y="8915"/>
                </a:lnTo>
                <a:lnTo>
                  <a:pt x="3567" y="9086"/>
                </a:lnTo>
                <a:lnTo>
                  <a:pt x="3640" y="9257"/>
                </a:lnTo>
                <a:lnTo>
                  <a:pt x="3689" y="9428"/>
                </a:lnTo>
                <a:lnTo>
                  <a:pt x="3713" y="9599"/>
                </a:lnTo>
                <a:lnTo>
                  <a:pt x="3713" y="9770"/>
                </a:lnTo>
                <a:lnTo>
                  <a:pt x="3689" y="9941"/>
                </a:lnTo>
                <a:lnTo>
                  <a:pt x="2810" y="13995"/>
                </a:lnTo>
                <a:lnTo>
                  <a:pt x="2785" y="14142"/>
                </a:lnTo>
                <a:lnTo>
                  <a:pt x="2810" y="14240"/>
                </a:lnTo>
                <a:lnTo>
                  <a:pt x="2834" y="14337"/>
                </a:lnTo>
                <a:lnTo>
                  <a:pt x="2883" y="14411"/>
                </a:lnTo>
                <a:lnTo>
                  <a:pt x="2981" y="14435"/>
                </a:lnTo>
                <a:lnTo>
                  <a:pt x="3078" y="14459"/>
                </a:lnTo>
                <a:lnTo>
                  <a:pt x="3200" y="14411"/>
                </a:lnTo>
                <a:lnTo>
                  <a:pt x="3322" y="14362"/>
                </a:lnTo>
                <a:lnTo>
                  <a:pt x="6888" y="12261"/>
                </a:lnTo>
                <a:lnTo>
                  <a:pt x="7035" y="12188"/>
                </a:lnTo>
                <a:lnTo>
                  <a:pt x="7206" y="12139"/>
                </a:lnTo>
                <a:lnTo>
                  <a:pt x="7401" y="12115"/>
                </a:lnTo>
                <a:lnTo>
                  <a:pt x="7743" y="12115"/>
                </a:lnTo>
                <a:lnTo>
                  <a:pt x="7938" y="12139"/>
                </a:lnTo>
                <a:lnTo>
                  <a:pt x="8109" y="12188"/>
                </a:lnTo>
                <a:lnTo>
                  <a:pt x="8256" y="12261"/>
                </a:lnTo>
                <a:lnTo>
                  <a:pt x="11822" y="14362"/>
                </a:lnTo>
                <a:lnTo>
                  <a:pt x="11944" y="14411"/>
                </a:lnTo>
                <a:lnTo>
                  <a:pt x="12066" y="14459"/>
                </a:lnTo>
                <a:lnTo>
                  <a:pt x="12164" y="14435"/>
                </a:lnTo>
                <a:lnTo>
                  <a:pt x="12261" y="14411"/>
                </a:lnTo>
                <a:lnTo>
                  <a:pt x="12310" y="14337"/>
                </a:lnTo>
                <a:lnTo>
                  <a:pt x="12335" y="14240"/>
                </a:lnTo>
                <a:lnTo>
                  <a:pt x="12359" y="14142"/>
                </a:lnTo>
                <a:lnTo>
                  <a:pt x="12335" y="13995"/>
                </a:lnTo>
                <a:lnTo>
                  <a:pt x="11455" y="9941"/>
                </a:lnTo>
                <a:lnTo>
                  <a:pt x="11431" y="9770"/>
                </a:lnTo>
                <a:lnTo>
                  <a:pt x="11431" y="9599"/>
                </a:lnTo>
                <a:lnTo>
                  <a:pt x="11455" y="9428"/>
                </a:lnTo>
                <a:lnTo>
                  <a:pt x="11504" y="9257"/>
                </a:lnTo>
                <a:lnTo>
                  <a:pt x="11577" y="9086"/>
                </a:lnTo>
                <a:lnTo>
                  <a:pt x="11651" y="8915"/>
                </a:lnTo>
                <a:lnTo>
                  <a:pt x="11748" y="8769"/>
                </a:lnTo>
                <a:lnTo>
                  <a:pt x="11870" y="8647"/>
                </a:lnTo>
                <a:lnTo>
                  <a:pt x="14948" y="5911"/>
                </a:lnTo>
                <a:lnTo>
                  <a:pt x="15070" y="5789"/>
                </a:lnTo>
                <a:lnTo>
                  <a:pt x="15119" y="5692"/>
                </a:lnTo>
                <a:lnTo>
                  <a:pt x="15143" y="5594"/>
                </a:lnTo>
                <a:lnTo>
                  <a:pt x="15143" y="5521"/>
                </a:lnTo>
                <a:lnTo>
                  <a:pt x="15094" y="5423"/>
                </a:lnTo>
                <a:lnTo>
                  <a:pt x="15021" y="5374"/>
                </a:lnTo>
                <a:lnTo>
                  <a:pt x="14899" y="5325"/>
                </a:lnTo>
                <a:lnTo>
                  <a:pt x="14752" y="5301"/>
                </a:lnTo>
                <a:lnTo>
                  <a:pt x="10649" y="4886"/>
                </a:lnTo>
                <a:lnTo>
                  <a:pt x="10478" y="4861"/>
                </a:lnTo>
                <a:lnTo>
                  <a:pt x="10332" y="4788"/>
                </a:lnTo>
                <a:lnTo>
                  <a:pt x="10161" y="4715"/>
                </a:lnTo>
                <a:lnTo>
                  <a:pt x="10014" y="4617"/>
                </a:lnTo>
                <a:lnTo>
                  <a:pt x="9868" y="4495"/>
                </a:lnTo>
                <a:lnTo>
                  <a:pt x="9746" y="4373"/>
                </a:lnTo>
                <a:lnTo>
                  <a:pt x="9624" y="4226"/>
                </a:lnTo>
                <a:lnTo>
                  <a:pt x="9550" y="4104"/>
                </a:lnTo>
                <a:lnTo>
                  <a:pt x="7890" y="294"/>
                </a:lnTo>
                <a:lnTo>
                  <a:pt x="7816" y="172"/>
                </a:lnTo>
                <a:lnTo>
                  <a:pt x="7743" y="74"/>
                </a:lnTo>
                <a:lnTo>
                  <a:pt x="7645" y="25"/>
                </a:lnTo>
                <a:lnTo>
                  <a:pt x="7572" y="1"/>
                </a:lnTo>
                <a:close/>
              </a:path>
            </a:pathLst>
          </a:cu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86" name="Google Shape;186;p18"/>
          <p:cNvSpPr/>
          <p:nvPr/>
        </p:nvSpPr>
        <p:spPr>
          <a:xfrm rot="-1609270">
            <a:off x="6310999" y="775556"/>
            <a:ext cx="242411" cy="231462"/>
          </a:xfrm>
          <a:custGeom>
            <a:avLst/>
            <a:gdLst/>
            <a:ahLst/>
            <a:cxnLst/>
            <a:rect l="l" t="t" r="r" b="b"/>
            <a:pathLst>
              <a:path w="15144" h="14460" extrusionOk="0">
                <a:moveTo>
                  <a:pt x="7572" y="1"/>
                </a:moveTo>
                <a:lnTo>
                  <a:pt x="7499" y="25"/>
                </a:lnTo>
                <a:lnTo>
                  <a:pt x="7401" y="74"/>
                </a:lnTo>
                <a:lnTo>
                  <a:pt x="7328" y="172"/>
                </a:lnTo>
                <a:lnTo>
                  <a:pt x="7255" y="294"/>
                </a:lnTo>
                <a:lnTo>
                  <a:pt x="5594" y="4104"/>
                </a:lnTo>
                <a:lnTo>
                  <a:pt x="5521" y="4226"/>
                </a:lnTo>
                <a:lnTo>
                  <a:pt x="5398" y="4373"/>
                </a:lnTo>
                <a:lnTo>
                  <a:pt x="5276" y="4495"/>
                </a:lnTo>
                <a:lnTo>
                  <a:pt x="5130" y="4617"/>
                </a:lnTo>
                <a:lnTo>
                  <a:pt x="4983" y="4715"/>
                </a:lnTo>
                <a:lnTo>
                  <a:pt x="4812" y="4788"/>
                </a:lnTo>
                <a:lnTo>
                  <a:pt x="4666" y="4861"/>
                </a:lnTo>
                <a:lnTo>
                  <a:pt x="4495" y="4886"/>
                </a:lnTo>
                <a:lnTo>
                  <a:pt x="392" y="5301"/>
                </a:lnTo>
                <a:lnTo>
                  <a:pt x="245" y="5325"/>
                </a:lnTo>
                <a:lnTo>
                  <a:pt x="123" y="5374"/>
                </a:lnTo>
                <a:lnTo>
                  <a:pt x="50" y="5423"/>
                </a:lnTo>
                <a:lnTo>
                  <a:pt x="1" y="5521"/>
                </a:lnTo>
                <a:lnTo>
                  <a:pt x="1" y="5594"/>
                </a:lnTo>
                <a:lnTo>
                  <a:pt x="25" y="5692"/>
                </a:lnTo>
                <a:lnTo>
                  <a:pt x="74" y="5789"/>
                </a:lnTo>
                <a:lnTo>
                  <a:pt x="196" y="5911"/>
                </a:lnTo>
                <a:lnTo>
                  <a:pt x="3274" y="8647"/>
                </a:lnTo>
                <a:lnTo>
                  <a:pt x="3396" y="8769"/>
                </a:lnTo>
                <a:lnTo>
                  <a:pt x="3493" y="8915"/>
                </a:lnTo>
                <a:lnTo>
                  <a:pt x="3567" y="9086"/>
                </a:lnTo>
                <a:lnTo>
                  <a:pt x="3640" y="9257"/>
                </a:lnTo>
                <a:lnTo>
                  <a:pt x="3689" y="9428"/>
                </a:lnTo>
                <a:lnTo>
                  <a:pt x="3713" y="9599"/>
                </a:lnTo>
                <a:lnTo>
                  <a:pt x="3713" y="9770"/>
                </a:lnTo>
                <a:lnTo>
                  <a:pt x="3689" y="9941"/>
                </a:lnTo>
                <a:lnTo>
                  <a:pt x="2810" y="13995"/>
                </a:lnTo>
                <a:lnTo>
                  <a:pt x="2785" y="14142"/>
                </a:lnTo>
                <a:lnTo>
                  <a:pt x="2810" y="14240"/>
                </a:lnTo>
                <a:lnTo>
                  <a:pt x="2834" y="14337"/>
                </a:lnTo>
                <a:lnTo>
                  <a:pt x="2883" y="14411"/>
                </a:lnTo>
                <a:lnTo>
                  <a:pt x="2981" y="14435"/>
                </a:lnTo>
                <a:lnTo>
                  <a:pt x="3078" y="14459"/>
                </a:lnTo>
                <a:lnTo>
                  <a:pt x="3200" y="14411"/>
                </a:lnTo>
                <a:lnTo>
                  <a:pt x="3322" y="14362"/>
                </a:lnTo>
                <a:lnTo>
                  <a:pt x="6888" y="12261"/>
                </a:lnTo>
                <a:lnTo>
                  <a:pt x="7035" y="12188"/>
                </a:lnTo>
                <a:lnTo>
                  <a:pt x="7206" y="12139"/>
                </a:lnTo>
                <a:lnTo>
                  <a:pt x="7401" y="12115"/>
                </a:lnTo>
                <a:lnTo>
                  <a:pt x="7743" y="12115"/>
                </a:lnTo>
                <a:lnTo>
                  <a:pt x="7938" y="12139"/>
                </a:lnTo>
                <a:lnTo>
                  <a:pt x="8109" y="12188"/>
                </a:lnTo>
                <a:lnTo>
                  <a:pt x="8256" y="12261"/>
                </a:lnTo>
                <a:lnTo>
                  <a:pt x="11822" y="14362"/>
                </a:lnTo>
                <a:lnTo>
                  <a:pt x="11944" y="14411"/>
                </a:lnTo>
                <a:lnTo>
                  <a:pt x="12066" y="14459"/>
                </a:lnTo>
                <a:lnTo>
                  <a:pt x="12164" y="14435"/>
                </a:lnTo>
                <a:lnTo>
                  <a:pt x="12261" y="14411"/>
                </a:lnTo>
                <a:lnTo>
                  <a:pt x="12310" y="14337"/>
                </a:lnTo>
                <a:lnTo>
                  <a:pt x="12335" y="14240"/>
                </a:lnTo>
                <a:lnTo>
                  <a:pt x="12359" y="14142"/>
                </a:lnTo>
                <a:lnTo>
                  <a:pt x="12335" y="13995"/>
                </a:lnTo>
                <a:lnTo>
                  <a:pt x="11455" y="9941"/>
                </a:lnTo>
                <a:lnTo>
                  <a:pt x="11431" y="9770"/>
                </a:lnTo>
                <a:lnTo>
                  <a:pt x="11431" y="9599"/>
                </a:lnTo>
                <a:lnTo>
                  <a:pt x="11455" y="9428"/>
                </a:lnTo>
                <a:lnTo>
                  <a:pt x="11504" y="9257"/>
                </a:lnTo>
                <a:lnTo>
                  <a:pt x="11577" y="9086"/>
                </a:lnTo>
                <a:lnTo>
                  <a:pt x="11651" y="8915"/>
                </a:lnTo>
                <a:lnTo>
                  <a:pt x="11748" y="8769"/>
                </a:lnTo>
                <a:lnTo>
                  <a:pt x="11870" y="8647"/>
                </a:lnTo>
                <a:lnTo>
                  <a:pt x="14948" y="5911"/>
                </a:lnTo>
                <a:lnTo>
                  <a:pt x="15070" y="5789"/>
                </a:lnTo>
                <a:lnTo>
                  <a:pt x="15119" y="5692"/>
                </a:lnTo>
                <a:lnTo>
                  <a:pt x="15143" y="5594"/>
                </a:lnTo>
                <a:lnTo>
                  <a:pt x="15143" y="5521"/>
                </a:lnTo>
                <a:lnTo>
                  <a:pt x="15094" y="5423"/>
                </a:lnTo>
                <a:lnTo>
                  <a:pt x="15021" y="5374"/>
                </a:lnTo>
                <a:lnTo>
                  <a:pt x="14899" y="5325"/>
                </a:lnTo>
                <a:lnTo>
                  <a:pt x="14752" y="5301"/>
                </a:lnTo>
                <a:lnTo>
                  <a:pt x="10649" y="4886"/>
                </a:lnTo>
                <a:lnTo>
                  <a:pt x="10478" y="4861"/>
                </a:lnTo>
                <a:lnTo>
                  <a:pt x="10332" y="4788"/>
                </a:lnTo>
                <a:lnTo>
                  <a:pt x="10161" y="4715"/>
                </a:lnTo>
                <a:lnTo>
                  <a:pt x="10014" y="4617"/>
                </a:lnTo>
                <a:lnTo>
                  <a:pt x="9868" y="4495"/>
                </a:lnTo>
                <a:lnTo>
                  <a:pt x="9746" y="4373"/>
                </a:lnTo>
                <a:lnTo>
                  <a:pt x="9624" y="4226"/>
                </a:lnTo>
                <a:lnTo>
                  <a:pt x="9550" y="4104"/>
                </a:lnTo>
                <a:lnTo>
                  <a:pt x="7890" y="294"/>
                </a:lnTo>
                <a:lnTo>
                  <a:pt x="7816" y="172"/>
                </a:lnTo>
                <a:lnTo>
                  <a:pt x="7743" y="74"/>
                </a:lnTo>
                <a:lnTo>
                  <a:pt x="7645" y="25"/>
                </a:lnTo>
                <a:lnTo>
                  <a:pt x="7572" y="1"/>
                </a:lnTo>
                <a:close/>
              </a:path>
            </a:pathLst>
          </a:cu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87" name="Google Shape;187;p18"/>
          <p:cNvSpPr txBox="1">
            <a:spLocks noGrp="1"/>
          </p:cNvSpPr>
          <p:nvPr>
            <p:ph type="sldNum" idx="12"/>
          </p:nvPr>
        </p:nvSpPr>
        <p:spPr>
          <a:xfrm>
            <a:off x="8556125" y="4688650"/>
            <a:ext cx="359100" cy="4548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24</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91"/>
        <p:cNvGrpSpPr/>
        <p:nvPr/>
      </p:nvGrpSpPr>
      <p:grpSpPr>
        <a:xfrm>
          <a:off x="0" y="0"/>
          <a:ext cx="0" cy="0"/>
          <a:chOff x="0" y="0"/>
          <a:chExt cx="0" cy="0"/>
        </a:xfrm>
      </p:grpSpPr>
      <p:sp>
        <p:nvSpPr>
          <p:cNvPr id="192" name="Google Shape;192;p19"/>
          <p:cNvSpPr txBox="1">
            <a:spLocks noGrp="1"/>
          </p:cNvSpPr>
          <p:nvPr>
            <p:ph type="body" idx="1"/>
          </p:nvPr>
        </p:nvSpPr>
        <p:spPr>
          <a:xfrm>
            <a:off x="550500" y="1353950"/>
            <a:ext cx="2853600" cy="3418200"/>
          </a:xfrm>
          <a:prstGeom prst="rect">
            <a:avLst/>
          </a:prstGeom>
        </p:spPr>
        <p:txBody>
          <a:bodyPr spcFirstLastPara="1" wrap="square" lIns="0" tIns="0" rIns="0" bIns="0" anchor="t" anchorCtr="0">
            <a:noAutofit/>
          </a:bodyPr>
          <a:lstStyle/>
          <a:p>
            <a:pPr marL="0" lvl="0" indent="0" algn="r" rtl="1">
              <a:spcBef>
                <a:spcPts val="0"/>
              </a:spcBef>
              <a:spcAft>
                <a:spcPts val="0"/>
              </a:spcAft>
              <a:buNone/>
            </a:pPr>
            <a:r>
              <a:rPr lang="fa-IR" b="1" dirty="0">
                <a:solidFill>
                  <a:schemeClr val="tx1"/>
                </a:solidFill>
                <a:cs typeface="B Nazanin" panose="00000700000000000000" pitchFamily="2" charset="-78"/>
              </a:rPr>
              <a:t>عنوان</a:t>
            </a:r>
            <a:endParaRPr b="1" dirty="0">
              <a:solidFill>
                <a:schemeClr val="tx1"/>
              </a:solidFill>
              <a:cs typeface="B Nazanin" panose="00000700000000000000" pitchFamily="2" charset="-78"/>
            </a:endParaRPr>
          </a:p>
          <a:p>
            <a:pPr marL="0" lvl="0" indent="0" algn="r" rtl="1">
              <a:lnSpc>
                <a:spcPct val="150000"/>
              </a:lnSpc>
              <a:spcBef>
                <a:spcPts val="800"/>
              </a:spcBef>
              <a:spcAft>
                <a:spcPts val="800"/>
              </a:spcAft>
              <a:buNone/>
            </a:pPr>
            <a:r>
              <a:rPr lang="fa-IR" dirty="0">
                <a:solidFill>
                  <a:schemeClr val="tx1"/>
                </a:solidFill>
                <a:cs typeface="B Nazanin" panose="00000700000000000000" pitchFamily="2" charset="-78"/>
              </a:rPr>
              <a:t>به کمک این قالب پاورپوینت حرفه ای، شما می توانید بهترین نتیجه را در پایان کار خود بگیرید و ارائه خود را به یک سطح بعدی برسانید.</a:t>
            </a:r>
            <a:endParaRPr dirty="0">
              <a:solidFill>
                <a:schemeClr val="tx1"/>
              </a:solidFill>
              <a:cs typeface="B Nazanin" panose="00000700000000000000" pitchFamily="2" charset="-78"/>
            </a:endParaRPr>
          </a:p>
        </p:txBody>
      </p:sp>
      <p:sp>
        <p:nvSpPr>
          <p:cNvPr id="193" name="Google Shape;193;p19"/>
          <p:cNvSpPr txBox="1">
            <a:spLocks noGrp="1"/>
          </p:cNvSpPr>
          <p:nvPr>
            <p:ph type="title"/>
          </p:nvPr>
        </p:nvSpPr>
        <p:spPr>
          <a:xfrm>
            <a:off x="550372" y="521675"/>
            <a:ext cx="6107700" cy="3963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sz="2800" dirty="0">
                <a:cs typeface="B Nazanin" panose="00000700000000000000" pitchFamily="2" charset="-78"/>
              </a:rPr>
              <a:t>همچنین می توانید محتوای خود را تقسیم کنید</a:t>
            </a:r>
            <a:endParaRPr sz="2800" dirty="0">
              <a:cs typeface="B Nazanin" panose="00000700000000000000" pitchFamily="2" charset="-78"/>
            </a:endParaRPr>
          </a:p>
        </p:txBody>
      </p:sp>
      <p:sp>
        <p:nvSpPr>
          <p:cNvPr id="194" name="Google Shape;194;p19"/>
          <p:cNvSpPr txBox="1">
            <a:spLocks noGrp="1"/>
          </p:cNvSpPr>
          <p:nvPr>
            <p:ph type="body" idx="2"/>
          </p:nvPr>
        </p:nvSpPr>
        <p:spPr>
          <a:xfrm>
            <a:off x="3804472" y="1353950"/>
            <a:ext cx="2853600" cy="3418200"/>
          </a:xfrm>
          <a:prstGeom prst="rect">
            <a:avLst/>
          </a:prstGeom>
        </p:spPr>
        <p:txBody>
          <a:bodyPr spcFirstLastPara="1" wrap="square" lIns="0" tIns="0" rIns="0" bIns="0" anchor="t" anchorCtr="0">
            <a:noAutofit/>
          </a:bodyPr>
          <a:lstStyle/>
          <a:p>
            <a:pPr marL="0" lvl="0" indent="0" algn="r" rtl="1">
              <a:spcBef>
                <a:spcPts val="0"/>
              </a:spcBef>
              <a:spcAft>
                <a:spcPts val="0"/>
              </a:spcAft>
              <a:buNone/>
            </a:pPr>
            <a:r>
              <a:rPr lang="fa-IR" b="1" dirty="0">
                <a:solidFill>
                  <a:schemeClr val="tx1"/>
                </a:solidFill>
                <a:cs typeface="B Nazanin" panose="00000700000000000000" pitchFamily="2" charset="-78"/>
              </a:rPr>
              <a:t>عنوان</a:t>
            </a:r>
            <a:endParaRPr b="1" dirty="0">
              <a:solidFill>
                <a:schemeClr val="tx1"/>
              </a:solidFill>
              <a:cs typeface="B Nazanin" panose="00000700000000000000" pitchFamily="2" charset="-78"/>
            </a:endParaRPr>
          </a:p>
          <a:p>
            <a:pPr marL="0" lvl="0" indent="0" algn="r" rtl="1">
              <a:lnSpc>
                <a:spcPct val="150000"/>
              </a:lnSpc>
              <a:spcBef>
                <a:spcPts val="800"/>
              </a:spcBef>
              <a:spcAft>
                <a:spcPts val="800"/>
              </a:spcAft>
              <a:buNone/>
            </a:pPr>
            <a:r>
              <a:rPr lang="fa-IR" dirty="0">
                <a:solidFill>
                  <a:schemeClr val="tx1"/>
                </a:solidFill>
                <a:cs typeface="B Nazanin" panose="00000700000000000000" pitchFamily="2" charset="-78"/>
              </a:rPr>
              <a:t>به کمک این قالب پاورپوینت حرفه ای، شما می توانید بهترین نتیجه را در پایان کار خود بگیرید و ارائه خود را به یک سطح بعدی برسانید.</a:t>
            </a:r>
            <a:endParaRPr dirty="0">
              <a:solidFill>
                <a:schemeClr val="tx1"/>
              </a:solidFill>
              <a:cs typeface="B Nazanin" panose="00000700000000000000" pitchFamily="2" charset="-78"/>
            </a:endParaRPr>
          </a:p>
        </p:txBody>
      </p:sp>
      <p:sp>
        <p:nvSpPr>
          <p:cNvPr id="195" name="Google Shape;195;p19"/>
          <p:cNvSpPr txBox="1">
            <a:spLocks noGrp="1"/>
          </p:cNvSpPr>
          <p:nvPr>
            <p:ph type="sldNum" idx="12"/>
          </p:nvPr>
        </p:nvSpPr>
        <p:spPr>
          <a:xfrm>
            <a:off x="8346250" y="4688650"/>
            <a:ext cx="569100" cy="4548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25</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99"/>
        <p:cNvGrpSpPr/>
        <p:nvPr/>
      </p:nvGrpSpPr>
      <p:grpSpPr>
        <a:xfrm>
          <a:off x="0" y="0"/>
          <a:ext cx="0" cy="0"/>
          <a:chOff x="0" y="0"/>
          <a:chExt cx="0" cy="0"/>
        </a:xfrm>
      </p:grpSpPr>
      <p:sp>
        <p:nvSpPr>
          <p:cNvPr id="200" name="Google Shape;200;p20"/>
          <p:cNvSpPr txBox="1">
            <a:spLocks noGrp="1"/>
          </p:cNvSpPr>
          <p:nvPr>
            <p:ph type="title"/>
          </p:nvPr>
        </p:nvSpPr>
        <p:spPr>
          <a:xfrm>
            <a:off x="550500" y="759800"/>
            <a:ext cx="6107700" cy="3963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dirty="0">
                <a:cs typeface="B Nazanin" panose="00000700000000000000" pitchFamily="2" charset="-78"/>
              </a:rPr>
              <a:t>در دو سه ستون</a:t>
            </a:r>
            <a:endParaRPr dirty="0">
              <a:cs typeface="B Nazanin" panose="00000700000000000000" pitchFamily="2" charset="-78"/>
            </a:endParaRPr>
          </a:p>
        </p:txBody>
      </p:sp>
      <p:sp>
        <p:nvSpPr>
          <p:cNvPr id="201" name="Google Shape;201;p20"/>
          <p:cNvSpPr txBox="1">
            <a:spLocks noGrp="1"/>
          </p:cNvSpPr>
          <p:nvPr>
            <p:ph type="body" idx="1"/>
          </p:nvPr>
        </p:nvSpPr>
        <p:spPr>
          <a:xfrm>
            <a:off x="481365" y="1353950"/>
            <a:ext cx="1972035" cy="3418200"/>
          </a:xfrm>
          <a:prstGeom prst="rect">
            <a:avLst/>
          </a:prstGeom>
        </p:spPr>
        <p:txBody>
          <a:bodyPr spcFirstLastPara="1" wrap="square" lIns="0" tIns="0" rIns="0" bIns="0" anchor="t" anchorCtr="0">
            <a:noAutofit/>
          </a:bodyPr>
          <a:lstStyle/>
          <a:p>
            <a:pPr marL="0" lvl="0" indent="0" algn="r" rtl="1">
              <a:spcBef>
                <a:spcPts val="0"/>
              </a:spcBef>
              <a:spcAft>
                <a:spcPts val="0"/>
              </a:spcAft>
              <a:buNone/>
            </a:pPr>
            <a:r>
              <a:rPr lang="fa-IR" b="1" dirty="0">
                <a:solidFill>
                  <a:schemeClr val="tx1"/>
                </a:solidFill>
                <a:cs typeface="B Nazanin" panose="00000700000000000000" pitchFamily="2" charset="-78"/>
              </a:rPr>
              <a:t>عنوان</a:t>
            </a:r>
            <a:endParaRPr b="1" dirty="0">
              <a:solidFill>
                <a:schemeClr val="tx1"/>
              </a:solidFill>
              <a:cs typeface="B Nazanin" panose="00000700000000000000" pitchFamily="2" charset="-78"/>
            </a:endParaRPr>
          </a:p>
          <a:p>
            <a:pPr marL="0" lvl="0" indent="0" algn="r" rtl="1">
              <a:spcBef>
                <a:spcPts val="800"/>
              </a:spcBef>
              <a:spcAft>
                <a:spcPts val="800"/>
              </a:spcAft>
              <a:buNone/>
            </a:pPr>
            <a:r>
              <a:rPr lang="fa-IR" dirty="0">
                <a:solidFill>
                  <a:schemeClr val="tx1"/>
                </a:solidFill>
                <a:cs typeface="B Nazanin" panose="00000700000000000000" pitchFamily="2" charset="-78"/>
              </a:rPr>
              <a:t>به کمک این قالب پاورپوینت حرفه ای، شما می توانید بهترین نتیجه را در پایان کار خود بگیرید و ارائه خود را به یک سطح بعدی برسانید.</a:t>
            </a:r>
            <a:endParaRPr dirty="0">
              <a:solidFill>
                <a:schemeClr val="tx1"/>
              </a:solidFill>
              <a:cs typeface="B Nazanin" panose="00000700000000000000" pitchFamily="2" charset="-78"/>
            </a:endParaRPr>
          </a:p>
        </p:txBody>
      </p:sp>
      <p:sp>
        <p:nvSpPr>
          <p:cNvPr id="202" name="Google Shape;202;p20"/>
          <p:cNvSpPr txBox="1">
            <a:spLocks noGrp="1"/>
          </p:cNvSpPr>
          <p:nvPr>
            <p:ph type="body" idx="2"/>
          </p:nvPr>
        </p:nvSpPr>
        <p:spPr>
          <a:xfrm>
            <a:off x="2583833" y="1353950"/>
            <a:ext cx="1972035" cy="3418200"/>
          </a:xfrm>
          <a:prstGeom prst="rect">
            <a:avLst/>
          </a:prstGeom>
        </p:spPr>
        <p:txBody>
          <a:bodyPr spcFirstLastPara="1" wrap="square" lIns="0" tIns="0" rIns="0" bIns="0" anchor="t" anchorCtr="0">
            <a:noAutofit/>
          </a:bodyPr>
          <a:lstStyle/>
          <a:p>
            <a:pPr marL="0" lvl="0" indent="0" algn="r" rtl="1">
              <a:spcBef>
                <a:spcPts val="0"/>
              </a:spcBef>
              <a:spcAft>
                <a:spcPts val="0"/>
              </a:spcAft>
              <a:buNone/>
            </a:pPr>
            <a:r>
              <a:rPr lang="fa-IR" b="1" dirty="0">
                <a:solidFill>
                  <a:schemeClr val="tx1"/>
                </a:solidFill>
                <a:cs typeface="B Nazanin" panose="00000700000000000000" pitchFamily="2" charset="-78"/>
              </a:rPr>
              <a:t>عنوان</a:t>
            </a:r>
            <a:endParaRPr b="1" dirty="0">
              <a:solidFill>
                <a:schemeClr val="tx1"/>
              </a:solidFill>
              <a:cs typeface="B Nazanin" panose="00000700000000000000" pitchFamily="2" charset="-78"/>
            </a:endParaRPr>
          </a:p>
          <a:p>
            <a:pPr marL="0" lvl="0" indent="0" algn="r" rtl="1">
              <a:spcBef>
                <a:spcPts val="800"/>
              </a:spcBef>
              <a:spcAft>
                <a:spcPts val="800"/>
              </a:spcAft>
              <a:buNone/>
            </a:pPr>
            <a:r>
              <a:rPr lang="fa-IR" dirty="0">
                <a:solidFill>
                  <a:schemeClr val="tx1"/>
                </a:solidFill>
                <a:cs typeface="B Nazanin" panose="00000700000000000000" pitchFamily="2" charset="-78"/>
              </a:rPr>
              <a:t>به کمک این قالب پاورپوینت حرفه ای، شما می توانید بهترین نتیجه را در پایان کار خود بگیرید و ارائه خود را به یک سطح بعدی برسانید.</a:t>
            </a:r>
            <a:endParaRPr dirty="0">
              <a:solidFill>
                <a:schemeClr val="tx1"/>
              </a:solidFill>
              <a:cs typeface="B Nazanin" panose="00000700000000000000" pitchFamily="2" charset="-78"/>
            </a:endParaRPr>
          </a:p>
        </p:txBody>
      </p:sp>
      <p:sp>
        <p:nvSpPr>
          <p:cNvPr id="203" name="Google Shape;203;p20"/>
          <p:cNvSpPr txBox="1">
            <a:spLocks noGrp="1"/>
          </p:cNvSpPr>
          <p:nvPr>
            <p:ph type="body" idx="3"/>
          </p:nvPr>
        </p:nvSpPr>
        <p:spPr>
          <a:xfrm>
            <a:off x="4686300" y="1353950"/>
            <a:ext cx="1972035" cy="3418200"/>
          </a:xfrm>
          <a:prstGeom prst="rect">
            <a:avLst/>
          </a:prstGeom>
        </p:spPr>
        <p:txBody>
          <a:bodyPr spcFirstLastPara="1" wrap="square" lIns="0" tIns="0" rIns="0" bIns="0" anchor="t" anchorCtr="0">
            <a:noAutofit/>
          </a:bodyPr>
          <a:lstStyle/>
          <a:p>
            <a:pPr marL="0" lvl="0" indent="0" algn="r" rtl="1">
              <a:spcBef>
                <a:spcPts val="0"/>
              </a:spcBef>
              <a:spcAft>
                <a:spcPts val="0"/>
              </a:spcAft>
              <a:buNone/>
            </a:pPr>
            <a:r>
              <a:rPr lang="fa-IR" b="1" dirty="0">
                <a:solidFill>
                  <a:schemeClr val="tx1"/>
                </a:solidFill>
                <a:cs typeface="B Nazanin" panose="00000700000000000000" pitchFamily="2" charset="-78"/>
              </a:rPr>
              <a:t>عنوان</a:t>
            </a:r>
            <a:endParaRPr b="1" dirty="0">
              <a:solidFill>
                <a:schemeClr val="tx1"/>
              </a:solidFill>
              <a:cs typeface="B Nazanin" panose="00000700000000000000" pitchFamily="2" charset="-78"/>
            </a:endParaRPr>
          </a:p>
          <a:p>
            <a:pPr marL="0" lvl="0" indent="0" algn="r" rtl="1">
              <a:spcBef>
                <a:spcPts val="800"/>
              </a:spcBef>
              <a:spcAft>
                <a:spcPts val="0"/>
              </a:spcAft>
              <a:buNone/>
            </a:pPr>
            <a:r>
              <a:rPr lang="fa-IR" dirty="0">
                <a:solidFill>
                  <a:schemeClr val="tx1"/>
                </a:solidFill>
                <a:cs typeface="B Nazanin" panose="00000700000000000000" pitchFamily="2" charset="-78"/>
              </a:rPr>
              <a:t>به کمک این قالب پاورپوینت حرفه ای، شما می توانید بهترین نتیجه را در پایان کار خود بگیرید و ارائه خود را به یک سطح بعدی برسانید.</a:t>
            </a:r>
            <a:endParaRPr dirty="0">
              <a:solidFill>
                <a:schemeClr val="tx1"/>
              </a:solidFill>
              <a:cs typeface="B Nazanin" panose="00000700000000000000" pitchFamily="2" charset="-78"/>
            </a:endParaRPr>
          </a:p>
        </p:txBody>
      </p:sp>
      <p:sp>
        <p:nvSpPr>
          <p:cNvPr id="204" name="Google Shape;204;p20"/>
          <p:cNvSpPr txBox="1">
            <a:spLocks noGrp="1"/>
          </p:cNvSpPr>
          <p:nvPr>
            <p:ph type="sldNum" idx="12"/>
          </p:nvPr>
        </p:nvSpPr>
        <p:spPr>
          <a:xfrm>
            <a:off x="8346250" y="4688650"/>
            <a:ext cx="569100" cy="4548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26</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222"/>
        <p:cNvGrpSpPr/>
        <p:nvPr/>
      </p:nvGrpSpPr>
      <p:grpSpPr>
        <a:xfrm>
          <a:off x="0" y="0"/>
          <a:ext cx="0" cy="0"/>
          <a:chOff x="0" y="0"/>
          <a:chExt cx="0" cy="0"/>
        </a:xfrm>
      </p:grpSpPr>
      <p:sp>
        <p:nvSpPr>
          <p:cNvPr id="223" name="Google Shape;223;p23"/>
          <p:cNvSpPr txBox="1">
            <a:spLocks noGrp="1"/>
          </p:cNvSpPr>
          <p:nvPr>
            <p:ph type="title"/>
          </p:nvPr>
        </p:nvSpPr>
        <p:spPr>
          <a:xfrm>
            <a:off x="333375" y="546805"/>
            <a:ext cx="6395217" cy="3963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sz="2800" dirty="0">
                <a:cs typeface="B Nazanin" panose="00000700000000000000" pitchFamily="2" charset="-78"/>
              </a:rPr>
              <a:t>از نمودارها برای توضیح ایده های خود استفاده کنید</a:t>
            </a:r>
            <a:endParaRPr sz="2800" dirty="0">
              <a:cs typeface="B Nazanin" panose="00000700000000000000" pitchFamily="2" charset="-78"/>
            </a:endParaRPr>
          </a:p>
        </p:txBody>
      </p:sp>
      <p:sp>
        <p:nvSpPr>
          <p:cNvPr id="224" name="Google Shape;224;p23"/>
          <p:cNvSpPr txBox="1">
            <a:spLocks noGrp="1"/>
          </p:cNvSpPr>
          <p:nvPr>
            <p:ph type="sldNum" idx="12"/>
          </p:nvPr>
        </p:nvSpPr>
        <p:spPr>
          <a:xfrm>
            <a:off x="8346250" y="4688650"/>
            <a:ext cx="569100" cy="4548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27</a:t>
            </a:fld>
            <a:endParaRPr>
              <a:cs typeface="B Nazanin" panose="00000700000000000000" pitchFamily="2" charset="-78"/>
            </a:endParaRPr>
          </a:p>
        </p:txBody>
      </p:sp>
      <p:sp>
        <p:nvSpPr>
          <p:cNvPr id="225" name="Google Shape;225;p23"/>
          <p:cNvSpPr/>
          <p:nvPr/>
        </p:nvSpPr>
        <p:spPr>
          <a:xfrm>
            <a:off x="2893688" y="1660325"/>
            <a:ext cx="1421400" cy="525300"/>
          </a:xfrm>
          <a:prstGeom prst="rect">
            <a:avLst/>
          </a:prstGeom>
          <a:solidFill>
            <a:schemeClr val="accent3"/>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1600" dirty="0">
                <a:solidFill>
                  <a:schemeClr val="lt1"/>
                </a:solidFill>
                <a:latin typeface="News Cycle"/>
                <a:ea typeface="News Cycle"/>
                <a:cs typeface="B Nazanin" panose="00000700000000000000" pitchFamily="2" charset="-78"/>
                <a:sym typeface="News Cycle"/>
              </a:rPr>
              <a:t>عنوان</a:t>
            </a:r>
            <a:endParaRPr sz="1600" dirty="0">
              <a:solidFill>
                <a:schemeClr val="lt1"/>
              </a:solidFill>
              <a:latin typeface="News Cycle"/>
              <a:ea typeface="News Cycle"/>
              <a:cs typeface="B Nazanin" panose="00000700000000000000" pitchFamily="2" charset="-78"/>
              <a:sym typeface="News Cycle"/>
            </a:endParaRPr>
          </a:p>
        </p:txBody>
      </p:sp>
      <p:sp>
        <p:nvSpPr>
          <p:cNvPr id="226" name="Google Shape;226;p23"/>
          <p:cNvSpPr/>
          <p:nvPr/>
        </p:nvSpPr>
        <p:spPr>
          <a:xfrm>
            <a:off x="1331523" y="2652104"/>
            <a:ext cx="1421400" cy="5253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1600" dirty="0">
                <a:solidFill>
                  <a:schemeClr val="lt1"/>
                </a:solidFill>
                <a:latin typeface="News Cycle"/>
                <a:ea typeface="News Cycle"/>
                <a:cs typeface="B Nazanin" panose="00000700000000000000" pitchFamily="2" charset="-78"/>
                <a:sym typeface="News Cycle"/>
              </a:rPr>
              <a:t>عنوان</a:t>
            </a:r>
            <a:endParaRPr sz="1600" dirty="0">
              <a:solidFill>
                <a:schemeClr val="lt1"/>
              </a:solidFill>
              <a:latin typeface="News Cycle"/>
              <a:ea typeface="News Cycle"/>
              <a:cs typeface="B Nazanin" panose="00000700000000000000" pitchFamily="2" charset="-78"/>
              <a:sym typeface="News Cycle"/>
            </a:endParaRPr>
          </a:p>
        </p:txBody>
      </p:sp>
      <p:sp>
        <p:nvSpPr>
          <p:cNvPr id="227" name="Google Shape;227;p23"/>
          <p:cNvSpPr/>
          <p:nvPr/>
        </p:nvSpPr>
        <p:spPr>
          <a:xfrm>
            <a:off x="4455765" y="2652104"/>
            <a:ext cx="1421400" cy="5253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1600" dirty="0">
                <a:solidFill>
                  <a:schemeClr val="lt1"/>
                </a:solidFill>
                <a:latin typeface="News Cycle"/>
                <a:ea typeface="News Cycle"/>
                <a:cs typeface="B Nazanin" panose="00000700000000000000" pitchFamily="2" charset="-78"/>
                <a:sym typeface="News Cycle"/>
              </a:rPr>
              <a:t>عنوان</a:t>
            </a:r>
            <a:endParaRPr sz="1600" dirty="0">
              <a:solidFill>
                <a:schemeClr val="lt1"/>
              </a:solidFill>
              <a:latin typeface="News Cycle"/>
              <a:ea typeface="News Cycle"/>
              <a:cs typeface="B Nazanin" panose="00000700000000000000" pitchFamily="2" charset="-78"/>
              <a:sym typeface="News Cycle"/>
            </a:endParaRPr>
          </a:p>
        </p:txBody>
      </p:sp>
      <p:sp>
        <p:nvSpPr>
          <p:cNvPr id="228" name="Google Shape;228;p23"/>
          <p:cNvSpPr/>
          <p:nvPr/>
        </p:nvSpPr>
        <p:spPr>
          <a:xfrm>
            <a:off x="5236858" y="3567474"/>
            <a:ext cx="1421400" cy="525300"/>
          </a:xfrm>
          <a:prstGeom prst="rect">
            <a:avLst/>
          </a:prstGeom>
          <a:solidFill>
            <a:schemeClr val="accent4"/>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1600" dirty="0">
                <a:solidFill>
                  <a:schemeClr val="lt1"/>
                </a:solidFill>
                <a:latin typeface="News Cycle"/>
                <a:ea typeface="News Cycle"/>
                <a:cs typeface="B Nazanin" panose="00000700000000000000" pitchFamily="2" charset="-78"/>
                <a:sym typeface="News Cycle"/>
              </a:rPr>
              <a:t>عنوان</a:t>
            </a:r>
            <a:endParaRPr sz="2800" dirty="0">
              <a:solidFill>
                <a:schemeClr val="lt1"/>
              </a:solidFill>
              <a:latin typeface="News Cycle"/>
              <a:ea typeface="News Cycle"/>
              <a:cs typeface="B Nazanin" panose="00000700000000000000" pitchFamily="2" charset="-78"/>
              <a:sym typeface="News Cycle"/>
            </a:endParaRPr>
          </a:p>
        </p:txBody>
      </p:sp>
      <p:sp>
        <p:nvSpPr>
          <p:cNvPr id="229" name="Google Shape;229;p23"/>
          <p:cNvSpPr/>
          <p:nvPr/>
        </p:nvSpPr>
        <p:spPr>
          <a:xfrm>
            <a:off x="3674742" y="3567474"/>
            <a:ext cx="1421400" cy="525300"/>
          </a:xfrm>
          <a:prstGeom prst="rect">
            <a:avLst/>
          </a:prstGeom>
          <a:solidFill>
            <a:schemeClr val="accent4"/>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1600" dirty="0">
                <a:solidFill>
                  <a:schemeClr val="lt1"/>
                </a:solidFill>
                <a:latin typeface="News Cycle"/>
                <a:ea typeface="News Cycle"/>
                <a:cs typeface="B Nazanin" panose="00000700000000000000" pitchFamily="2" charset="-78"/>
                <a:sym typeface="News Cycle"/>
              </a:rPr>
              <a:t>عنوان</a:t>
            </a:r>
            <a:endParaRPr sz="1600" dirty="0">
              <a:solidFill>
                <a:schemeClr val="lt1"/>
              </a:solidFill>
              <a:latin typeface="News Cycle"/>
              <a:ea typeface="News Cycle"/>
              <a:cs typeface="B Nazanin" panose="00000700000000000000" pitchFamily="2" charset="-78"/>
              <a:sym typeface="News Cycle"/>
            </a:endParaRPr>
          </a:p>
        </p:txBody>
      </p:sp>
      <p:sp>
        <p:nvSpPr>
          <p:cNvPr id="230" name="Google Shape;230;p23"/>
          <p:cNvSpPr/>
          <p:nvPr/>
        </p:nvSpPr>
        <p:spPr>
          <a:xfrm>
            <a:off x="2112616" y="3567474"/>
            <a:ext cx="1421400" cy="525300"/>
          </a:xfrm>
          <a:prstGeom prst="rect">
            <a:avLst/>
          </a:prstGeom>
          <a:solidFill>
            <a:schemeClr val="accent4"/>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1600" dirty="0">
                <a:solidFill>
                  <a:schemeClr val="lt1"/>
                </a:solidFill>
                <a:latin typeface="News Cycle"/>
                <a:ea typeface="News Cycle"/>
                <a:cs typeface="B Nazanin" panose="00000700000000000000" pitchFamily="2" charset="-78"/>
                <a:sym typeface="News Cycle"/>
              </a:rPr>
              <a:t>عنوان</a:t>
            </a:r>
            <a:endParaRPr sz="1600" dirty="0">
              <a:solidFill>
                <a:schemeClr val="lt1"/>
              </a:solidFill>
              <a:latin typeface="News Cycle"/>
              <a:ea typeface="News Cycle"/>
              <a:cs typeface="B Nazanin" panose="00000700000000000000" pitchFamily="2" charset="-78"/>
              <a:sym typeface="News Cycle"/>
            </a:endParaRPr>
          </a:p>
        </p:txBody>
      </p:sp>
      <p:sp>
        <p:nvSpPr>
          <p:cNvPr id="231" name="Google Shape;231;p23"/>
          <p:cNvSpPr/>
          <p:nvPr/>
        </p:nvSpPr>
        <p:spPr>
          <a:xfrm>
            <a:off x="550500" y="3567474"/>
            <a:ext cx="1421400" cy="525300"/>
          </a:xfrm>
          <a:prstGeom prst="rect">
            <a:avLst/>
          </a:prstGeom>
          <a:solidFill>
            <a:schemeClr val="accent4"/>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1600" dirty="0">
                <a:solidFill>
                  <a:schemeClr val="lt1"/>
                </a:solidFill>
                <a:latin typeface="News Cycle"/>
                <a:ea typeface="News Cycle"/>
                <a:cs typeface="B Nazanin" panose="00000700000000000000" pitchFamily="2" charset="-78"/>
                <a:sym typeface="News Cycle"/>
              </a:rPr>
              <a:t>عنوان</a:t>
            </a:r>
            <a:endParaRPr sz="1600" dirty="0">
              <a:solidFill>
                <a:schemeClr val="lt1"/>
              </a:solidFill>
              <a:latin typeface="News Cycle"/>
              <a:ea typeface="News Cycle"/>
              <a:cs typeface="B Nazanin" panose="00000700000000000000" pitchFamily="2" charset="-78"/>
              <a:sym typeface="News Cycle"/>
            </a:endParaRPr>
          </a:p>
        </p:txBody>
      </p:sp>
      <p:cxnSp>
        <p:nvCxnSpPr>
          <p:cNvPr id="232" name="Google Shape;232;p23"/>
          <p:cNvCxnSpPr>
            <a:stCxn id="225" idx="2"/>
            <a:endCxn id="227" idx="0"/>
          </p:cNvCxnSpPr>
          <p:nvPr/>
        </p:nvCxnSpPr>
        <p:spPr>
          <a:xfrm rot="-5400000" flipH="1">
            <a:off x="4152188" y="1637825"/>
            <a:ext cx="466500" cy="1562100"/>
          </a:xfrm>
          <a:prstGeom prst="bentConnector3">
            <a:avLst>
              <a:gd name="adj1" fmla="val 49997"/>
            </a:avLst>
          </a:prstGeom>
          <a:noFill/>
          <a:ln w="9525" cap="flat" cmpd="sng">
            <a:solidFill>
              <a:schemeClr val="dk2"/>
            </a:solidFill>
            <a:prstDash val="solid"/>
            <a:round/>
            <a:headEnd type="none" w="sm" len="sm"/>
            <a:tailEnd type="none" w="sm" len="sm"/>
          </a:ln>
        </p:spPr>
      </p:cxnSp>
      <p:cxnSp>
        <p:nvCxnSpPr>
          <p:cNvPr id="233" name="Google Shape;233;p23"/>
          <p:cNvCxnSpPr>
            <a:stCxn id="226" idx="0"/>
            <a:endCxn id="225" idx="2"/>
          </p:cNvCxnSpPr>
          <p:nvPr/>
        </p:nvCxnSpPr>
        <p:spPr>
          <a:xfrm rot="-5400000">
            <a:off x="2590023" y="1637804"/>
            <a:ext cx="466500" cy="1562100"/>
          </a:xfrm>
          <a:prstGeom prst="bentConnector3">
            <a:avLst>
              <a:gd name="adj1" fmla="val 49997"/>
            </a:avLst>
          </a:prstGeom>
          <a:noFill/>
          <a:ln w="9525" cap="flat" cmpd="sng">
            <a:solidFill>
              <a:schemeClr val="dk2"/>
            </a:solidFill>
            <a:prstDash val="solid"/>
            <a:round/>
            <a:headEnd type="none" w="sm" len="sm"/>
            <a:tailEnd type="none" w="sm" len="sm"/>
          </a:ln>
        </p:spPr>
      </p:cxnSp>
      <p:cxnSp>
        <p:nvCxnSpPr>
          <p:cNvPr id="234" name="Google Shape;234;p23"/>
          <p:cNvCxnSpPr>
            <a:stCxn id="226" idx="2"/>
            <a:endCxn id="230" idx="0"/>
          </p:cNvCxnSpPr>
          <p:nvPr/>
        </p:nvCxnSpPr>
        <p:spPr>
          <a:xfrm rot="-5400000" flipH="1">
            <a:off x="2237823" y="2981804"/>
            <a:ext cx="390000" cy="781200"/>
          </a:xfrm>
          <a:prstGeom prst="bentConnector3">
            <a:avLst>
              <a:gd name="adj1" fmla="val 50008"/>
            </a:avLst>
          </a:prstGeom>
          <a:noFill/>
          <a:ln w="9525" cap="flat" cmpd="sng">
            <a:solidFill>
              <a:schemeClr val="dk2"/>
            </a:solidFill>
            <a:prstDash val="solid"/>
            <a:round/>
            <a:headEnd type="none" w="sm" len="sm"/>
            <a:tailEnd type="none" w="sm" len="sm"/>
          </a:ln>
        </p:spPr>
      </p:cxnSp>
      <p:cxnSp>
        <p:nvCxnSpPr>
          <p:cNvPr id="235" name="Google Shape;235;p23"/>
          <p:cNvCxnSpPr>
            <a:stCxn id="231" idx="0"/>
            <a:endCxn id="226" idx="2"/>
          </p:cNvCxnSpPr>
          <p:nvPr/>
        </p:nvCxnSpPr>
        <p:spPr>
          <a:xfrm rot="-5400000">
            <a:off x="1456650" y="2982024"/>
            <a:ext cx="390000" cy="780900"/>
          </a:xfrm>
          <a:prstGeom prst="bentConnector3">
            <a:avLst>
              <a:gd name="adj1" fmla="val 50008"/>
            </a:avLst>
          </a:prstGeom>
          <a:noFill/>
          <a:ln w="9525" cap="flat" cmpd="sng">
            <a:solidFill>
              <a:schemeClr val="dk2"/>
            </a:solidFill>
            <a:prstDash val="solid"/>
            <a:round/>
            <a:headEnd type="none" w="sm" len="sm"/>
            <a:tailEnd type="none" w="sm" len="sm"/>
          </a:ln>
        </p:spPr>
      </p:cxnSp>
      <p:cxnSp>
        <p:nvCxnSpPr>
          <p:cNvPr id="236" name="Google Shape;236;p23"/>
          <p:cNvCxnSpPr>
            <a:stCxn id="227" idx="2"/>
            <a:endCxn id="228" idx="0"/>
          </p:cNvCxnSpPr>
          <p:nvPr/>
        </p:nvCxnSpPr>
        <p:spPr>
          <a:xfrm rot="-5400000" flipH="1">
            <a:off x="5362065" y="2981804"/>
            <a:ext cx="390000" cy="781200"/>
          </a:xfrm>
          <a:prstGeom prst="bentConnector3">
            <a:avLst>
              <a:gd name="adj1" fmla="val 50008"/>
            </a:avLst>
          </a:prstGeom>
          <a:noFill/>
          <a:ln w="9525" cap="flat" cmpd="sng">
            <a:solidFill>
              <a:schemeClr val="dk2"/>
            </a:solidFill>
            <a:prstDash val="solid"/>
            <a:round/>
            <a:headEnd type="none" w="sm" len="sm"/>
            <a:tailEnd type="none" w="sm" len="sm"/>
          </a:ln>
        </p:spPr>
      </p:cxnSp>
      <p:cxnSp>
        <p:nvCxnSpPr>
          <p:cNvPr id="237" name="Google Shape;237;p23"/>
          <p:cNvCxnSpPr>
            <a:stCxn id="229" idx="0"/>
            <a:endCxn id="227" idx="2"/>
          </p:cNvCxnSpPr>
          <p:nvPr/>
        </p:nvCxnSpPr>
        <p:spPr>
          <a:xfrm rot="-5400000">
            <a:off x="4580892" y="2982024"/>
            <a:ext cx="390000" cy="780900"/>
          </a:xfrm>
          <a:prstGeom prst="bentConnector3">
            <a:avLst>
              <a:gd name="adj1" fmla="val 50008"/>
            </a:avLst>
          </a:prstGeom>
          <a:noFill/>
          <a:ln w="9525" cap="flat" cmpd="sng">
            <a:solidFill>
              <a:schemeClr val="dk2"/>
            </a:solidFill>
            <a:prstDash val="solid"/>
            <a:round/>
            <a:headEnd type="none" w="sm" len="sm"/>
            <a:tailEnd type="none" w="sm" len="sm"/>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241"/>
        <p:cNvGrpSpPr/>
        <p:nvPr/>
      </p:nvGrpSpPr>
      <p:grpSpPr>
        <a:xfrm>
          <a:off x="0" y="0"/>
          <a:ext cx="0" cy="0"/>
          <a:chOff x="0" y="0"/>
          <a:chExt cx="0" cy="0"/>
        </a:xfrm>
      </p:grpSpPr>
      <p:sp>
        <p:nvSpPr>
          <p:cNvPr id="242" name="Google Shape;242;p24"/>
          <p:cNvSpPr txBox="1">
            <a:spLocks noGrp="1"/>
          </p:cNvSpPr>
          <p:nvPr>
            <p:ph type="title"/>
          </p:nvPr>
        </p:nvSpPr>
        <p:spPr>
          <a:xfrm>
            <a:off x="550500" y="759800"/>
            <a:ext cx="6107700" cy="396300"/>
          </a:xfrm>
          <a:prstGeom prst="rect">
            <a:avLst/>
          </a:prstGeom>
        </p:spPr>
        <p:txBody>
          <a:bodyPr spcFirstLastPara="1" wrap="square" lIns="0" tIns="0" rIns="0" bIns="0" anchor="b" anchorCtr="0">
            <a:noAutofit/>
          </a:bodyPr>
          <a:lstStyle/>
          <a:p>
            <a:pPr marL="0" lvl="0" indent="0" algn="ctr" rtl="1">
              <a:spcBef>
                <a:spcPts val="0"/>
              </a:spcBef>
              <a:spcAft>
                <a:spcPts val="0"/>
              </a:spcAft>
              <a:buNone/>
            </a:pPr>
            <a:r>
              <a:rPr lang="fa-IR" dirty="0">
                <a:cs typeface="B Nazanin" panose="00000700000000000000" pitchFamily="2" charset="-78"/>
              </a:rPr>
              <a:t>جداول برای مقایسه داده ها</a:t>
            </a:r>
            <a:endParaRPr dirty="0">
              <a:cs typeface="B Nazanin" panose="00000700000000000000" pitchFamily="2" charset="-78"/>
            </a:endParaRPr>
          </a:p>
        </p:txBody>
      </p:sp>
      <p:graphicFrame>
        <p:nvGraphicFramePr>
          <p:cNvPr id="243" name="Google Shape;243;p24"/>
          <p:cNvGraphicFramePr/>
          <p:nvPr>
            <p:extLst>
              <p:ext uri="{D42A27DB-BD31-4B8C-83A1-F6EECF244321}">
                <p14:modId xmlns:p14="http://schemas.microsoft.com/office/powerpoint/2010/main" val="198482646"/>
              </p:ext>
            </p:extLst>
          </p:nvPr>
        </p:nvGraphicFramePr>
        <p:xfrm>
          <a:off x="550500" y="1564481"/>
          <a:ext cx="6107700" cy="2562000"/>
        </p:xfrm>
        <a:graphic>
          <a:graphicData uri="http://schemas.openxmlformats.org/drawingml/2006/table">
            <a:tbl>
              <a:tblPr>
                <a:noFill/>
                <a:tableStyleId>{6B5681E7-3F6B-493A-A081-50176DB923CF}</a:tableStyleId>
              </a:tblPr>
              <a:tblGrid>
                <a:gridCol w="1526925">
                  <a:extLst>
                    <a:ext uri="{9D8B030D-6E8A-4147-A177-3AD203B41FA5}">
                      <a16:colId xmlns:a16="http://schemas.microsoft.com/office/drawing/2014/main" val="20000"/>
                    </a:ext>
                  </a:extLst>
                </a:gridCol>
                <a:gridCol w="1526925">
                  <a:extLst>
                    <a:ext uri="{9D8B030D-6E8A-4147-A177-3AD203B41FA5}">
                      <a16:colId xmlns:a16="http://schemas.microsoft.com/office/drawing/2014/main" val="20001"/>
                    </a:ext>
                  </a:extLst>
                </a:gridCol>
                <a:gridCol w="1526925">
                  <a:extLst>
                    <a:ext uri="{9D8B030D-6E8A-4147-A177-3AD203B41FA5}">
                      <a16:colId xmlns:a16="http://schemas.microsoft.com/office/drawing/2014/main" val="20002"/>
                    </a:ext>
                  </a:extLst>
                </a:gridCol>
                <a:gridCol w="1526925">
                  <a:extLst>
                    <a:ext uri="{9D8B030D-6E8A-4147-A177-3AD203B41FA5}">
                      <a16:colId xmlns:a16="http://schemas.microsoft.com/office/drawing/2014/main" val="20003"/>
                    </a:ext>
                  </a:extLst>
                </a:gridCol>
              </a:tblGrid>
              <a:tr h="640500">
                <a:tc>
                  <a:txBody>
                    <a:bodyPr/>
                    <a:lstStyle/>
                    <a:p>
                      <a:pPr marL="0" lvl="0" indent="0" algn="l" rtl="0">
                        <a:spcBef>
                          <a:spcPts val="0"/>
                        </a:spcBef>
                        <a:spcAft>
                          <a:spcPts val="0"/>
                        </a:spcAft>
                        <a:buNone/>
                      </a:pPr>
                      <a:endParaRPr>
                        <a:solidFill>
                          <a:schemeClr val="tx1"/>
                        </a:solidFill>
                        <a:latin typeface="News Cycle"/>
                        <a:ea typeface="News Cycle"/>
                        <a:cs typeface="News Cycle"/>
                        <a:sym typeface="News Cycle"/>
                      </a:endParaRPr>
                    </a:p>
                  </a:txBody>
                  <a:tcPr marL="91425" marR="91425" marT="68575" marB="6857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38100" cap="flat" cmpd="sng">
                      <a:solidFill>
                        <a:schemeClr val="accent3"/>
                      </a:solidFill>
                      <a:prstDash val="solid"/>
                      <a:round/>
                      <a:headEnd type="none" w="sm" len="sm"/>
                      <a:tailEnd type="none" w="sm" len="sm"/>
                    </a:lnT>
                    <a:lnB w="9525"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100" dirty="0">
                          <a:solidFill>
                            <a:schemeClr val="tx1"/>
                          </a:solidFill>
                          <a:latin typeface="News Cycle"/>
                          <a:ea typeface="News Cycle"/>
                          <a:cs typeface="News Cycle"/>
                          <a:sym typeface="News Cycle"/>
                        </a:rPr>
                        <a:t>A</a:t>
                      </a:r>
                      <a:endParaRPr sz="1100" dirty="0">
                        <a:solidFill>
                          <a:schemeClr val="tx1"/>
                        </a:solidFill>
                        <a:latin typeface="News Cycle"/>
                        <a:ea typeface="News Cycle"/>
                        <a:cs typeface="News Cycle"/>
                        <a:sym typeface="News Cycle"/>
                      </a:endParaRPr>
                    </a:p>
                  </a:txBody>
                  <a:tcPr marL="91425" marR="91425" marT="68575" marB="6857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38100" cap="flat" cmpd="sng">
                      <a:solidFill>
                        <a:schemeClr val="accent3"/>
                      </a:solidFill>
                      <a:prstDash val="solid"/>
                      <a:round/>
                      <a:headEnd type="none" w="sm" len="sm"/>
                      <a:tailEnd type="none" w="sm" len="sm"/>
                    </a:lnT>
                    <a:lnB w="9525"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100">
                          <a:solidFill>
                            <a:schemeClr val="tx1"/>
                          </a:solidFill>
                          <a:latin typeface="News Cycle"/>
                          <a:ea typeface="News Cycle"/>
                          <a:cs typeface="News Cycle"/>
                          <a:sym typeface="News Cycle"/>
                        </a:rPr>
                        <a:t>B</a:t>
                      </a:r>
                      <a:endParaRPr sz="1100">
                        <a:solidFill>
                          <a:schemeClr val="tx1"/>
                        </a:solidFill>
                        <a:latin typeface="News Cycle"/>
                        <a:ea typeface="News Cycle"/>
                        <a:cs typeface="News Cycle"/>
                        <a:sym typeface="News Cycle"/>
                      </a:endParaRPr>
                    </a:p>
                  </a:txBody>
                  <a:tcPr marL="91425" marR="91425" marT="68575" marB="6857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38100" cap="flat" cmpd="sng">
                      <a:solidFill>
                        <a:schemeClr val="accent3"/>
                      </a:solidFill>
                      <a:prstDash val="solid"/>
                      <a:round/>
                      <a:headEnd type="none" w="sm" len="sm"/>
                      <a:tailEnd type="none" w="sm" len="sm"/>
                    </a:lnT>
                    <a:lnB w="9525"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100">
                          <a:solidFill>
                            <a:schemeClr val="tx1"/>
                          </a:solidFill>
                          <a:latin typeface="News Cycle"/>
                          <a:ea typeface="News Cycle"/>
                          <a:cs typeface="News Cycle"/>
                          <a:sym typeface="News Cycle"/>
                        </a:rPr>
                        <a:t>C</a:t>
                      </a:r>
                      <a:endParaRPr sz="1100">
                        <a:solidFill>
                          <a:schemeClr val="tx1"/>
                        </a:solidFill>
                        <a:latin typeface="News Cycle"/>
                        <a:ea typeface="News Cycle"/>
                        <a:cs typeface="News Cycle"/>
                        <a:sym typeface="News Cycle"/>
                      </a:endParaRPr>
                    </a:p>
                  </a:txBody>
                  <a:tcPr marL="91425" marR="91425" marT="68575" marB="6857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38100" cap="flat" cmpd="sng">
                      <a:solidFill>
                        <a:schemeClr val="accent3"/>
                      </a:solidFill>
                      <a:prstDash val="solid"/>
                      <a:round/>
                      <a:headEnd type="none" w="sm" len="sm"/>
                      <a:tailEnd type="none" w="sm" len="sm"/>
                    </a:lnT>
                    <a:lnB w="9525" cap="flat" cmpd="sng">
                      <a:solidFill>
                        <a:schemeClr val="accent1"/>
                      </a:solidFill>
                      <a:prstDash val="solid"/>
                      <a:round/>
                      <a:headEnd type="none" w="sm" len="sm"/>
                      <a:tailEnd type="none" w="sm" len="sm"/>
                    </a:lnB>
                  </a:tcPr>
                </a:tc>
                <a:extLst>
                  <a:ext uri="{0D108BD9-81ED-4DB2-BD59-A6C34878D82A}">
                    <a16:rowId xmlns:a16="http://schemas.microsoft.com/office/drawing/2014/main" val="10000"/>
                  </a:ext>
                </a:extLst>
              </a:tr>
              <a:tr h="640500">
                <a:tc>
                  <a:txBody>
                    <a:bodyPr/>
                    <a:lstStyle/>
                    <a:p>
                      <a:pPr marL="0" lvl="0" indent="0" algn="ctr" rtl="0">
                        <a:spcBef>
                          <a:spcPts val="0"/>
                        </a:spcBef>
                        <a:spcAft>
                          <a:spcPts val="0"/>
                        </a:spcAft>
                        <a:buNone/>
                      </a:pPr>
                      <a:r>
                        <a:rPr lang="fa-IR" sz="1600" dirty="0">
                          <a:solidFill>
                            <a:schemeClr val="tx1"/>
                          </a:solidFill>
                          <a:latin typeface="News Cycle"/>
                          <a:ea typeface="News Cycle"/>
                          <a:cs typeface="B Nazanin" panose="00000700000000000000" pitchFamily="2" charset="-78"/>
                          <a:sym typeface="News Cycle"/>
                        </a:rPr>
                        <a:t>عنوان</a:t>
                      </a:r>
                      <a:endParaRPr sz="1600" dirty="0">
                        <a:solidFill>
                          <a:schemeClr val="tx1"/>
                        </a:solidFill>
                        <a:latin typeface="News Cycle"/>
                        <a:ea typeface="News Cycle"/>
                        <a:cs typeface="B Nazanin" panose="00000700000000000000" pitchFamily="2" charset="-78"/>
                        <a:sym typeface="News Cycle"/>
                      </a:endParaRPr>
                    </a:p>
                  </a:txBody>
                  <a:tcPr marL="91425" marR="91425" marT="68575" marB="6857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800" dirty="0">
                          <a:solidFill>
                            <a:schemeClr val="tx1"/>
                          </a:solidFill>
                          <a:latin typeface="News Cycle"/>
                          <a:ea typeface="News Cycle"/>
                          <a:cs typeface="News Cycle"/>
                          <a:sym typeface="News Cycle"/>
                        </a:rPr>
                        <a:t>10</a:t>
                      </a:r>
                      <a:endParaRPr sz="1800" dirty="0">
                        <a:solidFill>
                          <a:schemeClr val="tx1"/>
                        </a:solidFill>
                        <a:latin typeface="News Cycle"/>
                        <a:ea typeface="News Cycle"/>
                        <a:cs typeface="News Cycle"/>
                        <a:sym typeface="News Cycle"/>
                      </a:endParaRPr>
                    </a:p>
                  </a:txBody>
                  <a:tcPr marL="91425" marR="91425" marT="68575" marB="6857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800">
                          <a:solidFill>
                            <a:schemeClr val="tx1"/>
                          </a:solidFill>
                          <a:latin typeface="News Cycle"/>
                          <a:ea typeface="News Cycle"/>
                          <a:cs typeface="News Cycle"/>
                          <a:sym typeface="News Cycle"/>
                        </a:rPr>
                        <a:t>20</a:t>
                      </a:r>
                      <a:endParaRPr sz="1800">
                        <a:solidFill>
                          <a:schemeClr val="tx1"/>
                        </a:solidFill>
                        <a:latin typeface="News Cycle"/>
                        <a:ea typeface="News Cycle"/>
                        <a:cs typeface="News Cycle"/>
                        <a:sym typeface="News Cycle"/>
                      </a:endParaRPr>
                    </a:p>
                  </a:txBody>
                  <a:tcPr marL="91425" marR="91425" marT="68575" marB="6857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800">
                          <a:solidFill>
                            <a:schemeClr val="tx1"/>
                          </a:solidFill>
                          <a:latin typeface="News Cycle"/>
                          <a:ea typeface="News Cycle"/>
                          <a:cs typeface="News Cycle"/>
                          <a:sym typeface="News Cycle"/>
                        </a:rPr>
                        <a:t>7</a:t>
                      </a:r>
                      <a:endParaRPr sz="1800">
                        <a:solidFill>
                          <a:schemeClr val="tx1"/>
                        </a:solidFill>
                        <a:latin typeface="News Cycle"/>
                        <a:ea typeface="News Cycle"/>
                        <a:cs typeface="News Cycle"/>
                        <a:sym typeface="News Cycle"/>
                      </a:endParaRPr>
                    </a:p>
                  </a:txBody>
                  <a:tcPr marL="91425" marR="91425" marT="68575" marB="6857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extLst>
                  <a:ext uri="{0D108BD9-81ED-4DB2-BD59-A6C34878D82A}">
                    <a16:rowId xmlns:a16="http://schemas.microsoft.com/office/drawing/2014/main" val="10001"/>
                  </a:ext>
                </a:extLst>
              </a:tr>
              <a:tr h="640500">
                <a:tc>
                  <a:txBody>
                    <a:bodyPr/>
                    <a:lstStyle/>
                    <a:p>
                      <a:pPr marL="0" lvl="0" indent="0" algn="ctr" rtl="0">
                        <a:spcBef>
                          <a:spcPts val="0"/>
                        </a:spcBef>
                        <a:spcAft>
                          <a:spcPts val="0"/>
                        </a:spcAft>
                        <a:buNone/>
                      </a:pPr>
                      <a:r>
                        <a:rPr lang="fa-IR" sz="1600" dirty="0">
                          <a:solidFill>
                            <a:schemeClr val="tx1"/>
                          </a:solidFill>
                          <a:latin typeface="News Cycle"/>
                          <a:ea typeface="News Cycle"/>
                          <a:cs typeface="B Nazanin" panose="00000700000000000000" pitchFamily="2" charset="-78"/>
                          <a:sym typeface="News Cycle"/>
                        </a:rPr>
                        <a:t>عنوان</a:t>
                      </a:r>
                      <a:endParaRPr sz="1600" dirty="0">
                        <a:solidFill>
                          <a:schemeClr val="tx1"/>
                        </a:solidFill>
                        <a:latin typeface="News Cycle"/>
                        <a:ea typeface="News Cycle"/>
                        <a:cs typeface="B Nazanin" panose="00000700000000000000" pitchFamily="2" charset="-78"/>
                        <a:sym typeface="News Cycle"/>
                      </a:endParaRPr>
                    </a:p>
                  </a:txBody>
                  <a:tcPr marL="91425" marR="91425" marT="68575" marB="6857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800">
                          <a:solidFill>
                            <a:schemeClr val="tx1"/>
                          </a:solidFill>
                          <a:latin typeface="News Cycle"/>
                          <a:ea typeface="News Cycle"/>
                          <a:cs typeface="News Cycle"/>
                          <a:sym typeface="News Cycle"/>
                        </a:rPr>
                        <a:t>30</a:t>
                      </a:r>
                      <a:endParaRPr sz="1800">
                        <a:solidFill>
                          <a:schemeClr val="tx1"/>
                        </a:solidFill>
                        <a:latin typeface="News Cycle"/>
                        <a:ea typeface="News Cycle"/>
                        <a:cs typeface="News Cycle"/>
                        <a:sym typeface="News Cycle"/>
                      </a:endParaRPr>
                    </a:p>
                  </a:txBody>
                  <a:tcPr marL="91425" marR="91425" marT="68575" marB="6857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800">
                          <a:solidFill>
                            <a:schemeClr val="tx1"/>
                          </a:solidFill>
                          <a:latin typeface="News Cycle"/>
                          <a:ea typeface="News Cycle"/>
                          <a:cs typeface="News Cycle"/>
                          <a:sym typeface="News Cycle"/>
                        </a:rPr>
                        <a:t>15</a:t>
                      </a:r>
                      <a:endParaRPr sz="1800">
                        <a:solidFill>
                          <a:schemeClr val="tx1"/>
                        </a:solidFill>
                        <a:latin typeface="News Cycle"/>
                        <a:ea typeface="News Cycle"/>
                        <a:cs typeface="News Cycle"/>
                        <a:sym typeface="News Cycle"/>
                      </a:endParaRPr>
                    </a:p>
                  </a:txBody>
                  <a:tcPr marL="91425" marR="91425" marT="68575" marB="6857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800">
                          <a:solidFill>
                            <a:schemeClr val="tx1"/>
                          </a:solidFill>
                          <a:latin typeface="News Cycle"/>
                          <a:ea typeface="News Cycle"/>
                          <a:cs typeface="News Cycle"/>
                          <a:sym typeface="News Cycle"/>
                        </a:rPr>
                        <a:t>10</a:t>
                      </a:r>
                      <a:endParaRPr sz="1800">
                        <a:solidFill>
                          <a:schemeClr val="tx1"/>
                        </a:solidFill>
                        <a:latin typeface="News Cycle"/>
                        <a:ea typeface="News Cycle"/>
                        <a:cs typeface="News Cycle"/>
                        <a:sym typeface="News Cycle"/>
                      </a:endParaRPr>
                    </a:p>
                  </a:txBody>
                  <a:tcPr marL="91425" marR="91425" marT="68575" marB="6857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accent1"/>
                      </a:solidFill>
                      <a:prstDash val="solid"/>
                      <a:round/>
                      <a:headEnd type="none" w="sm" len="sm"/>
                      <a:tailEnd type="none" w="sm" len="sm"/>
                    </a:lnT>
                    <a:lnB w="9525" cap="flat" cmpd="sng">
                      <a:solidFill>
                        <a:schemeClr val="accent1"/>
                      </a:solidFill>
                      <a:prstDash val="solid"/>
                      <a:round/>
                      <a:headEnd type="none" w="sm" len="sm"/>
                      <a:tailEnd type="none" w="sm" len="sm"/>
                    </a:lnB>
                  </a:tcPr>
                </a:tc>
                <a:extLst>
                  <a:ext uri="{0D108BD9-81ED-4DB2-BD59-A6C34878D82A}">
                    <a16:rowId xmlns:a16="http://schemas.microsoft.com/office/drawing/2014/main" val="10002"/>
                  </a:ext>
                </a:extLst>
              </a:tr>
              <a:tr h="640500">
                <a:tc>
                  <a:txBody>
                    <a:bodyPr/>
                    <a:lstStyle/>
                    <a:p>
                      <a:pPr marL="0" lvl="0" indent="0" algn="ctr" rtl="0">
                        <a:spcBef>
                          <a:spcPts val="0"/>
                        </a:spcBef>
                        <a:spcAft>
                          <a:spcPts val="0"/>
                        </a:spcAft>
                        <a:buNone/>
                      </a:pPr>
                      <a:r>
                        <a:rPr lang="fa-IR" sz="1600" dirty="0">
                          <a:solidFill>
                            <a:schemeClr val="tx1"/>
                          </a:solidFill>
                          <a:latin typeface="News Cycle"/>
                          <a:ea typeface="News Cycle"/>
                          <a:cs typeface="B Nazanin" panose="00000700000000000000" pitchFamily="2" charset="-78"/>
                          <a:sym typeface="News Cycle"/>
                        </a:rPr>
                        <a:t>عنوان</a:t>
                      </a:r>
                      <a:endParaRPr sz="1600" dirty="0">
                        <a:solidFill>
                          <a:schemeClr val="tx1"/>
                        </a:solidFill>
                        <a:latin typeface="News Cycle"/>
                        <a:ea typeface="News Cycle"/>
                        <a:cs typeface="B Nazanin" panose="00000700000000000000" pitchFamily="2" charset="-78"/>
                        <a:sym typeface="News Cycle"/>
                      </a:endParaRPr>
                    </a:p>
                  </a:txBody>
                  <a:tcPr marL="91425" marR="91425" marT="68575" marB="6857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accent1"/>
                      </a:solidFill>
                      <a:prstDash val="solid"/>
                      <a:round/>
                      <a:headEnd type="none" w="sm" len="sm"/>
                      <a:tailEnd type="none" w="sm" len="sm"/>
                    </a:lnT>
                    <a:lnB w="38100" cap="flat" cmpd="sng">
                      <a:solidFill>
                        <a:schemeClr val="accent3"/>
                      </a:solidFill>
                      <a:prstDash val="solid"/>
                      <a:round/>
                      <a:headEnd type="none" w="sm" len="sm"/>
                      <a:tailEnd type="none" w="sm" len="sm"/>
                    </a:lnB>
                  </a:tcPr>
                </a:tc>
                <a:tc>
                  <a:txBody>
                    <a:bodyPr/>
                    <a:lstStyle/>
                    <a:p>
                      <a:pPr marL="0" lvl="0" indent="0" algn="ctr" rtl="0">
                        <a:spcBef>
                          <a:spcPts val="0"/>
                        </a:spcBef>
                        <a:spcAft>
                          <a:spcPts val="0"/>
                        </a:spcAft>
                        <a:buNone/>
                      </a:pPr>
                      <a:r>
                        <a:rPr lang="en" sz="1800">
                          <a:solidFill>
                            <a:schemeClr val="tx1"/>
                          </a:solidFill>
                          <a:latin typeface="News Cycle"/>
                          <a:ea typeface="News Cycle"/>
                          <a:cs typeface="News Cycle"/>
                          <a:sym typeface="News Cycle"/>
                        </a:rPr>
                        <a:t>5</a:t>
                      </a:r>
                      <a:endParaRPr sz="1800">
                        <a:solidFill>
                          <a:schemeClr val="tx1"/>
                        </a:solidFill>
                        <a:latin typeface="News Cycle"/>
                        <a:ea typeface="News Cycle"/>
                        <a:cs typeface="News Cycle"/>
                        <a:sym typeface="News Cycle"/>
                      </a:endParaRPr>
                    </a:p>
                  </a:txBody>
                  <a:tcPr marL="91425" marR="91425" marT="68575" marB="6857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accent1"/>
                      </a:solidFill>
                      <a:prstDash val="solid"/>
                      <a:round/>
                      <a:headEnd type="none" w="sm" len="sm"/>
                      <a:tailEnd type="none" w="sm" len="sm"/>
                    </a:lnT>
                    <a:lnB w="38100" cap="flat" cmpd="sng">
                      <a:solidFill>
                        <a:schemeClr val="accent3"/>
                      </a:solidFill>
                      <a:prstDash val="solid"/>
                      <a:round/>
                      <a:headEnd type="none" w="sm" len="sm"/>
                      <a:tailEnd type="none" w="sm" len="sm"/>
                    </a:lnB>
                  </a:tcPr>
                </a:tc>
                <a:tc>
                  <a:txBody>
                    <a:bodyPr/>
                    <a:lstStyle/>
                    <a:p>
                      <a:pPr marL="0" lvl="0" indent="0" algn="ctr" rtl="0">
                        <a:spcBef>
                          <a:spcPts val="0"/>
                        </a:spcBef>
                        <a:spcAft>
                          <a:spcPts val="0"/>
                        </a:spcAft>
                        <a:buNone/>
                      </a:pPr>
                      <a:r>
                        <a:rPr lang="en" sz="1800">
                          <a:solidFill>
                            <a:schemeClr val="tx1"/>
                          </a:solidFill>
                          <a:latin typeface="News Cycle"/>
                          <a:ea typeface="News Cycle"/>
                          <a:cs typeface="News Cycle"/>
                          <a:sym typeface="News Cycle"/>
                        </a:rPr>
                        <a:t>24</a:t>
                      </a:r>
                      <a:endParaRPr sz="1800">
                        <a:solidFill>
                          <a:schemeClr val="tx1"/>
                        </a:solidFill>
                        <a:latin typeface="News Cycle"/>
                        <a:ea typeface="News Cycle"/>
                        <a:cs typeface="News Cycle"/>
                        <a:sym typeface="News Cycle"/>
                      </a:endParaRPr>
                    </a:p>
                  </a:txBody>
                  <a:tcPr marL="91425" marR="91425" marT="68575" marB="6857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accent1"/>
                      </a:solidFill>
                      <a:prstDash val="solid"/>
                      <a:round/>
                      <a:headEnd type="none" w="sm" len="sm"/>
                      <a:tailEnd type="none" w="sm" len="sm"/>
                    </a:lnT>
                    <a:lnB w="38100" cap="flat" cmpd="sng">
                      <a:solidFill>
                        <a:schemeClr val="accent3"/>
                      </a:solidFill>
                      <a:prstDash val="solid"/>
                      <a:round/>
                      <a:headEnd type="none" w="sm" len="sm"/>
                      <a:tailEnd type="none" w="sm" len="sm"/>
                    </a:lnB>
                  </a:tcPr>
                </a:tc>
                <a:tc>
                  <a:txBody>
                    <a:bodyPr/>
                    <a:lstStyle/>
                    <a:p>
                      <a:pPr marL="0" lvl="0" indent="0" algn="ctr" rtl="0">
                        <a:spcBef>
                          <a:spcPts val="0"/>
                        </a:spcBef>
                        <a:spcAft>
                          <a:spcPts val="0"/>
                        </a:spcAft>
                        <a:buNone/>
                      </a:pPr>
                      <a:r>
                        <a:rPr lang="en" sz="1800" dirty="0">
                          <a:solidFill>
                            <a:schemeClr val="tx1"/>
                          </a:solidFill>
                          <a:latin typeface="News Cycle"/>
                          <a:ea typeface="News Cycle"/>
                          <a:cs typeface="News Cycle"/>
                          <a:sym typeface="News Cycle"/>
                        </a:rPr>
                        <a:t>16</a:t>
                      </a:r>
                      <a:endParaRPr sz="1800" dirty="0">
                        <a:solidFill>
                          <a:schemeClr val="tx1"/>
                        </a:solidFill>
                        <a:latin typeface="News Cycle"/>
                        <a:ea typeface="News Cycle"/>
                        <a:cs typeface="News Cycle"/>
                        <a:sym typeface="News Cycle"/>
                      </a:endParaRPr>
                    </a:p>
                  </a:txBody>
                  <a:tcPr marL="91425" marR="91425" marT="68575" marB="6857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accent1"/>
                      </a:solidFill>
                      <a:prstDash val="solid"/>
                      <a:round/>
                      <a:headEnd type="none" w="sm" len="sm"/>
                      <a:tailEnd type="none" w="sm" len="sm"/>
                    </a:lnT>
                    <a:lnB w="38100" cap="flat" cmpd="sng">
                      <a:solidFill>
                        <a:schemeClr val="accent3"/>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
        <p:nvSpPr>
          <p:cNvPr id="244" name="Google Shape;244;p24"/>
          <p:cNvSpPr txBox="1">
            <a:spLocks noGrp="1"/>
          </p:cNvSpPr>
          <p:nvPr>
            <p:ph type="sldNum" idx="12"/>
          </p:nvPr>
        </p:nvSpPr>
        <p:spPr>
          <a:xfrm>
            <a:off x="8346250" y="4688650"/>
            <a:ext cx="569100" cy="4548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28</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248"/>
        <p:cNvGrpSpPr/>
        <p:nvPr/>
      </p:nvGrpSpPr>
      <p:grpSpPr>
        <a:xfrm>
          <a:off x="0" y="0"/>
          <a:ext cx="0" cy="0"/>
          <a:chOff x="0" y="0"/>
          <a:chExt cx="0" cy="0"/>
        </a:xfrm>
      </p:grpSpPr>
      <p:sp>
        <p:nvSpPr>
          <p:cNvPr id="249" name="Google Shape;249;p25"/>
          <p:cNvSpPr/>
          <p:nvPr/>
        </p:nvSpPr>
        <p:spPr>
          <a:xfrm>
            <a:off x="514725" y="866376"/>
            <a:ext cx="7606666" cy="3573622"/>
          </a:xfrm>
          <a:custGeom>
            <a:avLst/>
            <a:gdLst/>
            <a:ahLst/>
            <a:cxnLst/>
            <a:rect l="l" t="t" r="r" b="b"/>
            <a:pathLst>
              <a:path w="285750" h="136125" extrusionOk="0">
                <a:moveTo>
                  <a:pt x="74830" y="1313"/>
                </a:moveTo>
                <a:lnTo>
                  <a:pt x="74352" y="1330"/>
                </a:lnTo>
                <a:lnTo>
                  <a:pt x="74864" y="1330"/>
                </a:lnTo>
                <a:lnTo>
                  <a:pt x="74830" y="1313"/>
                </a:lnTo>
                <a:close/>
                <a:moveTo>
                  <a:pt x="77830" y="1739"/>
                </a:moveTo>
                <a:lnTo>
                  <a:pt x="77830" y="1739"/>
                </a:lnTo>
                <a:lnTo>
                  <a:pt x="77830" y="1739"/>
                </a:lnTo>
                <a:close/>
                <a:moveTo>
                  <a:pt x="176011" y="1432"/>
                </a:moveTo>
                <a:lnTo>
                  <a:pt x="176114" y="1636"/>
                </a:lnTo>
                <a:lnTo>
                  <a:pt x="175500" y="1841"/>
                </a:lnTo>
                <a:lnTo>
                  <a:pt x="175807" y="1943"/>
                </a:lnTo>
                <a:lnTo>
                  <a:pt x="178875" y="1943"/>
                </a:lnTo>
                <a:lnTo>
                  <a:pt x="178773" y="1636"/>
                </a:lnTo>
                <a:lnTo>
                  <a:pt x="176011" y="1432"/>
                </a:lnTo>
                <a:close/>
                <a:moveTo>
                  <a:pt x="135102" y="1841"/>
                </a:moveTo>
                <a:lnTo>
                  <a:pt x="134898" y="1943"/>
                </a:lnTo>
                <a:lnTo>
                  <a:pt x="135102" y="2045"/>
                </a:lnTo>
                <a:lnTo>
                  <a:pt x="134489" y="2045"/>
                </a:lnTo>
                <a:lnTo>
                  <a:pt x="134795" y="2148"/>
                </a:lnTo>
                <a:lnTo>
                  <a:pt x="134489" y="2148"/>
                </a:lnTo>
                <a:lnTo>
                  <a:pt x="135920" y="2352"/>
                </a:lnTo>
                <a:lnTo>
                  <a:pt x="135307" y="2455"/>
                </a:lnTo>
                <a:lnTo>
                  <a:pt x="137148" y="2557"/>
                </a:lnTo>
                <a:lnTo>
                  <a:pt x="137148" y="2659"/>
                </a:lnTo>
                <a:lnTo>
                  <a:pt x="139500" y="2148"/>
                </a:lnTo>
                <a:lnTo>
                  <a:pt x="137148" y="2045"/>
                </a:lnTo>
                <a:lnTo>
                  <a:pt x="137250" y="1841"/>
                </a:lnTo>
                <a:lnTo>
                  <a:pt x="136739" y="1841"/>
                </a:lnTo>
                <a:lnTo>
                  <a:pt x="136739" y="2045"/>
                </a:lnTo>
                <a:lnTo>
                  <a:pt x="135102" y="1841"/>
                </a:lnTo>
                <a:close/>
                <a:moveTo>
                  <a:pt x="178466" y="2045"/>
                </a:moveTo>
                <a:lnTo>
                  <a:pt x="177443" y="2148"/>
                </a:lnTo>
                <a:lnTo>
                  <a:pt x="177136" y="2455"/>
                </a:lnTo>
                <a:lnTo>
                  <a:pt x="181534" y="2864"/>
                </a:lnTo>
                <a:lnTo>
                  <a:pt x="181534" y="2864"/>
                </a:lnTo>
                <a:lnTo>
                  <a:pt x="180716" y="2659"/>
                </a:lnTo>
                <a:lnTo>
                  <a:pt x="181023" y="2659"/>
                </a:lnTo>
                <a:lnTo>
                  <a:pt x="180818" y="2250"/>
                </a:lnTo>
                <a:lnTo>
                  <a:pt x="178466" y="2045"/>
                </a:lnTo>
                <a:close/>
                <a:moveTo>
                  <a:pt x="75068" y="3170"/>
                </a:moveTo>
                <a:lnTo>
                  <a:pt x="74870" y="3225"/>
                </a:lnTo>
                <a:lnTo>
                  <a:pt x="75022" y="3201"/>
                </a:lnTo>
                <a:lnTo>
                  <a:pt x="75022" y="3201"/>
                </a:lnTo>
                <a:lnTo>
                  <a:pt x="75068" y="3170"/>
                </a:lnTo>
                <a:close/>
                <a:moveTo>
                  <a:pt x="72920" y="1227"/>
                </a:moveTo>
                <a:lnTo>
                  <a:pt x="72102" y="1330"/>
                </a:lnTo>
                <a:lnTo>
                  <a:pt x="72511" y="1330"/>
                </a:lnTo>
                <a:lnTo>
                  <a:pt x="70977" y="1534"/>
                </a:lnTo>
                <a:lnTo>
                  <a:pt x="71591" y="1739"/>
                </a:lnTo>
                <a:lnTo>
                  <a:pt x="70364" y="1739"/>
                </a:lnTo>
                <a:lnTo>
                  <a:pt x="70568" y="1841"/>
                </a:lnTo>
                <a:lnTo>
                  <a:pt x="70057" y="1943"/>
                </a:lnTo>
                <a:lnTo>
                  <a:pt x="71080" y="2045"/>
                </a:lnTo>
                <a:lnTo>
                  <a:pt x="69648" y="2045"/>
                </a:lnTo>
                <a:lnTo>
                  <a:pt x="69750" y="2352"/>
                </a:lnTo>
                <a:lnTo>
                  <a:pt x="70670" y="2352"/>
                </a:lnTo>
                <a:lnTo>
                  <a:pt x="69545" y="2557"/>
                </a:lnTo>
                <a:lnTo>
                  <a:pt x="70568" y="2557"/>
                </a:lnTo>
                <a:lnTo>
                  <a:pt x="70466" y="2659"/>
                </a:lnTo>
                <a:lnTo>
                  <a:pt x="72102" y="2557"/>
                </a:lnTo>
                <a:lnTo>
                  <a:pt x="70773" y="2761"/>
                </a:lnTo>
                <a:lnTo>
                  <a:pt x="70466" y="2966"/>
                </a:lnTo>
                <a:lnTo>
                  <a:pt x="70159" y="3068"/>
                </a:lnTo>
                <a:lnTo>
                  <a:pt x="70977" y="3170"/>
                </a:lnTo>
                <a:lnTo>
                  <a:pt x="70364" y="3273"/>
                </a:lnTo>
                <a:lnTo>
                  <a:pt x="72102" y="3477"/>
                </a:lnTo>
                <a:lnTo>
                  <a:pt x="72102" y="3170"/>
                </a:lnTo>
                <a:lnTo>
                  <a:pt x="72307" y="3273"/>
                </a:lnTo>
                <a:lnTo>
                  <a:pt x="73330" y="3170"/>
                </a:lnTo>
                <a:lnTo>
                  <a:pt x="73227" y="3068"/>
                </a:lnTo>
                <a:lnTo>
                  <a:pt x="73739" y="2864"/>
                </a:lnTo>
                <a:lnTo>
                  <a:pt x="73432" y="3068"/>
                </a:lnTo>
                <a:lnTo>
                  <a:pt x="75580" y="2557"/>
                </a:lnTo>
                <a:lnTo>
                  <a:pt x="74557" y="2455"/>
                </a:lnTo>
                <a:lnTo>
                  <a:pt x="74659" y="2045"/>
                </a:lnTo>
                <a:lnTo>
                  <a:pt x="74966" y="1841"/>
                </a:lnTo>
                <a:lnTo>
                  <a:pt x="74352" y="1943"/>
                </a:lnTo>
                <a:lnTo>
                  <a:pt x="74455" y="2045"/>
                </a:lnTo>
                <a:lnTo>
                  <a:pt x="73534" y="1739"/>
                </a:lnTo>
                <a:lnTo>
                  <a:pt x="73534" y="1636"/>
                </a:lnTo>
                <a:lnTo>
                  <a:pt x="72920" y="1227"/>
                </a:lnTo>
                <a:close/>
                <a:moveTo>
                  <a:pt x="74870" y="3225"/>
                </a:moveTo>
                <a:lnTo>
                  <a:pt x="73227" y="3477"/>
                </a:lnTo>
                <a:lnTo>
                  <a:pt x="74301" y="3380"/>
                </a:lnTo>
                <a:lnTo>
                  <a:pt x="74301" y="3380"/>
                </a:lnTo>
                <a:lnTo>
                  <a:pt x="74870" y="3225"/>
                </a:lnTo>
                <a:close/>
                <a:moveTo>
                  <a:pt x="74352" y="3375"/>
                </a:moveTo>
                <a:lnTo>
                  <a:pt x="74301" y="3380"/>
                </a:lnTo>
                <a:lnTo>
                  <a:pt x="74301" y="3380"/>
                </a:lnTo>
                <a:lnTo>
                  <a:pt x="73943" y="3477"/>
                </a:lnTo>
                <a:lnTo>
                  <a:pt x="74352" y="3375"/>
                </a:lnTo>
                <a:close/>
                <a:moveTo>
                  <a:pt x="182148" y="2557"/>
                </a:moveTo>
                <a:lnTo>
                  <a:pt x="182250" y="2966"/>
                </a:lnTo>
                <a:lnTo>
                  <a:pt x="182148" y="3170"/>
                </a:lnTo>
                <a:lnTo>
                  <a:pt x="182045" y="3580"/>
                </a:lnTo>
                <a:lnTo>
                  <a:pt x="185114" y="3170"/>
                </a:lnTo>
                <a:lnTo>
                  <a:pt x="183682" y="2761"/>
                </a:lnTo>
                <a:lnTo>
                  <a:pt x="183170" y="2864"/>
                </a:lnTo>
                <a:lnTo>
                  <a:pt x="182966" y="2761"/>
                </a:lnTo>
                <a:lnTo>
                  <a:pt x="183068" y="2659"/>
                </a:lnTo>
                <a:lnTo>
                  <a:pt x="182455" y="2557"/>
                </a:lnTo>
                <a:lnTo>
                  <a:pt x="182455" y="2557"/>
                </a:lnTo>
                <a:lnTo>
                  <a:pt x="182557" y="2659"/>
                </a:lnTo>
                <a:lnTo>
                  <a:pt x="182148" y="2557"/>
                </a:lnTo>
                <a:close/>
                <a:moveTo>
                  <a:pt x="64739" y="2557"/>
                </a:moveTo>
                <a:lnTo>
                  <a:pt x="63614" y="2864"/>
                </a:lnTo>
                <a:lnTo>
                  <a:pt x="64023" y="2864"/>
                </a:lnTo>
                <a:lnTo>
                  <a:pt x="63716" y="2966"/>
                </a:lnTo>
                <a:lnTo>
                  <a:pt x="63716" y="2966"/>
                </a:lnTo>
                <a:lnTo>
                  <a:pt x="64432" y="2864"/>
                </a:lnTo>
                <a:lnTo>
                  <a:pt x="64125" y="2966"/>
                </a:lnTo>
                <a:lnTo>
                  <a:pt x="64534" y="3068"/>
                </a:lnTo>
                <a:lnTo>
                  <a:pt x="64125" y="3068"/>
                </a:lnTo>
                <a:lnTo>
                  <a:pt x="64330" y="3170"/>
                </a:lnTo>
                <a:lnTo>
                  <a:pt x="63511" y="3375"/>
                </a:lnTo>
                <a:lnTo>
                  <a:pt x="65352" y="3477"/>
                </a:lnTo>
                <a:lnTo>
                  <a:pt x="65352" y="3580"/>
                </a:lnTo>
                <a:lnTo>
                  <a:pt x="66068" y="3682"/>
                </a:lnTo>
                <a:lnTo>
                  <a:pt x="66273" y="3375"/>
                </a:lnTo>
                <a:lnTo>
                  <a:pt x="66580" y="3170"/>
                </a:lnTo>
                <a:lnTo>
                  <a:pt x="65966" y="2966"/>
                </a:lnTo>
                <a:lnTo>
                  <a:pt x="66068" y="2864"/>
                </a:lnTo>
                <a:lnTo>
                  <a:pt x="65148" y="2966"/>
                </a:lnTo>
                <a:lnTo>
                  <a:pt x="65148" y="2864"/>
                </a:lnTo>
                <a:lnTo>
                  <a:pt x="64739" y="2557"/>
                </a:lnTo>
                <a:close/>
                <a:moveTo>
                  <a:pt x="67705" y="2966"/>
                </a:moveTo>
                <a:lnTo>
                  <a:pt x="67295" y="3273"/>
                </a:lnTo>
                <a:lnTo>
                  <a:pt x="67705" y="3477"/>
                </a:lnTo>
                <a:lnTo>
                  <a:pt x="67398" y="3682"/>
                </a:lnTo>
                <a:lnTo>
                  <a:pt x="69136" y="3273"/>
                </a:lnTo>
                <a:lnTo>
                  <a:pt x="67705" y="2966"/>
                </a:lnTo>
                <a:close/>
                <a:moveTo>
                  <a:pt x="136943" y="3170"/>
                </a:moveTo>
                <a:lnTo>
                  <a:pt x="135818" y="3273"/>
                </a:lnTo>
                <a:lnTo>
                  <a:pt x="136841" y="3682"/>
                </a:lnTo>
                <a:lnTo>
                  <a:pt x="136432" y="3886"/>
                </a:lnTo>
                <a:lnTo>
                  <a:pt x="137557" y="3886"/>
                </a:lnTo>
                <a:lnTo>
                  <a:pt x="137352" y="3989"/>
                </a:lnTo>
                <a:lnTo>
                  <a:pt x="137761" y="4091"/>
                </a:lnTo>
                <a:lnTo>
                  <a:pt x="138784" y="3784"/>
                </a:lnTo>
                <a:lnTo>
                  <a:pt x="137659" y="3477"/>
                </a:lnTo>
                <a:lnTo>
                  <a:pt x="137761" y="3477"/>
                </a:lnTo>
                <a:lnTo>
                  <a:pt x="137148" y="3375"/>
                </a:lnTo>
                <a:lnTo>
                  <a:pt x="136943" y="3170"/>
                </a:lnTo>
                <a:close/>
                <a:moveTo>
                  <a:pt x="131114" y="2250"/>
                </a:moveTo>
                <a:lnTo>
                  <a:pt x="131114" y="2352"/>
                </a:lnTo>
                <a:lnTo>
                  <a:pt x="130295" y="2352"/>
                </a:lnTo>
                <a:lnTo>
                  <a:pt x="131318" y="2864"/>
                </a:lnTo>
                <a:lnTo>
                  <a:pt x="130705" y="2864"/>
                </a:lnTo>
                <a:lnTo>
                  <a:pt x="131625" y="3375"/>
                </a:lnTo>
                <a:lnTo>
                  <a:pt x="132648" y="3273"/>
                </a:lnTo>
                <a:lnTo>
                  <a:pt x="132545" y="3170"/>
                </a:lnTo>
                <a:lnTo>
                  <a:pt x="132545" y="3068"/>
                </a:lnTo>
                <a:lnTo>
                  <a:pt x="132955" y="3068"/>
                </a:lnTo>
                <a:lnTo>
                  <a:pt x="133261" y="3273"/>
                </a:lnTo>
                <a:lnTo>
                  <a:pt x="133875" y="3068"/>
                </a:lnTo>
                <a:lnTo>
                  <a:pt x="133670" y="3170"/>
                </a:lnTo>
                <a:lnTo>
                  <a:pt x="134080" y="3273"/>
                </a:lnTo>
                <a:lnTo>
                  <a:pt x="132443" y="3580"/>
                </a:lnTo>
                <a:lnTo>
                  <a:pt x="132750" y="3784"/>
                </a:lnTo>
                <a:lnTo>
                  <a:pt x="134080" y="3784"/>
                </a:lnTo>
                <a:lnTo>
                  <a:pt x="132545" y="4091"/>
                </a:lnTo>
                <a:lnTo>
                  <a:pt x="134284" y="4602"/>
                </a:lnTo>
                <a:lnTo>
                  <a:pt x="134386" y="4398"/>
                </a:lnTo>
                <a:lnTo>
                  <a:pt x="134284" y="4295"/>
                </a:lnTo>
                <a:lnTo>
                  <a:pt x="134898" y="3886"/>
                </a:lnTo>
                <a:lnTo>
                  <a:pt x="134898" y="3580"/>
                </a:lnTo>
                <a:lnTo>
                  <a:pt x="135205" y="3477"/>
                </a:lnTo>
                <a:lnTo>
                  <a:pt x="135511" y="3170"/>
                </a:lnTo>
                <a:lnTo>
                  <a:pt x="136432" y="3068"/>
                </a:lnTo>
                <a:lnTo>
                  <a:pt x="135920" y="2864"/>
                </a:lnTo>
                <a:lnTo>
                  <a:pt x="136023" y="2761"/>
                </a:lnTo>
                <a:lnTo>
                  <a:pt x="134795" y="2659"/>
                </a:lnTo>
                <a:lnTo>
                  <a:pt x="134795" y="2455"/>
                </a:lnTo>
                <a:lnTo>
                  <a:pt x="134182" y="2557"/>
                </a:lnTo>
                <a:lnTo>
                  <a:pt x="134386" y="2352"/>
                </a:lnTo>
                <a:lnTo>
                  <a:pt x="133261" y="2250"/>
                </a:lnTo>
                <a:lnTo>
                  <a:pt x="133261" y="2250"/>
                </a:lnTo>
                <a:lnTo>
                  <a:pt x="133568" y="2864"/>
                </a:lnTo>
                <a:lnTo>
                  <a:pt x="133568" y="2864"/>
                </a:lnTo>
                <a:lnTo>
                  <a:pt x="132750" y="2455"/>
                </a:lnTo>
                <a:lnTo>
                  <a:pt x="131318" y="2455"/>
                </a:lnTo>
                <a:lnTo>
                  <a:pt x="131932" y="2250"/>
                </a:lnTo>
                <a:close/>
                <a:moveTo>
                  <a:pt x="66682" y="4398"/>
                </a:moveTo>
                <a:lnTo>
                  <a:pt x="66784" y="4500"/>
                </a:lnTo>
                <a:lnTo>
                  <a:pt x="66477" y="4500"/>
                </a:lnTo>
                <a:lnTo>
                  <a:pt x="67091" y="4705"/>
                </a:lnTo>
                <a:lnTo>
                  <a:pt x="66784" y="4705"/>
                </a:lnTo>
                <a:lnTo>
                  <a:pt x="68232" y="4795"/>
                </a:lnTo>
                <a:lnTo>
                  <a:pt x="68232" y="4795"/>
                </a:lnTo>
                <a:lnTo>
                  <a:pt x="68625" y="4500"/>
                </a:lnTo>
                <a:lnTo>
                  <a:pt x="66682" y="4398"/>
                </a:lnTo>
                <a:close/>
                <a:moveTo>
                  <a:pt x="68232" y="4795"/>
                </a:moveTo>
                <a:lnTo>
                  <a:pt x="68216" y="4807"/>
                </a:lnTo>
                <a:lnTo>
                  <a:pt x="68324" y="4801"/>
                </a:lnTo>
                <a:lnTo>
                  <a:pt x="68324" y="4801"/>
                </a:lnTo>
                <a:lnTo>
                  <a:pt x="68232" y="4795"/>
                </a:lnTo>
                <a:close/>
                <a:moveTo>
                  <a:pt x="71489" y="4500"/>
                </a:moveTo>
                <a:lnTo>
                  <a:pt x="70568" y="4705"/>
                </a:lnTo>
                <a:lnTo>
                  <a:pt x="71080" y="4807"/>
                </a:lnTo>
                <a:lnTo>
                  <a:pt x="71489" y="4500"/>
                </a:lnTo>
                <a:close/>
                <a:moveTo>
                  <a:pt x="81102" y="205"/>
                </a:moveTo>
                <a:lnTo>
                  <a:pt x="81614" y="409"/>
                </a:lnTo>
                <a:lnTo>
                  <a:pt x="80386" y="307"/>
                </a:lnTo>
                <a:lnTo>
                  <a:pt x="80489" y="409"/>
                </a:lnTo>
                <a:lnTo>
                  <a:pt x="79773" y="409"/>
                </a:lnTo>
                <a:lnTo>
                  <a:pt x="79977" y="511"/>
                </a:lnTo>
                <a:lnTo>
                  <a:pt x="79466" y="511"/>
                </a:lnTo>
                <a:lnTo>
                  <a:pt x="80693" y="920"/>
                </a:lnTo>
                <a:lnTo>
                  <a:pt x="80693" y="920"/>
                </a:lnTo>
                <a:lnTo>
                  <a:pt x="79159" y="716"/>
                </a:lnTo>
                <a:lnTo>
                  <a:pt x="77011" y="716"/>
                </a:lnTo>
                <a:lnTo>
                  <a:pt x="77727" y="818"/>
                </a:lnTo>
                <a:lnTo>
                  <a:pt x="73841" y="1023"/>
                </a:lnTo>
                <a:lnTo>
                  <a:pt x="73943" y="1125"/>
                </a:lnTo>
                <a:lnTo>
                  <a:pt x="74864" y="1023"/>
                </a:lnTo>
                <a:lnTo>
                  <a:pt x="74864" y="1023"/>
                </a:lnTo>
                <a:lnTo>
                  <a:pt x="74250" y="1125"/>
                </a:lnTo>
                <a:lnTo>
                  <a:pt x="75989" y="1125"/>
                </a:lnTo>
                <a:lnTo>
                  <a:pt x="74659" y="1227"/>
                </a:lnTo>
                <a:lnTo>
                  <a:pt x="74830" y="1313"/>
                </a:lnTo>
                <a:lnTo>
                  <a:pt x="74830" y="1313"/>
                </a:lnTo>
                <a:lnTo>
                  <a:pt x="77216" y="1227"/>
                </a:lnTo>
                <a:lnTo>
                  <a:pt x="74557" y="1534"/>
                </a:lnTo>
                <a:lnTo>
                  <a:pt x="74557" y="1534"/>
                </a:lnTo>
                <a:lnTo>
                  <a:pt x="78034" y="1330"/>
                </a:lnTo>
                <a:lnTo>
                  <a:pt x="75784" y="1739"/>
                </a:lnTo>
                <a:lnTo>
                  <a:pt x="75784" y="1739"/>
                </a:lnTo>
                <a:lnTo>
                  <a:pt x="78341" y="1636"/>
                </a:lnTo>
                <a:lnTo>
                  <a:pt x="78341" y="1636"/>
                </a:lnTo>
                <a:lnTo>
                  <a:pt x="77830" y="1739"/>
                </a:lnTo>
                <a:lnTo>
                  <a:pt x="81818" y="1125"/>
                </a:lnTo>
                <a:lnTo>
                  <a:pt x="81818" y="1125"/>
                </a:lnTo>
                <a:lnTo>
                  <a:pt x="80386" y="1534"/>
                </a:lnTo>
                <a:lnTo>
                  <a:pt x="81409" y="1534"/>
                </a:lnTo>
                <a:lnTo>
                  <a:pt x="77523" y="1943"/>
                </a:lnTo>
                <a:lnTo>
                  <a:pt x="78648" y="2352"/>
                </a:lnTo>
                <a:lnTo>
                  <a:pt x="78648" y="2352"/>
                </a:lnTo>
                <a:lnTo>
                  <a:pt x="75375" y="2045"/>
                </a:lnTo>
                <a:lnTo>
                  <a:pt x="75375" y="2352"/>
                </a:lnTo>
                <a:lnTo>
                  <a:pt x="76193" y="2761"/>
                </a:lnTo>
                <a:lnTo>
                  <a:pt x="75682" y="2761"/>
                </a:lnTo>
                <a:lnTo>
                  <a:pt x="77216" y="2864"/>
                </a:lnTo>
                <a:lnTo>
                  <a:pt x="75022" y="3201"/>
                </a:lnTo>
                <a:lnTo>
                  <a:pt x="75022" y="3201"/>
                </a:lnTo>
                <a:lnTo>
                  <a:pt x="74761" y="3375"/>
                </a:lnTo>
                <a:lnTo>
                  <a:pt x="75170" y="3477"/>
                </a:lnTo>
                <a:lnTo>
                  <a:pt x="74148" y="3682"/>
                </a:lnTo>
                <a:lnTo>
                  <a:pt x="74045" y="3886"/>
                </a:lnTo>
                <a:lnTo>
                  <a:pt x="75989" y="3580"/>
                </a:lnTo>
                <a:lnTo>
                  <a:pt x="73739" y="3989"/>
                </a:lnTo>
                <a:lnTo>
                  <a:pt x="73432" y="3682"/>
                </a:lnTo>
                <a:lnTo>
                  <a:pt x="72716" y="3682"/>
                </a:lnTo>
                <a:lnTo>
                  <a:pt x="72818" y="4193"/>
                </a:lnTo>
                <a:lnTo>
                  <a:pt x="71489" y="4500"/>
                </a:lnTo>
                <a:lnTo>
                  <a:pt x="71489" y="4500"/>
                </a:lnTo>
                <a:lnTo>
                  <a:pt x="71489" y="4500"/>
                </a:lnTo>
                <a:lnTo>
                  <a:pt x="71284" y="4807"/>
                </a:lnTo>
                <a:lnTo>
                  <a:pt x="71898" y="4705"/>
                </a:lnTo>
                <a:lnTo>
                  <a:pt x="71898" y="4807"/>
                </a:lnTo>
                <a:lnTo>
                  <a:pt x="75784" y="4807"/>
                </a:lnTo>
                <a:lnTo>
                  <a:pt x="75477" y="5011"/>
                </a:lnTo>
                <a:lnTo>
                  <a:pt x="75477" y="5011"/>
                </a:lnTo>
                <a:lnTo>
                  <a:pt x="77318" y="4705"/>
                </a:lnTo>
                <a:lnTo>
                  <a:pt x="77727" y="4398"/>
                </a:lnTo>
                <a:lnTo>
                  <a:pt x="77114" y="4398"/>
                </a:lnTo>
                <a:lnTo>
                  <a:pt x="77216" y="4193"/>
                </a:lnTo>
                <a:lnTo>
                  <a:pt x="75682" y="4091"/>
                </a:lnTo>
                <a:lnTo>
                  <a:pt x="76193" y="4091"/>
                </a:lnTo>
                <a:lnTo>
                  <a:pt x="76091" y="3989"/>
                </a:lnTo>
                <a:lnTo>
                  <a:pt x="78341" y="3886"/>
                </a:lnTo>
                <a:lnTo>
                  <a:pt x="78545" y="3580"/>
                </a:lnTo>
                <a:lnTo>
                  <a:pt x="80489" y="3375"/>
                </a:lnTo>
                <a:lnTo>
                  <a:pt x="79977" y="3170"/>
                </a:lnTo>
                <a:lnTo>
                  <a:pt x="81205" y="3068"/>
                </a:lnTo>
                <a:lnTo>
                  <a:pt x="79159" y="2761"/>
                </a:lnTo>
                <a:lnTo>
                  <a:pt x="81614" y="2659"/>
                </a:lnTo>
                <a:lnTo>
                  <a:pt x="80386" y="2455"/>
                </a:lnTo>
                <a:lnTo>
                  <a:pt x="82534" y="2352"/>
                </a:lnTo>
                <a:lnTo>
                  <a:pt x="81920" y="2250"/>
                </a:lnTo>
                <a:lnTo>
                  <a:pt x="83966" y="2250"/>
                </a:lnTo>
                <a:lnTo>
                  <a:pt x="83864" y="2148"/>
                </a:lnTo>
                <a:lnTo>
                  <a:pt x="84375" y="2045"/>
                </a:lnTo>
                <a:lnTo>
                  <a:pt x="83557" y="2045"/>
                </a:lnTo>
                <a:lnTo>
                  <a:pt x="84682" y="1943"/>
                </a:lnTo>
                <a:lnTo>
                  <a:pt x="84580" y="1739"/>
                </a:lnTo>
                <a:lnTo>
                  <a:pt x="88466" y="1125"/>
                </a:lnTo>
                <a:lnTo>
                  <a:pt x="86216" y="1330"/>
                </a:lnTo>
                <a:lnTo>
                  <a:pt x="90920" y="614"/>
                </a:lnTo>
                <a:lnTo>
                  <a:pt x="89898" y="511"/>
                </a:lnTo>
                <a:lnTo>
                  <a:pt x="90000" y="409"/>
                </a:lnTo>
                <a:lnTo>
                  <a:pt x="89795" y="409"/>
                </a:lnTo>
                <a:lnTo>
                  <a:pt x="89898" y="307"/>
                </a:lnTo>
                <a:lnTo>
                  <a:pt x="89898" y="307"/>
                </a:lnTo>
                <a:lnTo>
                  <a:pt x="87136" y="409"/>
                </a:lnTo>
                <a:lnTo>
                  <a:pt x="88466" y="205"/>
                </a:lnTo>
                <a:lnTo>
                  <a:pt x="84682" y="205"/>
                </a:lnTo>
                <a:lnTo>
                  <a:pt x="84989" y="409"/>
                </a:lnTo>
                <a:lnTo>
                  <a:pt x="82739" y="205"/>
                </a:lnTo>
                <a:lnTo>
                  <a:pt x="83352" y="409"/>
                </a:lnTo>
                <a:lnTo>
                  <a:pt x="83352" y="409"/>
                </a:lnTo>
                <a:lnTo>
                  <a:pt x="81102" y="205"/>
                </a:lnTo>
                <a:close/>
                <a:moveTo>
                  <a:pt x="62898" y="4909"/>
                </a:moveTo>
                <a:lnTo>
                  <a:pt x="63205" y="5011"/>
                </a:lnTo>
                <a:lnTo>
                  <a:pt x="63205" y="4909"/>
                </a:lnTo>
                <a:close/>
                <a:moveTo>
                  <a:pt x="55227" y="3989"/>
                </a:moveTo>
                <a:lnTo>
                  <a:pt x="55330" y="4091"/>
                </a:lnTo>
                <a:lnTo>
                  <a:pt x="50318" y="5011"/>
                </a:lnTo>
                <a:lnTo>
                  <a:pt x="50523" y="5011"/>
                </a:lnTo>
                <a:lnTo>
                  <a:pt x="50318" y="5216"/>
                </a:lnTo>
                <a:lnTo>
                  <a:pt x="50318" y="5216"/>
                </a:lnTo>
                <a:lnTo>
                  <a:pt x="51545" y="5011"/>
                </a:lnTo>
                <a:lnTo>
                  <a:pt x="51443" y="5318"/>
                </a:lnTo>
                <a:lnTo>
                  <a:pt x="54102" y="4500"/>
                </a:lnTo>
                <a:lnTo>
                  <a:pt x="53591" y="4909"/>
                </a:lnTo>
                <a:lnTo>
                  <a:pt x="53591" y="4909"/>
                </a:lnTo>
                <a:lnTo>
                  <a:pt x="56045" y="4091"/>
                </a:lnTo>
                <a:lnTo>
                  <a:pt x="55227" y="3989"/>
                </a:lnTo>
                <a:close/>
                <a:moveTo>
                  <a:pt x="65761" y="4705"/>
                </a:moveTo>
                <a:lnTo>
                  <a:pt x="63818" y="4807"/>
                </a:lnTo>
                <a:lnTo>
                  <a:pt x="64227" y="4909"/>
                </a:lnTo>
                <a:lnTo>
                  <a:pt x="63920" y="4909"/>
                </a:lnTo>
                <a:lnTo>
                  <a:pt x="64330" y="5011"/>
                </a:lnTo>
                <a:lnTo>
                  <a:pt x="64023" y="5216"/>
                </a:lnTo>
                <a:lnTo>
                  <a:pt x="63205" y="5011"/>
                </a:lnTo>
                <a:lnTo>
                  <a:pt x="62898" y="5114"/>
                </a:lnTo>
                <a:lnTo>
                  <a:pt x="63000" y="5114"/>
                </a:lnTo>
                <a:lnTo>
                  <a:pt x="63102" y="5318"/>
                </a:lnTo>
                <a:lnTo>
                  <a:pt x="63102" y="5318"/>
                </a:lnTo>
                <a:lnTo>
                  <a:pt x="62489" y="5216"/>
                </a:lnTo>
                <a:lnTo>
                  <a:pt x="61875" y="5420"/>
                </a:lnTo>
                <a:lnTo>
                  <a:pt x="64125" y="5420"/>
                </a:lnTo>
                <a:lnTo>
                  <a:pt x="62898" y="5625"/>
                </a:lnTo>
                <a:lnTo>
                  <a:pt x="63102" y="5727"/>
                </a:lnTo>
                <a:lnTo>
                  <a:pt x="63000" y="5932"/>
                </a:lnTo>
                <a:lnTo>
                  <a:pt x="63000" y="5932"/>
                </a:lnTo>
                <a:lnTo>
                  <a:pt x="65148" y="5420"/>
                </a:lnTo>
                <a:lnTo>
                  <a:pt x="64943" y="5318"/>
                </a:lnTo>
                <a:lnTo>
                  <a:pt x="65761" y="4705"/>
                </a:lnTo>
                <a:close/>
                <a:moveTo>
                  <a:pt x="209148" y="5011"/>
                </a:moveTo>
                <a:lnTo>
                  <a:pt x="209455" y="5420"/>
                </a:lnTo>
                <a:lnTo>
                  <a:pt x="207102" y="5216"/>
                </a:lnTo>
                <a:lnTo>
                  <a:pt x="207409" y="5318"/>
                </a:lnTo>
                <a:lnTo>
                  <a:pt x="207205" y="5318"/>
                </a:lnTo>
                <a:lnTo>
                  <a:pt x="207716" y="5625"/>
                </a:lnTo>
                <a:lnTo>
                  <a:pt x="207511" y="5625"/>
                </a:lnTo>
                <a:lnTo>
                  <a:pt x="211705" y="5932"/>
                </a:lnTo>
                <a:lnTo>
                  <a:pt x="210170" y="5420"/>
                </a:lnTo>
                <a:lnTo>
                  <a:pt x="210170" y="5420"/>
                </a:lnTo>
                <a:lnTo>
                  <a:pt x="212420" y="5727"/>
                </a:lnTo>
                <a:lnTo>
                  <a:pt x="212318" y="5523"/>
                </a:lnTo>
                <a:lnTo>
                  <a:pt x="209148" y="5011"/>
                </a:lnTo>
                <a:close/>
                <a:moveTo>
                  <a:pt x="65148" y="5932"/>
                </a:moveTo>
                <a:lnTo>
                  <a:pt x="65966" y="6239"/>
                </a:lnTo>
                <a:lnTo>
                  <a:pt x="66989" y="5932"/>
                </a:lnTo>
                <a:close/>
                <a:moveTo>
                  <a:pt x="59523" y="4500"/>
                </a:moveTo>
                <a:lnTo>
                  <a:pt x="58193" y="4807"/>
                </a:lnTo>
                <a:lnTo>
                  <a:pt x="58295" y="5011"/>
                </a:lnTo>
                <a:lnTo>
                  <a:pt x="57886" y="5216"/>
                </a:lnTo>
                <a:lnTo>
                  <a:pt x="58193" y="5420"/>
                </a:lnTo>
                <a:lnTo>
                  <a:pt x="56455" y="5216"/>
                </a:lnTo>
                <a:lnTo>
                  <a:pt x="56659" y="5216"/>
                </a:lnTo>
                <a:lnTo>
                  <a:pt x="55739" y="4909"/>
                </a:lnTo>
                <a:lnTo>
                  <a:pt x="55841" y="4807"/>
                </a:lnTo>
                <a:lnTo>
                  <a:pt x="54716" y="4909"/>
                </a:lnTo>
                <a:lnTo>
                  <a:pt x="55227" y="5011"/>
                </a:lnTo>
                <a:lnTo>
                  <a:pt x="53795" y="5216"/>
                </a:lnTo>
                <a:lnTo>
                  <a:pt x="54818" y="5216"/>
                </a:lnTo>
                <a:lnTo>
                  <a:pt x="53182" y="5420"/>
                </a:lnTo>
                <a:lnTo>
                  <a:pt x="54511" y="5318"/>
                </a:lnTo>
                <a:lnTo>
                  <a:pt x="52466" y="5727"/>
                </a:lnTo>
                <a:lnTo>
                  <a:pt x="53386" y="5932"/>
                </a:lnTo>
                <a:lnTo>
                  <a:pt x="53693" y="5830"/>
                </a:lnTo>
                <a:lnTo>
                  <a:pt x="53898" y="5932"/>
                </a:lnTo>
                <a:lnTo>
                  <a:pt x="54307" y="5830"/>
                </a:lnTo>
                <a:lnTo>
                  <a:pt x="54409" y="5727"/>
                </a:lnTo>
                <a:lnTo>
                  <a:pt x="55227" y="5625"/>
                </a:lnTo>
                <a:lnTo>
                  <a:pt x="54614" y="5830"/>
                </a:lnTo>
                <a:lnTo>
                  <a:pt x="56455" y="5727"/>
                </a:lnTo>
                <a:lnTo>
                  <a:pt x="56455" y="5727"/>
                </a:lnTo>
                <a:lnTo>
                  <a:pt x="54102" y="6136"/>
                </a:lnTo>
                <a:lnTo>
                  <a:pt x="54102" y="6341"/>
                </a:lnTo>
                <a:lnTo>
                  <a:pt x="57784" y="5932"/>
                </a:lnTo>
                <a:lnTo>
                  <a:pt x="57682" y="5932"/>
                </a:lnTo>
                <a:lnTo>
                  <a:pt x="59625" y="5727"/>
                </a:lnTo>
                <a:lnTo>
                  <a:pt x="60443" y="5114"/>
                </a:lnTo>
                <a:lnTo>
                  <a:pt x="58909" y="5318"/>
                </a:lnTo>
                <a:lnTo>
                  <a:pt x="59216" y="5114"/>
                </a:lnTo>
                <a:lnTo>
                  <a:pt x="58909" y="5114"/>
                </a:lnTo>
                <a:lnTo>
                  <a:pt x="59523" y="4500"/>
                </a:lnTo>
                <a:close/>
                <a:moveTo>
                  <a:pt x="70057" y="4705"/>
                </a:moveTo>
                <a:lnTo>
                  <a:pt x="68324" y="4801"/>
                </a:lnTo>
                <a:lnTo>
                  <a:pt x="68324" y="4801"/>
                </a:lnTo>
                <a:lnTo>
                  <a:pt x="68420" y="4807"/>
                </a:lnTo>
                <a:lnTo>
                  <a:pt x="68420" y="5318"/>
                </a:lnTo>
                <a:lnTo>
                  <a:pt x="67909" y="5625"/>
                </a:lnTo>
                <a:lnTo>
                  <a:pt x="67807" y="5830"/>
                </a:lnTo>
                <a:lnTo>
                  <a:pt x="68420" y="6034"/>
                </a:lnTo>
                <a:lnTo>
                  <a:pt x="68318" y="6136"/>
                </a:lnTo>
                <a:lnTo>
                  <a:pt x="69955" y="6136"/>
                </a:lnTo>
                <a:lnTo>
                  <a:pt x="69648" y="6341"/>
                </a:lnTo>
                <a:lnTo>
                  <a:pt x="75580" y="6034"/>
                </a:lnTo>
                <a:lnTo>
                  <a:pt x="75068" y="5932"/>
                </a:lnTo>
                <a:lnTo>
                  <a:pt x="75580" y="5523"/>
                </a:lnTo>
                <a:lnTo>
                  <a:pt x="74966" y="5420"/>
                </a:lnTo>
                <a:lnTo>
                  <a:pt x="75068" y="5318"/>
                </a:lnTo>
                <a:lnTo>
                  <a:pt x="71898" y="5523"/>
                </a:lnTo>
                <a:lnTo>
                  <a:pt x="72000" y="5625"/>
                </a:lnTo>
                <a:lnTo>
                  <a:pt x="70261" y="5420"/>
                </a:lnTo>
                <a:lnTo>
                  <a:pt x="70159" y="5523"/>
                </a:lnTo>
                <a:lnTo>
                  <a:pt x="69750" y="5523"/>
                </a:lnTo>
                <a:lnTo>
                  <a:pt x="70261" y="5318"/>
                </a:lnTo>
                <a:lnTo>
                  <a:pt x="69239" y="4909"/>
                </a:lnTo>
                <a:lnTo>
                  <a:pt x="70568" y="4909"/>
                </a:lnTo>
                <a:lnTo>
                  <a:pt x="69443" y="4807"/>
                </a:lnTo>
                <a:lnTo>
                  <a:pt x="70057" y="4705"/>
                </a:lnTo>
                <a:close/>
                <a:moveTo>
                  <a:pt x="165273" y="4705"/>
                </a:moveTo>
                <a:lnTo>
                  <a:pt x="160773" y="4909"/>
                </a:lnTo>
                <a:lnTo>
                  <a:pt x="160875" y="5011"/>
                </a:lnTo>
                <a:lnTo>
                  <a:pt x="160364" y="5114"/>
                </a:lnTo>
                <a:lnTo>
                  <a:pt x="159341" y="5420"/>
                </a:lnTo>
                <a:lnTo>
                  <a:pt x="158727" y="5625"/>
                </a:lnTo>
                <a:lnTo>
                  <a:pt x="158830" y="5727"/>
                </a:lnTo>
                <a:lnTo>
                  <a:pt x="158216" y="5830"/>
                </a:lnTo>
                <a:lnTo>
                  <a:pt x="158727" y="5932"/>
                </a:lnTo>
                <a:lnTo>
                  <a:pt x="158318" y="6239"/>
                </a:lnTo>
                <a:lnTo>
                  <a:pt x="158727" y="6341"/>
                </a:lnTo>
                <a:lnTo>
                  <a:pt x="158318" y="6443"/>
                </a:lnTo>
                <a:lnTo>
                  <a:pt x="158114" y="6648"/>
                </a:lnTo>
                <a:lnTo>
                  <a:pt x="157602" y="6955"/>
                </a:lnTo>
                <a:lnTo>
                  <a:pt x="158114" y="7261"/>
                </a:lnTo>
                <a:lnTo>
                  <a:pt x="160057" y="7057"/>
                </a:lnTo>
                <a:lnTo>
                  <a:pt x="159750" y="6852"/>
                </a:lnTo>
                <a:lnTo>
                  <a:pt x="160159" y="6341"/>
                </a:lnTo>
                <a:lnTo>
                  <a:pt x="160875" y="6239"/>
                </a:lnTo>
                <a:lnTo>
                  <a:pt x="160875" y="6136"/>
                </a:lnTo>
                <a:lnTo>
                  <a:pt x="161182" y="6034"/>
                </a:lnTo>
                <a:lnTo>
                  <a:pt x="160977" y="5932"/>
                </a:lnTo>
                <a:lnTo>
                  <a:pt x="165273" y="4705"/>
                </a:lnTo>
                <a:close/>
                <a:moveTo>
                  <a:pt x="212114" y="6852"/>
                </a:moveTo>
                <a:lnTo>
                  <a:pt x="211500" y="7261"/>
                </a:lnTo>
                <a:lnTo>
                  <a:pt x="214057" y="7364"/>
                </a:lnTo>
                <a:lnTo>
                  <a:pt x="212114" y="6852"/>
                </a:lnTo>
                <a:close/>
                <a:moveTo>
                  <a:pt x="177955" y="7159"/>
                </a:moveTo>
                <a:lnTo>
                  <a:pt x="178568" y="7466"/>
                </a:lnTo>
                <a:lnTo>
                  <a:pt x="177852" y="7261"/>
                </a:lnTo>
                <a:lnTo>
                  <a:pt x="177955" y="7159"/>
                </a:lnTo>
                <a:close/>
                <a:moveTo>
                  <a:pt x="58602" y="6955"/>
                </a:moveTo>
                <a:lnTo>
                  <a:pt x="57375" y="7159"/>
                </a:lnTo>
                <a:lnTo>
                  <a:pt x="57784" y="7568"/>
                </a:lnTo>
                <a:lnTo>
                  <a:pt x="58602" y="7261"/>
                </a:lnTo>
                <a:lnTo>
                  <a:pt x="58602" y="6955"/>
                </a:lnTo>
                <a:close/>
                <a:moveTo>
                  <a:pt x="108307" y="7568"/>
                </a:moveTo>
                <a:lnTo>
                  <a:pt x="108211" y="7587"/>
                </a:lnTo>
                <a:lnTo>
                  <a:pt x="108211" y="7587"/>
                </a:lnTo>
                <a:lnTo>
                  <a:pt x="108381" y="7603"/>
                </a:lnTo>
                <a:lnTo>
                  <a:pt x="108381" y="7603"/>
                </a:lnTo>
                <a:lnTo>
                  <a:pt x="108307" y="7568"/>
                </a:lnTo>
                <a:close/>
                <a:moveTo>
                  <a:pt x="73636" y="7159"/>
                </a:moveTo>
                <a:lnTo>
                  <a:pt x="74659" y="7670"/>
                </a:lnTo>
                <a:lnTo>
                  <a:pt x="76193" y="7670"/>
                </a:lnTo>
                <a:lnTo>
                  <a:pt x="76193" y="7466"/>
                </a:lnTo>
                <a:lnTo>
                  <a:pt x="75989" y="7261"/>
                </a:lnTo>
                <a:lnTo>
                  <a:pt x="73636" y="7159"/>
                </a:lnTo>
                <a:close/>
                <a:moveTo>
                  <a:pt x="108381" y="7603"/>
                </a:moveTo>
                <a:lnTo>
                  <a:pt x="109841" y="8284"/>
                </a:lnTo>
                <a:lnTo>
                  <a:pt x="110250" y="7773"/>
                </a:lnTo>
                <a:lnTo>
                  <a:pt x="108381" y="7603"/>
                </a:lnTo>
                <a:close/>
                <a:moveTo>
                  <a:pt x="68011" y="6852"/>
                </a:moveTo>
                <a:lnTo>
                  <a:pt x="64227" y="7364"/>
                </a:lnTo>
                <a:lnTo>
                  <a:pt x="63511" y="8386"/>
                </a:lnTo>
                <a:lnTo>
                  <a:pt x="63511" y="8386"/>
                </a:lnTo>
                <a:lnTo>
                  <a:pt x="64534" y="8182"/>
                </a:lnTo>
                <a:lnTo>
                  <a:pt x="64739" y="7773"/>
                </a:lnTo>
                <a:lnTo>
                  <a:pt x="65352" y="7773"/>
                </a:lnTo>
                <a:lnTo>
                  <a:pt x="68011" y="6852"/>
                </a:lnTo>
                <a:close/>
                <a:moveTo>
                  <a:pt x="216716" y="8182"/>
                </a:moveTo>
                <a:lnTo>
                  <a:pt x="217227" y="8489"/>
                </a:lnTo>
                <a:lnTo>
                  <a:pt x="217330" y="8182"/>
                </a:lnTo>
                <a:close/>
                <a:moveTo>
                  <a:pt x="62080" y="6852"/>
                </a:moveTo>
                <a:lnTo>
                  <a:pt x="60852" y="7159"/>
                </a:lnTo>
                <a:lnTo>
                  <a:pt x="61568" y="7364"/>
                </a:lnTo>
                <a:lnTo>
                  <a:pt x="61057" y="7466"/>
                </a:lnTo>
                <a:lnTo>
                  <a:pt x="61057" y="7568"/>
                </a:lnTo>
                <a:lnTo>
                  <a:pt x="60341" y="7773"/>
                </a:lnTo>
                <a:lnTo>
                  <a:pt x="60034" y="7466"/>
                </a:lnTo>
                <a:lnTo>
                  <a:pt x="59420" y="7773"/>
                </a:lnTo>
                <a:lnTo>
                  <a:pt x="59727" y="8182"/>
                </a:lnTo>
                <a:lnTo>
                  <a:pt x="60136" y="8284"/>
                </a:lnTo>
                <a:lnTo>
                  <a:pt x="60443" y="8898"/>
                </a:lnTo>
                <a:lnTo>
                  <a:pt x="61159" y="8898"/>
                </a:lnTo>
                <a:lnTo>
                  <a:pt x="61364" y="8489"/>
                </a:lnTo>
                <a:lnTo>
                  <a:pt x="62182" y="8591"/>
                </a:lnTo>
                <a:lnTo>
                  <a:pt x="63205" y="7773"/>
                </a:lnTo>
                <a:lnTo>
                  <a:pt x="62795" y="7875"/>
                </a:lnTo>
                <a:lnTo>
                  <a:pt x="62795" y="7670"/>
                </a:lnTo>
                <a:lnTo>
                  <a:pt x="62898" y="7670"/>
                </a:lnTo>
                <a:lnTo>
                  <a:pt x="62182" y="7568"/>
                </a:lnTo>
                <a:lnTo>
                  <a:pt x="63409" y="7261"/>
                </a:lnTo>
                <a:lnTo>
                  <a:pt x="63205" y="7159"/>
                </a:lnTo>
                <a:lnTo>
                  <a:pt x="63511" y="6852"/>
                </a:lnTo>
                <a:close/>
                <a:moveTo>
                  <a:pt x="47250" y="6443"/>
                </a:moveTo>
                <a:lnTo>
                  <a:pt x="47148" y="6852"/>
                </a:lnTo>
                <a:lnTo>
                  <a:pt x="43977" y="8386"/>
                </a:lnTo>
                <a:lnTo>
                  <a:pt x="44284" y="8386"/>
                </a:lnTo>
                <a:lnTo>
                  <a:pt x="44898" y="8693"/>
                </a:lnTo>
                <a:lnTo>
                  <a:pt x="44795" y="9102"/>
                </a:lnTo>
                <a:lnTo>
                  <a:pt x="44795" y="9102"/>
                </a:lnTo>
                <a:lnTo>
                  <a:pt x="51955" y="7159"/>
                </a:lnTo>
                <a:lnTo>
                  <a:pt x="51545" y="6545"/>
                </a:lnTo>
                <a:lnTo>
                  <a:pt x="50318" y="6750"/>
                </a:lnTo>
                <a:lnTo>
                  <a:pt x="50420" y="6545"/>
                </a:lnTo>
                <a:lnTo>
                  <a:pt x="50011" y="6648"/>
                </a:lnTo>
                <a:lnTo>
                  <a:pt x="50216" y="6545"/>
                </a:lnTo>
                <a:lnTo>
                  <a:pt x="47250" y="6443"/>
                </a:lnTo>
                <a:close/>
                <a:moveTo>
                  <a:pt x="158625" y="7261"/>
                </a:moveTo>
                <a:lnTo>
                  <a:pt x="157602" y="7875"/>
                </a:lnTo>
                <a:lnTo>
                  <a:pt x="157500" y="8182"/>
                </a:lnTo>
                <a:lnTo>
                  <a:pt x="156989" y="8284"/>
                </a:lnTo>
                <a:lnTo>
                  <a:pt x="159034" y="9102"/>
                </a:lnTo>
                <a:lnTo>
                  <a:pt x="158830" y="9102"/>
                </a:lnTo>
                <a:lnTo>
                  <a:pt x="158830" y="9205"/>
                </a:lnTo>
                <a:lnTo>
                  <a:pt x="158727" y="9205"/>
                </a:lnTo>
                <a:lnTo>
                  <a:pt x="158727" y="9307"/>
                </a:lnTo>
                <a:lnTo>
                  <a:pt x="158625" y="9307"/>
                </a:lnTo>
                <a:lnTo>
                  <a:pt x="160773" y="9614"/>
                </a:lnTo>
                <a:lnTo>
                  <a:pt x="160773" y="9614"/>
                </a:lnTo>
                <a:lnTo>
                  <a:pt x="160568" y="9511"/>
                </a:lnTo>
                <a:lnTo>
                  <a:pt x="161489" y="9511"/>
                </a:lnTo>
                <a:lnTo>
                  <a:pt x="159239" y="8080"/>
                </a:lnTo>
                <a:lnTo>
                  <a:pt x="159341" y="7773"/>
                </a:lnTo>
                <a:lnTo>
                  <a:pt x="159545" y="7670"/>
                </a:lnTo>
                <a:lnTo>
                  <a:pt x="159545" y="7466"/>
                </a:lnTo>
                <a:lnTo>
                  <a:pt x="158625" y="7261"/>
                </a:lnTo>
                <a:close/>
                <a:moveTo>
                  <a:pt x="18920" y="9818"/>
                </a:moveTo>
                <a:lnTo>
                  <a:pt x="18511" y="9920"/>
                </a:lnTo>
                <a:lnTo>
                  <a:pt x="18511" y="9920"/>
                </a:lnTo>
                <a:lnTo>
                  <a:pt x="18637" y="9901"/>
                </a:lnTo>
                <a:lnTo>
                  <a:pt x="18637" y="9901"/>
                </a:lnTo>
                <a:lnTo>
                  <a:pt x="18920" y="9818"/>
                </a:lnTo>
                <a:close/>
                <a:moveTo>
                  <a:pt x="137352" y="10125"/>
                </a:moveTo>
                <a:lnTo>
                  <a:pt x="137352" y="10125"/>
                </a:lnTo>
                <a:lnTo>
                  <a:pt x="137352" y="10125"/>
                </a:lnTo>
                <a:close/>
                <a:moveTo>
                  <a:pt x="88977" y="9818"/>
                </a:moveTo>
                <a:lnTo>
                  <a:pt x="88670" y="10125"/>
                </a:lnTo>
                <a:lnTo>
                  <a:pt x="88466" y="10125"/>
                </a:lnTo>
                <a:lnTo>
                  <a:pt x="88364" y="10432"/>
                </a:lnTo>
                <a:lnTo>
                  <a:pt x="88875" y="10534"/>
                </a:lnTo>
                <a:lnTo>
                  <a:pt x="88568" y="10636"/>
                </a:lnTo>
                <a:lnTo>
                  <a:pt x="89489" y="10636"/>
                </a:lnTo>
                <a:lnTo>
                  <a:pt x="90000" y="10227"/>
                </a:lnTo>
                <a:lnTo>
                  <a:pt x="88977" y="9818"/>
                </a:lnTo>
                <a:close/>
                <a:moveTo>
                  <a:pt x="52466" y="7261"/>
                </a:moveTo>
                <a:lnTo>
                  <a:pt x="48170" y="8591"/>
                </a:lnTo>
                <a:lnTo>
                  <a:pt x="48784" y="8693"/>
                </a:lnTo>
                <a:lnTo>
                  <a:pt x="48375" y="8898"/>
                </a:lnTo>
                <a:lnTo>
                  <a:pt x="50216" y="8795"/>
                </a:lnTo>
                <a:lnTo>
                  <a:pt x="50216" y="8795"/>
                </a:lnTo>
                <a:lnTo>
                  <a:pt x="49705" y="8898"/>
                </a:lnTo>
                <a:lnTo>
                  <a:pt x="49807" y="8898"/>
                </a:lnTo>
                <a:lnTo>
                  <a:pt x="47761" y="9307"/>
                </a:lnTo>
                <a:lnTo>
                  <a:pt x="51545" y="9818"/>
                </a:lnTo>
                <a:lnTo>
                  <a:pt x="48273" y="9920"/>
                </a:lnTo>
                <a:lnTo>
                  <a:pt x="47557" y="10534"/>
                </a:lnTo>
                <a:lnTo>
                  <a:pt x="49193" y="10739"/>
                </a:lnTo>
                <a:lnTo>
                  <a:pt x="48989" y="11352"/>
                </a:lnTo>
                <a:lnTo>
                  <a:pt x="54102" y="10534"/>
                </a:lnTo>
                <a:lnTo>
                  <a:pt x="54102" y="10739"/>
                </a:lnTo>
                <a:lnTo>
                  <a:pt x="54818" y="10841"/>
                </a:lnTo>
                <a:lnTo>
                  <a:pt x="54614" y="10943"/>
                </a:lnTo>
                <a:lnTo>
                  <a:pt x="56148" y="11045"/>
                </a:lnTo>
                <a:lnTo>
                  <a:pt x="57170" y="10534"/>
                </a:lnTo>
                <a:lnTo>
                  <a:pt x="56250" y="10739"/>
                </a:lnTo>
                <a:lnTo>
                  <a:pt x="56455" y="10534"/>
                </a:lnTo>
                <a:lnTo>
                  <a:pt x="56352" y="10432"/>
                </a:lnTo>
                <a:lnTo>
                  <a:pt x="58295" y="10023"/>
                </a:lnTo>
                <a:lnTo>
                  <a:pt x="57989" y="9920"/>
                </a:lnTo>
                <a:lnTo>
                  <a:pt x="57989" y="9818"/>
                </a:lnTo>
                <a:lnTo>
                  <a:pt x="56864" y="9409"/>
                </a:lnTo>
                <a:lnTo>
                  <a:pt x="57682" y="7670"/>
                </a:lnTo>
                <a:lnTo>
                  <a:pt x="56455" y="7364"/>
                </a:lnTo>
                <a:lnTo>
                  <a:pt x="55739" y="8489"/>
                </a:lnTo>
                <a:lnTo>
                  <a:pt x="55023" y="8693"/>
                </a:lnTo>
                <a:lnTo>
                  <a:pt x="55023" y="8693"/>
                </a:lnTo>
                <a:lnTo>
                  <a:pt x="55227" y="7875"/>
                </a:lnTo>
                <a:lnTo>
                  <a:pt x="54614" y="7773"/>
                </a:lnTo>
                <a:lnTo>
                  <a:pt x="53591" y="8080"/>
                </a:lnTo>
                <a:lnTo>
                  <a:pt x="53693" y="7977"/>
                </a:lnTo>
                <a:lnTo>
                  <a:pt x="53182" y="8080"/>
                </a:lnTo>
                <a:lnTo>
                  <a:pt x="53182" y="8080"/>
                </a:lnTo>
                <a:lnTo>
                  <a:pt x="53898" y="7773"/>
                </a:lnTo>
                <a:lnTo>
                  <a:pt x="51750" y="7875"/>
                </a:lnTo>
                <a:lnTo>
                  <a:pt x="52466" y="7261"/>
                </a:lnTo>
                <a:close/>
                <a:moveTo>
                  <a:pt x="60341" y="10330"/>
                </a:moveTo>
                <a:lnTo>
                  <a:pt x="58602" y="10841"/>
                </a:lnTo>
                <a:lnTo>
                  <a:pt x="59114" y="11148"/>
                </a:lnTo>
                <a:lnTo>
                  <a:pt x="60136" y="11352"/>
                </a:lnTo>
                <a:lnTo>
                  <a:pt x="61159" y="11045"/>
                </a:lnTo>
                <a:lnTo>
                  <a:pt x="60239" y="10432"/>
                </a:lnTo>
                <a:lnTo>
                  <a:pt x="60341" y="10330"/>
                </a:lnTo>
                <a:close/>
                <a:moveTo>
                  <a:pt x="175193" y="11250"/>
                </a:moveTo>
                <a:lnTo>
                  <a:pt x="176114" y="11557"/>
                </a:lnTo>
                <a:lnTo>
                  <a:pt x="176114" y="12068"/>
                </a:lnTo>
                <a:lnTo>
                  <a:pt x="177136" y="12170"/>
                </a:lnTo>
                <a:lnTo>
                  <a:pt x="177136" y="12170"/>
                </a:lnTo>
                <a:lnTo>
                  <a:pt x="176011" y="12068"/>
                </a:lnTo>
                <a:lnTo>
                  <a:pt x="175193" y="11250"/>
                </a:lnTo>
                <a:close/>
                <a:moveTo>
                  <a:pt x="73023" y="11557"/>
                </a:moveTo>
                <a:lnTo>
                  <a:pt x="72307" y="12375"/>
                </a:lnTo>
                <a:lnTo>
                  <a:pt x="73432" y="12375"/>
                </a:lnTo>
                <a:lnTo>
                  <a:pt x="74148" y="11659"/>
                </a:lnTo>
                <a:lnTo>
                  <a:pt x="73023" y="11557"/>
                </a:lnTo>
                <a:close/>
                <a:moveTo>
                  <a:pt x="108409" y="13295"/>
                </a:moveTo>
                <a:lnTo>
                  <a:pt x="108716" y="13398"/>
                </a:lnTo>
                <a:lnTo>
                  <a:pt x="108818" y="13398"/>
                </a:lnTo>
                <a:lnTo>
                  <a:pt x="108409" y="13295"/>
                </a:lnTo>
                <a:close/>
                <a:moveTo>
                  <a:pt x="9205" y="13807"/>
                </a:moveTo>
                <a:lnTo>
                  <a:pt x="9102" y="13909"/>
                </a:lnTo>
                <a:lnTo>
                  <a:pt x="9205" y="13909"/>
                </a:lnTo>
                <a:lnTo>
                  <a:pt x="9205" y="13807"/>
                </a:lnTo>
                <a:close/>
                <a:moveTo>
                  <a:pt x="5420" y="11045"/>
                </a:moveTo>
                <a:lnTo>
                  <a:pt x="0" y="14420"/>
                </a:lnTo>
                <a:lnTo>
                  <a:pt x="511" y="14318"/>
                </a:lnTo>
                <a:lnTo>
                  <a:pt x="1227" y="13909"/>
                </a:lnTo>
                <a:lnTo>
                  <a:pt x="1227" y="13705"/>
                </a:lnTo>
                <a:lnTo>
                  <a:pt x="1739" y="13398"/>
                </a:lnTo>
                <a:lnTo>
                  <a:pt x="1636" y="13500"/>
                </a:lnTo>
                <a:lnTo>
                  <a:pt x="2352" y="13295"/>
                </a:lnTo>
                <a:lnTo>
                  <a:pt x="2148" y="13398"/>
                </a:lnTo>
                <a:lnTo>
                  <a:pt x="2761" y="13193"/>
                </a:lnTo>
                <a:lnTo>
                  <a:pt x="2761" y="13193"/>
                </a:lnTo>
                <a:lnTo>
                  <a:pt x="1636" y="14011"/>
                </a:lnTo>
                <a:lnTo>
                  <a:pt x="3273" y="14114"/>
                </a:lnTo>
                <a:lnTo>
                  <a:pt x="3068" y="14625"/>
                </a:lnTo>
                <a:lnTo>
                  <a:pt x="3375" y="15034"/>
                </a:lnTo>
                <a:lnTo>
                  <a:pt x="3989" y="14932"/>
                </a:lnTo>
                <a:lnTo>
                  <a:pt x="3682" y="15136"/>
                </a:lnTo>
                <a:lnTo>
                  <a:pt x="4295" y="14932"/>
                </a:lnTo>
                <a:lnTo>
                  <a:pt x="4193" y="15034"/>
                </a:lnTo>
                <a:lnTo>
                  <a:pt x="4193" y="15034"/>
                </a:lnTo>
                <a:lnTo>
                  <a:pt x="4602" y="14727"/>
                </a:lnTo>
                <a:lnTo>
                  <a:pt x="4500" y="14625"/>
                </a:lnTo>
                <a:lnTo>
                  <a:pt x="5523" y="14318"/>
                </a:lnTo>
                <a:lnTo>
                  <a:pt x="5318" y="14318"/>
                </a:lnTo>
                <a:lnTo>
                  <a:pt x="5830" y="14114"/>
                </a:lnTo>
                <a:lnTo>
                  <a:pt x="5727" y="14114"/>
                </a:lnTo>
                <a:lnTo>
                  <a:pt x="5727" y="13909"/>
                </a:lnTo>
                <a:lnTo>
                  <a:pt x="6136" y="14011"/>
                </a:lnTo>
                <a:lnTo>
                  <a:pt x="6750" y="14011"/>
                </a:lnTo>
                <a:lnTo>
                  <a:pt x="6852" y="13807"/>
                </a:lnTo>
                <a:lnTo>
                  <a:pt x="7159" y="13909"/>
                </a:lnTo>
                <a:lnTo>
                  <a:pt x="8386" y="13500"/>
                </a:lnTo>
                <a:lnTo>
                  <a:pt x="8080" y="13398"/>
                </a:lnTo>
                <a:lnTo>
                  <a:pt x="7977" y="13398"/>
                </a:lnTo>
                <a:lnTo>
                  <a:pt x="8080" y="13193"/>
                </a:lnTo>
                <a:lnTo>
                  <a:pt x="8080" y="12886"/>
                </a:lnTo>
                <a:lnTo>
                  <a:pt x="7364" y="12682"/>
                </a:lnTo>
                <a:lnTo>
                  <a:pt x="7364" y="12682"/>
                </a:lnTo>
                <a:lnTo>
                  <a:pt x="7568" y="12784"/>
                </a:lnTo>
                <a:lnTo>
                  <a:pt x="6852" y="12886"/>
                </a:lnTo>
                <a:lnTo>
                  <a:pt x="7261" y="12682"/>
                </a:lnTo>
                <a:lnTo>
                  <a:pt x="6341" y="12682"/>
                </a:lnTo>
                <a:lnTo>
                  <a:pt x="6034" y="12989"/>
                </a:lnTo>
                <a:lnTo>
                  <a:pt x="6034" y="13193"/>
                </a:lnTo>
                <a:lnTo>
                  <a:pt x="5625" y="13398"/>
                </a:lnTo>
                <a:lnTo>
                  <a:pt x="5625" y="13398"/>
                </a:lnTo>
                <a:lnTo>
                  <a:pt x="5932" y="13193"/>
                </a:lnTo>
                <a:lnTo>
                  <a:pt x="5523" y="13295"/>
                </a:lnTo>
                <a:lnTo>
                  <a:pt x="5523" y="13091"/>
                </a:lnTo>
                <a:lnTo>
                  <a:pt x="6545" y="12375"/>
                </a:lnTo>
                <a:lnTo>
                  <a:pt x="6136" y="12375"/>
                </a:lnTo>
                <a:lnTo>
                  <a:pt x="6648" y="12068"/>
                </a:lnTo>
                <a:lnTo>
                  <a:pt x="5830" y="11659"/>
                </a:lnTo>
                <a:lnTo>
                  <a:pt x="5932" y="11557"/>
                </a:lnTo>
                <a:lnTo>
                  <a:pt x="5727" y="11352"/>
                </a:lnTo>
                <a:lnTo>
                  <a:pt x="5523" y="11557"/>
                </a:lnTo>
                <a:lnTo>
                  <a:pt x="5523" y="11352"/>
                </a:lnTo>
                <a:lnTo>
                  <a:pt x="5625" y="11250"/>
                </a:lnTo>
                <a:lnTo>
                  <a:pt x="5420" y="11045"/>
                </a:lnTo>
                <a:close/>
                <a:moveTo>
                  <a:pt x="113011" y="13193"/>
                </a:moveTo>
                <a:lnTo>
                  <a:pt x="112807" y="13398"/>
                </a:lnTo>
                <a:lnTo>
                  <a:pt x="112500" y="13398"/>
                </a:lnTo>
                <a:lnTo>
                  <a:pt x="112193" y="13602"/>
                </a:lnTo>
                <a:lnTo>
                  <a:pt x="111682" y="13500"/>
                </a:lnTo>
                <a:lnTo>
                  <a:pt x="111682" y="13500"/>
                </a:lnTo>
                <a:lnTo>
                  <a:pt x="111784" y="13807"/>
                </a:lnTo>
                <a:lnTo>
                  <a:pt x="111170" y="13500"/>
                </a:lnTo>
                <a:lnTo>
                  <a:pt x="110864" y="13500"/>
                </a:lnTo>
                <a:lnTo>
                  <a:pt x="110864" y="13807"/>
                </a:lnTo>
                <a:lnTo>
                  <a:pt x="110250" y="13602"/>
                </a:lnTo>
                <a:lnTo>
                  <a:pt x="110148" y="14011"/>
                </a:lnTo>
                <a:lnTo>
                  <a:pt x="109739" y="14011"/>
                </a:lnTo>
                <a:lnTo>
                  <a:pt x="109636" y="14216"/>
                </a:lnTo>
                <a:lnTo>
                  <a:pt x="109432" y="14114"/>
                </a:lnTo>
                <a:lnTo>
                  <a:pt x="109534" y="14011"/>
                </a:lnTo>
                <a:lnTo>
                  <a:pt x="109330" y="13807"/>
                </a:lnTo>
                <a:lnTo>
                  <a:pt x="109534" y="13602"/>
                </a:lnTo>
                <a:lnTo>
                  <a:pt x="108716" y="13398"/>
                </a:lnTo>
                <a:lnTo>
                  <a:pt x="108511" y="13398"/>
                </a:lnTo>
                <a:lnTo>
                  <a:pt x="108716" y="13705"/>
                </a:lnTo>
                <a:lnTo>
                  <a:pt x="108102" y="13500"/>
                </a:lnTo>
                <a:lnTo>
                  <a:pt x="108102" y="13500"/>
                </a:lnTo>
                <a:lnTo>
                  <a:pt x="108205" y="13602"/>
                </a:lnTo>
                <a:lnTo>
                  <a:pt x="108102" y="13705"/>
                </a:lnTo>
                <a:lnTo>
                  <a:pt x="107898" y="13705"/>
                </a:lnTo>
                <a:lnTo>
                  <a:pt x="108205" y="13807"/>
                </a:lnTo>
                <a:lnTo>
                  <a:pt x="107693" y="13807"/>
                </a:lnTo>
                <a:lnTo>
                  <a:pt x="107795" y="14011"/>
                </a:lnTo>
                <a:lnTo>
                  <a:pt x="107386" y="14011"/>
                </a:lnTo>
                <a:lnTo>
                  <a:pt x="109125" y="14114"/>
                </a:lnTo>
                <a:lnTo>
                  <a:pt x="108614" y="14318"/>
                </a:lnTo>
                <a:lnTo>
                  <a:pt x="109125" y="14318"/>
                </a:lnTo>
                <a:lnTo>
                  <a:pt x="109125" y="14420"/>
                </a:lnTo>
                <a:lnTo>
                  <a:pt x="107898" y="14523"/>
                </a:lnTo>
                <a:lnTo>
                  <a:pt x="107795" y="14727"/>
                </a:lnTo>
                <a:lnTo>
                  <a:pt x="109227" y="14830"/>
                </a:lnTo>
                <a:lnTo>
                  <a:pt x="108818" y="15136"/>
                </a:lnTo>
                <a:lnTo>
                  <a:pt x="109227" y="15034"/>
                </a:lnTo>
                <a:lnTo>
                  <a:pt x="108307" y="15341"/>
                </a:lnTo>
                <a:lnTo>
                  <a:pt x="108716" y="15545"/>
                </a:lnTo>
                <a:lnTo>
                  <a:pt x="109432" y="15443"/>
                </a:lnTo>
                <a:lnTo>
                  <a:pt x="111375" y="15852"/>
                </a:lnTo>
                <a:lnTo>
                  <a:pt x="114648" y="14625"/>
                </a:lnTo>
                <a:lnTo>
                  <a:pt x="114648" y="14216"/>
                </a:lnTo>
                <a:lnTo>
                  <a:pt x="114034" y="13807"/>
                </a:lnTo>
                <a:lnTo>
                  <a:pt x="113830" y="13500"/>
                </a:lnTo>
                <a:lnTo>
                  <a:pt x="114239" y="13295"/>
                </a:lnTo>
                <a:lnTo>
                  <a:pt x="113011" y="13193"/>
                </a:lnTo>
                <a:close/>
                <a:moveTo>
                  <a:pt x="65557" y="13705"/>
                </a:moveTo>
                <a:lnTo>
                  <a:pt x="63102" y="15750"/>
                </a:lnTo>
                <a:lnTo>
                  <a:pt x="63818" y="15750"/>
                </a:lnTo>
                <a:lnTo>
                  <a:pt x="64023" y="16159"/>
                </a:lnTo>
                <a:lnTo>
                  <a:pt x="66309" y="15364"/>
                </a:lnTo>
                <a:lnTo>
                  <a:pt x="66309" y="15364"/>
                </a:lnTo>
                <a:lnTo>
                  <a:pt x="67091" y="15852"/>
                </a:lnTo>
                <a:lnTo>
                  <a:pt x="68114" y="15545"/>
                </a:lnTo>
                <a:lnTo>
                  <a:pt x="67091" y="15443"/>
                </a:lnTo>
                <a:lnTo>
                  <a:pt x="67295" y="14830"/>
                </a:lnTo>
                <a:lnTo>
                  <a:pt x="65659" y="14011"/>
                </a:lnTo>
                <a:lnTo>
                  <a:pt x="65557" y="13705"/>
                </a:lnTo>
                <a:close/>
                <a:moveTo>
                  <a:pt x="128864" y="16773"/>
                </a:moveTo>
                <a:lnTo>
                  <a:pt x="128455" y="16875"/>
                </a:lnTo>
                <a:lnTo>
                  <a:pt x="128455" y="16875"/>
                </a:lnTo>
                <a:lnTo>
                  <a:pt x="128785" y="16804"/>
                </a:lnTo>
                <a:lnTo>
                  <a:pt x="128785" y="16804"/>
                </a:lnTo>
                <a:lnTo>
                  <a:pt x="128864" y="16773"/>
                </a:lnTo>
                <a:close/>
                <a:moveTo>
                  <a:pt x="73227" y="6955"/>
                </a:moveTo>
                <a:lnTo>
                  <a:pt x="70773" y="7364"/>
                </a:lnTo>
                <a:lnTo>
                  <a:pt x="71080" y="7670"/>
                </a:lnTo>
                <a:lnTo>
                  <a:pt x="70159" y="7773"/>
                </a:lnTo>
                <a:lnTo>
                  <a:pt x="70466" y="8080"/>
                </a:lnTo>
                <a:lnTo>
                  <a:pt x="70466" y="8386"/>
                </a:lnTo>
                <a:lnTo>
                  <a:pt x="69443" y="8386"/>
                </a:lnTo>
                <a:lnTo>
                  <a:pt x="69955" y="8693"/>
                </a:lnTo>
                <a:lnTo>
                  <a:pt x="69545" y="9205"/>
                </a:lnTo>
                <a:lnTo>
                  <a:pt x="68318" y="9205"/>
                </a:lnTo>
                <a:lnTo>
                  <a:pt x="69545" y="8898"/>
                </a:lnTo>
                <a:lnTo>
                  <a:pt x="69136" y="8489"/>
                </a:lnTo>
                <a:lnTo>
                  <a:pt x="69443" y="7773"/>
                </a:lnTo>
                <a:lnTo>
                  <a:pt x="71284" y="6955"/>
                </a:lnTo>
                <a:lnTo>
                  <a:pt x="71284" y="6955"/>
                </a:lnTo>
                <a:lnTo>
                  <a:pt x="67193" y="8284"/>
                </a:lnTo>
                <a:lnTo>
                  <a:pt x="66682" y="8898"/>
                </a:lnTo>
                <a:lnTo>
                  <a:pt x="67909" y="9205"/>
                </a:lnTo>
                <a:lnTo>
                  <a:pt x="66477" y="9205"/>
                </a:lnTo>
                <a:lnTo>
                  <a:pt x="68114" y="9716"/>
                </a:lnTo>
                <a:lnTo>
                  <a:pt x="67909" y="9920"/>
                </a:lnTo>
                <a:lnTo>
                  <a:pt x="70875" y="10125"/>
                </a:lnTo>
                <a:lnTo>
                  <a:pt x="70875" y="10023"/>
                </a:lnTo>
                <a:lnTo>
                  <a:pt x="72205" y="10227"/>
                </a:lnTo>
                <a:lnTo>
                  <a:pt x="72614" y="9716"/>
                </a:lnTo>
                <a:lnTo>
                  <a:pt x="73534" y="9920"/>
                </a:lnTo>
                <a:lnTo>
                  <a:pt x="73432" y="10227"/>
                </a:lnTo>
                <a:lnTo>
                  <a:pt x="73841" y="10330"/>
                </a:lnTo>
                <a:lnTo>
                  <a:pt x="73636" y="10432"/>
                </a:lnTo>
                <a:lnTo>
                  <a:pt x="74148" y="10330"/>
                </a:lnTo>
                <a:lnTo>
                  <a:pt x="74250" y="10739"/>
                </a:lnTo>
                <a:lnTo>
                  <a:pt x="73432" y="11148"/>
                </a:lnTo>
                <a:lnTo>
                  <a:pt x="74685" y="10969"/>
                </a:lnTo>
                <a:lnTo>
                  <a:pt x="74761" y="11045"/>
                </a:lnTo>
                <a:lnTo>
                  <a:pt x="74557" y="11148"/>
                </a:lnTo>
                <a:lnTo>
                  <a:pt x="75375" y="11557"/>
                </a:lnTo>
                <a:lnTo>
                  <a:pt x="75477" y="12273"/>
                </a:lnTo>
                <a:lnTo>
                  <a:pt x="73534" y="13398"/>
                </a:lnTo>
                <a:lnTo>
                  <a:pt x="73636" y="13807"/>
                </a:lnTo>
                <a:lnTo>
                  <a:pt x="72000" y="14216"/>
                </a:lnTo>
                <a:lnTo>
                  <a:pt x="72000" y="14318"/>
                </a:lnTo>
                <a:lnTo>
                  <a:pt x="72000" y="14420"/>
                </a:lnTo>
                <a:lnTo>
                  <a:pt x="71898" y="14625"/>
                </a:lnTo>
                <a:lnTo>
                  <a:pt x="72000" y="14318"/>
                </a:lnTo>
                <a:lnTo>
                  <a:pt x="71080" y="14114"/>
                </a:lnTo>
                <a:lnTo>
                  <a:pt x="70057" y="14727"/>
                </a:lnTo>
                <a:lnTo>
                  <a:pt x="70977" y="15136"/>
                </a:lnTo>
                <a:lnTo>
                  <a:pt x="72307" y="14727"/>
                </a:lnTo>
                <a:lnTo>
                  <a:pt x="72818" y="14830"/>
                </a:lnTo>
                <a:lnTo>
                  <a:pt x="72716" y="15034"/>
                </a:lnTo>
                <a:lnTo>
                  <a:pt x="72716" y="15034"/>
                </a:lnTo>
                <a:lnTo>
                  <a:pt x="73330" y="14830"/>
                </a:lnTo>
                <a:lnTo>
                  <a:pt x="73125" y="15034"/>
                </a:lnTo>
                <a:lnTo>
                  <a:pt x="73739" y="15545"/>
                </a:lnTo>
                <a:lnTo>
                  <a:pt x="73636" y="15648"/>
                </a:lnTo>
                <a:lnTo>
                  <a:pt x="74148" y="15750"/>
                </a:lnTo>
                <a:lnTo>
                  <a:pt x="73636" y="15955"/>
                </a:lnTo>
                <a:lnTo>
                  <a:pt x="74250" y="16261"/>
                </a:lnTo>
                <a:lnTo>
                  <a:pt x="74045" y="16364"/>
                </a:lnTo>
                <a:lnTo>
                  <a:pt x="76909" y="17386"/>
                </a:lnTo>
                <a:lnTo>
                  <a:pt x="77318" y="17080"/>
                </a:lnTo>
                <a:lnTo>
                  <a:pt x="76398" y="16364"/>
                </a:lnTo>
                <a:lnTo>
                  <a:pt x="76500" y="16261"/>
                </a:lnTo>
                <a:lnTo>
                  <a:pt x="75989" y="15648"/>
                </a:lnTo>
                <a:lnTo>
                  <a:pt x="76705" y="15648"/>
                </a:lnTo>
                <a:lnTo>
                  <a:pt x="78034" y="16568"/>
                </a:lnTo>
                <a:lnTo>
                  <a:pt x="78239" y="16364"/>
                </a:lnTo>
                <a:lnTo>
                  <a:pt x="78545" y="16364"/>
                </a:lnTo>
                <a:lnTo>
                  <a:pt x="78545" y="15648"/>
                </a:lnTo>
                <a:lnTo>
                  <a:pt x="78955" y="15955"/>
                </a:lnTo>
                <a:lnTo>
                  <a:pt x="78955" y="15443"/>
                </a:lnTo>
                <a:lnTo>
                  <a:pt x="79057" y="15341"/>
                </a:lnTo>
                <a:lnTo>
                  <a:pt x="78750" y="15341"/>
                </a:lnTo>
                <a:lnTo>
                  <a:pt x="78545" y="15136"/>
                </a:lnTo>
                <a:lnTo>
                  <a:pt x="78955" y="14932"/>
                </a:lnTo>
                <a:lnTo>
                  <a:pt x="78648" y="14932"/>
                </a:lnTo>
                <a:lnTo>
                  <a:pt x="78955" y="14830"/>
                </a:lnTo>
                <a:lnTo>
                  <a:pt x="78648" y="14625"/>
                </a:lnTo>
                <a:lnTo>
                  <a:pt x="78034" y="14625"/>
                </a:lnTo>
                <a:lnTo>
                  <a:pt x="77830" y="14216"/>
                </a:lnTo>
                <a:lnTo>
                  <a:pt x="78034" y="14114"/>
                </a:lnTo>
                <a:lnTo>
                  <a:pt x="77523" y="14011"/>
                </a:lnTo>
                <a:lnTo>
                  <a:pt x="77727" y="13807"/>
                </a:lnTo>
                <a:lnTo>
                  <a:pt x="77318" y="13398"/>
                </a:lnTo>
                <a:lnTo>
                  <a:pt x="78341" y="13602"/>
                </a:lnTo>
                <a:lnTo>
                  <a:pt x="78136" y="13193"/>
                </a:lnTo>
                <a:lnTo>
                  <a:pt x="78545" y="13091"/>
                </a:lnTo>
                <a:lnTo>
                  <a:pt x="79466" y="13398"/>
                </a:lnTo>
                <a:lnTo>
                  <a:pt x="79159" y="13602"/>
                </a:lnTo>
                <a:lnTo>
                  <a:pt x="79159" y="13602"/>
                </a:lnTo>
                <a:lnTo>
                  <a:pt x="80284" y="13295"/>
                </a:lnTo>
                <a:lnTo>
                  <a:pt x="79466" y="13909"/>
                </a:lnTo>
                <a:lnTo>
                  <a:pt x="79568" y="14318"/>
                </a:lnTo>
                <a:lnTo>
                  <a:pt x="79977" y="14114"/>
                </a:lnTo>
                <a:lnTo>
                  <a:pt x="80182" y="14420"/>
                </a:lnTo>
                <a:lnTo>
                  <a:pt x="80489" y="14420"/>
                </a:lnTo>
                <a:lnTo>
                  <a:pt x="80693" y="13909"/>
                </a:lnTo>
                <a:lnTo>
                  <a:pt x="80489" y="13909"/>
                </a:lnTo>
                <a:lnTo>
                  <a:pt x="81818" y="13602"/>
                </a:lnTo>
                <a:lnTo>
                  <a:pt x="81511" y="13398"/>
                </a:lnTo>
                <a:lnTo>
                  <a:pt x="81716" y="13295"/>
                </a:lnTo>
                <a:lnTo>
                  <a:pt x="81614" y="13193"/>
                </a:lnTo>
                <a:lnTo>
                  <a:pt x="82023" y="13295"/>
                </a:lnTo>
                <a:lnTo>
                  <a:pt x="82023" y="12989"/>
                </a:lnTo>
                <a:lnTo>
                  <a:pt x="82227" y="12989"/>
                </a:lnTo>
                <a:lnTo>
                  <a:pt x="82227" y="12682"/>
                </a:lnTo>
                <a:lnTo>
                  <a:pt x="81000" y="12886"/>
                </a:lnTo>
                <a:lnTo>
                  <a:pt x="81716" y="12477"/>
                </a:lnTo>
                <a:lnTo>
                  <a:pt x="80591" y="12375"/>
                </a:lnTo>
                <a:lnTo>
                  <a:pt x="81307" y="12170"/>
                </a:lnTo>
                <a:lnTo>
                  <a:pt x="80591" y="11966"/>
                </a:lnTo>
                <a:lnTo>
                  <a:pt x="80795" y="11864"/>
                </a:lnTo>
                <a:lnTo>
                  <a:pt x="80284" y="12068"/>
                </a:lnTo>
                <a:lnTo>
                  <a:pt x="80386" y="11864"/>
                </a:lnTo>
                <a:lnTo>
                  <a:pt x="80080" y="11864"/>
                </a:lnTo>
                <a:lnTo>
                  <a:pt x="80182" y="11761"/>
                </a:lnTo>
                <a:lnTo>
                  <a:pt x="79670" y="11966"/>
                </a:lnTo>
                <a:lnTo>
                  <a:pt x="80080" y="11557"/>
                </a:lnTo>
                <a:lnTo>
                  <a:pt x="79670" y="11761"/>
                </a:lnTo>
                <a:lnTo>
                  <a:pt x="79466" y="11761"/>
                </a:lnTo>
                <a:lnTo>
                  <a:pt x="79568" y="11557"/>
                </a:lnTo>
                <a:lnTo>
                  <a:pt x="79773" y="11455"/>
                </a:lnTo>
                <a:lnTo>
                  <a:pt x="79057" y="11352"/>
                </a:lnTo>
                <a:lnTo>
                  <a:pt x="78955" y="11148"/>
                </a:lnTo>
                <a:lnTo>
                  <a:pt x="78239" y="11045"/>
                </a:lnTo>
                <a:lnTo>
                  <a:pt x="79466" y="10943"/>
                </a:lnTo>
                <a:lnTo>
                  <a:pt x="78648" y="10841"/>
                </a:lnTo>
                <a:lnTo>
                  <a:pt x="80284" y="10739"/>
                </a:lnTo>
                <a:lnTo>
                  <a:pt x="78648" y="10534"/>
                </a:lnTo>
                <a:lnTo>
                  <a:pt x="80080" y="10330"/>
                </a:lnTo>
                <a:lnTo>
                  <a:pt x="79670" y="10023"/>
                </a:lnTo>
                <a:lnTo>
                  <a:pt x="79057" y="10125"/>
                </a:lnTo>
                <a:lnTo>
                  <a:pt x="79364" y="9920"/>
                </a:lnTo>
                <a:lnTo>
                  <a:pt x="78443" y="10023"/>
                </a:lnTo>
                <a:lnTo>
                  <a:pt x="79568" y="9716"/>
                </a:lnTo>
                <a:lnTo>
                  <a:pt x="79466" y="9409"/>
                </a:lnTo>
                <a:lnTo>
                  <a:pt x="78750" y="9409"/>
                </a:lnTo>
                <a:lnTo>
                  <a:pt x="77625" y="10023"/>
                </a:lnTo>
                <a:lnTo>
                  <a:pt x="77420" y="9716"/>
                </a:lnTo>
                <a:lnTo>
                  <a:pt x="78545" y="9205"/>
                </a:lnTo>
                <a:lnTo>
                  <a:pt x="77216" y="9409"/>
                </a:lnTo>
                <a:lnTo>
                  <a:pt x="77216" y="9409"/>
                </a:lnTo>
                <a:lnTo>
                  <a:pt x="78341" y="8898"/>
                </a:lnTo>
                <a:lnTo>
                  <a:pt x="76500" y="8898"/>
                </a:lnTo>
                <a:lnTo>
                  <a:pt x="77011" y="8591"/>
                </a:lnTo>
                <a:lnTo>
                  <a:pt x="75886" y="9000"/>
                </a:lnTo>
                <a:lnTo>
                  <a:pt x="76398" y="8693"/>
                </a:lnTo>
                <a:lnTo>
                  <a:pt x="76091" y="8693"/>
                </a:lnTo>
                <a:lnTo>
                  <a:pt x="76807" y="8386"/>
                </a:lnTo>
                <a:lnTo>
                  <a:pt x="76807" y="8386"/>
                </a:lnTo>
                <a:lnTo>
                  <a:pt x="75580" y="8591"/>
                </a:lnTo>
                <a:lnTo>
                  <a:pt x="75580" y="8591"/>
                </a:lnTo>
                <a:lnTo>
                  <a:pt x="76500" y="8182"/>
                </a:lnTo>
                <a:lnTo>
                  <a:pt x="74761" y="7875"/>
                </a:lnTo>
                <a:lnTo>
                  <a:pt x="74761" y="7875"/>
                </a:lnTo>
                <a:lnTo>
                  <a:pt x="74864" y="8182"/>
                </a:lnTo>
                <a:lnTo>
                  <a:pt x="74045" y="8489"/>
                </a:lnTo>
                <a:lnTo>
                  <a:pt x="73739" y="8080"/>
                </a:lnTo>
                <a:lnTo>
                  <a:pt x="72511" y="8489"/>
                </a:lnTo>
                <a:lnTo>
                  <a:pt x="72818" y="8284"/>
                </a:lnTo>
                <a:lnTo>
                  <a:pt x="72716" y="8182"/>
                </a:lnTo>
                <a:lnTo>
                  <a:pt x="73125" y="7977"/>
                </a:lnTo>
                <a:lnTo>
                  <a:pt x="72614" y="8182"/>
                </a:lnTo>
                <a:lnTo>
                  <a:pt x="73534" y="7773"/>
                </a:lnTo>
                <a:lnTo>
                  <a:pt x="73227" y="6955"/>
                </a:lnTo>
                <a:close/>
                <a:moveTo>
                  <a:pt x="103500" y="0"/>
                </a:moveTo>
                <a:lnTo>
                  <a:pt x="103807" y="102"/>
                </a:lnTo>
                <a:lnTo>
                  <a:pt x="99205" y="205"/>
                </a:lnTo>
                <a:lnTo>
                  <a:pt x="101864" y="307"/>
                </a:lnTo>
                <a:lnTo>
                  <a:pt x="99614" y="409"/>
                </a:lnTo>
                <a:lnTo>
                  <a:pt x="100125" y="511"/>
                </a:lnTo>
                <a:lnTo>
                  <a:pt x="99818" y="818"/>
                </a:lnTo>
                <a:lnTo>
                  <a:pt x="97057" y="511"/>
                </a:lnTo>
                <a:lnTo>
                  <a:pt x="97057" y="818"/>
                </a:lnTo>
                <a:lnTo>
                  <a:pt x="94705" y="1023"/>
                </a:lnTo>
                <a:lnTo>
                  <a:pt x="94705" y="614"/>
                </a:lnTo>
                <a:lnTo>
                  <a:pt x="91841" y="818"/>
                </a:lnTo>
                <a:lnTo>
                  <a:pt x="92966" y="1227"/>
                </a:lnTo>
                <a:lnTo>
                  <a:pt x="90716" y="920"/>
                </a:lnTo>
                <a:lnTo>
                  <a:pt x="86625" y="1841"/>
                </a:lnTo>
                <a:lnTo>
                  <a:pt x="86932" y="2148"/>
                </a:lnTo>
                <a:lnTo>
                  <a:pt x="87955" y="2045"/>
                </a:lnTo>
                <a:lnTo>
                  <a:pt x="87955" y="2045"/>
                </a:lnTo>
                <a:lnTo>
                  <a:pt x="81818" y="3477"/>
                </a:lnTo>
                <a:lnTo>
                  <a:pt x="83148" y="3682"/>
                </a:lnTo>
                <a:lnTo>
                  <a:pt x="82841" y="3784"/>
                </a:lnTo>
                <a:lnTo>
                  <a:pt x="85091" y="3989"/>
                </a:lnTo>
                <a:lnTo>
                  <a:pt x="82023" y="4295"/>
                </a:lnTo>
                <a:lnTo>
                  <a:pt x="82125" y="4398"/>
                </a:lnTo>
                <a:lnTo>
                  <a:pt x="82125" y="4500"/>
                </a:lnTo>
                <a:lnTo>
                  <a:pt x="83557" y="4602"/>
                </a:lnTo>
                <a:lnTo>
                  <a:pt x="82534" y="4807"/>
                </a:lnTo>
                <a:lnTo>
                  <a:pt x="88568" y="5318"/>
                </a:lnTo>
                <a:lnTo>
                  <a:pt x="88568" y="5625"/>
                </a:lnTo>
                <a:lnTo>
                  <a:pt x="89489" y="6341"/>
                </a:lnTo>
                <a:lnTo>
                  <a:pt x="88670" y="6648"/>
                </a:lnTo>
                <a:lnTo>
                  <a:pt x="89386" y="6750"/>
                </a:lnTo>
                <a:lnTo>
                  <a:pt x="89182" y="7057"/>
                </a:lnTo>
                <a:lnTo>
                  <a:pt x="89386" y="7466"/>
                </a:lnTo>
                <a:lnTo>
                  <a:pt x="89386" y="7568"/>
                </a:lnTo>
                <a:lnTo>
                  <a:pt x="89591" y="7773"/>
                </a:lnTo>
                <a:lnTo>
                  <a:pt x="88977" y="7977"/>
                </a:lnTo>
                <a:lnTo>
                  <a:pt x="89080" y="8080"/>
                </a:lnTo>
                <a:lnTo>
                  <a:pt x="88773" y="8182"/>
                </a:lnTo>
                <a:lnTo>
                  <a:pt x="88773" y="8182"/>
                </a:lnTo>
                <a:lnTo>
                  <a:pt x="89386" y="8080"/>
                </a:lnTo>
                <a:lnTo>
                  <a:pt x="88568" y="8795"/>
                </a:lnTo>
                <a:lnTo>
                  <a:pt x="90102" y="8489"/>
                </a:lnTo>
                <a:lnTo>
                  <a:pt x="90102" y="8591"/>
                </a:lnTo>
                <a:lnTo>
                  <a:pt x="90205" y="8591"/>
                </a:lnTo>
                <a:lnTo>
                  <a:pt x="90205" y="8693"/>
                </a:lnTo>
                <a:lnTo>
                  <a:pt x="91023" y="8693"/>
                </a:lnTo>
                <a:lnTo>
                  <a:pt x="90000" y="9102"/>
                </a:lnTo>
                <a:lnTo>
                  <a:pt x="91227" y="9205"/>
                </a:lnTo>
                <a:lnTo>
                  <a:pt x="90716" y="9205"/>
                </a:lnTo>
                <a:lnTo>
                  <a:pt x="91023" y="9409"/>
                </a:lnTo>
                <a:lnTo>
                  <a:pt x="91227" y="9716"/>
                </a:lnTo>
                <a:lnTo>
                  <a:pt x="88875" y="9614"/>
                </a:lnTo>
                <a:lnTo>
                  <a:pt x="91330" y="10125"/>
                </a:lnTo>
                <a:lnTo>
                  <a:pt x="90511" y="10739"/>
                </a:lnTo>
                <a:lnTo>
                  <a:pt x="91023" y="10739"/>
                </a:lnTo>
                <a:lnTo>
                  <a:pt x="90511" y="10841"/>
                </a:lnTo>
                <a:lnTo>
                  <a:pt x="90205" y="11148"/>
                </a:lnTo>
                <a:lnTo>
                  <a:pt x="90511" y="11148"/>
                </a:lnTo>
                <a:lnTo>
                  <a:pt x="88568" y="11557"/>
                </a:lnTo>
                <a:lnTo>
                  <a:pt x="90102" y="11455"/>
                </a:lnTo>
                <a:lnTo>
                  <a:pt x="88057" y="12170"/>
                </a:lnTo>
                <a:lnTo>
                  <a:pt x="90102" y="11966"/>
                </a:lnTo>
                <a:lnTo>
                  <a:pt x="89898" y="12068"/>
                </a:lnTo>
                <a:lnTo>
                  <a:pt x="90205" y="12273"/>
                </a:lnTo>
                <a:lnTo>
                  <a:pt x="88261" y="12273"/>
                </a:lnTo>
                <a:lnTo>
                  <a:pt x="87955" y="12784"/>
                </a:lnTo>
                <a:lnTo>
                  <a:pt x="88773" y="12784"/>
                </a:lnTo>
                <a:lnTo>
                  <a:pt x="87648" y="13500"/>
                </a:lnTo>
                <a:lnTo>
                  <a:pt x="89489" y="12784"/>
                </a:lnTo>
                <a:lnTo>
                  <a:pt x="89489" y="12784"/>
                </a:lnTo>
                <a:lnTo>
                  <a:pt x="87750" y="13602"/>
                </a:lnTo>
                <a:lnTo>
                  <a:pt x="87852" y="13602"/>
                </a:lnTo>
                <a:lnTo>
                  <a:pt x="87750" y="14011"/>
                </a:lnTo>
                <a:lnTo>
                  <a:pt x="89182" y="13807"/>
                </a:lnTo>
                <a:lnTo>
                  <a:pt x="88261" y="14114"/>
                </a:lnTo>
                <a:lnTo>
                  <a:pt x="88057" y="15239"/>
                </a:lnTo>
                <a:lnTo>
                  <a:pt x="88773" y="14727"/>
                </a:lnTo>
                <a:lnTo>
                  <a:pt x="89080" y="14318"/>
                </a:lnTo>
                <a:lnTo>
                  <a:pt x="89489" y="15034"/>
                </a:lnTo>
                <a:lnTo>
                  <a:pt x="88466" y="15034"/>
                </a:lnTo>
                <a:lnTo>
                  <a:pt x="88364" y="15341"/>
                </a:lnTo>
                <a:lnTo>
                  <a:pt x="89080" y="15136"/>
                </a:lnTo>
                <a:lnTo>
                  <a:pt x="88977" y="15239"/>
                </a:lnTo>
                <a:lnTo>
                  <a:pt x="89182" y="15239"/>
                </a:lnTo>
                <a:lnTo>
                  <a:pt x="88261" y="15443"/>
                </a:lnTo>
                <a:lnTo>
                  <a:pt x="88568" y="16466"/>
                </a:lnTo>
                <a:lnTo>
                  <a:pt x="89080" y="16261"/>
                </a:lnTo>
                <a:lnTo>
                  <a:pt x="88568" y="16773"/>
                </a:lnTo>
                <a:lnTo>
                  <a:pt x="89386" y="17182"/>
                </a:lnTo>
                <a:lnTo>
                  <a:pt x="88977" y="17591"/>
                </a:lnTo>
                <a:lnTo>
                  <a:pt x="89386" y="18205"/>
                </a:lnTo>
                <a:lnTo>
                  <a:pt x="89795" y="18205"/>
                </a:lnTo>
                <a:lnTo>
                  <a:pt x="89386" y="18409"/>
                </a:lnTo>
                <a:lnTo>
                  <a:pt x="89795" y="18409"/>
                </a:lnTo>
                <a:lnTo>
                  <a:pt x="89795" y="18307"/>
                </a:lnTo>
                <a:lnTo>
                  <a:pt x="91227" y="18000"/>
                </a:lnTo>
                <a:lnTo>
                  <a:pt x="91023" y="18614"/>
                </a:lnTo>
                <a:lnTo>
                  <a:pt x="91943" y="18511"/>
                </a:lnTo>
                <a:lnTo>
                  <a:pt x="91943" y="18511"/>
                </a:lnTo>
                <a:lnTo>
                  <a:pt x="91330" y="18920"/>
                </a:lnTo>
                <a:lnTo>
                  <a:pt x="91330" y="18920"/>
                </a:lnTo>
                <a:lnTo>
                  <a:pt x="92148" y="18818"/>
                </a:lnTo>
                <a:lnTo>
                  <a:pt x="92148" y="19227"/>
                </a:lnTo>
                <a:lnTo>
                  <a:pt x="92455" y="19227"/>
                </a:lnTo>
                <a:lnTo>
                  <a:pt x="92250" y="19125"/>
                </a:lnTo>
                <a:lnTo>
                  <a:pt x="92966" y="18920"/>
                </a:lnTo>
                <a:lnTo>
                  <a:pt x="92455" y="18614"/>
                </a:lnTo>
                <a:lnTo>
                  <a:pt x="93375" y="18409"/>
                </a:lnTo>
                <a:lnTo>
                  <a:pt x="93989" y="17591"/>
                </a:lnTo>
                <a:lnTo>
                  <a:pt x="93784" y="17489"/>
                </a:lnTo>
                <a:lnTo>
                  <a:pt x="94091" y="17386"/>
                </a:lnTo>
                <a:lnTo>
                  <a:pt x="94295" y="16670"/>
                </a:lnTo>
                <a:lnTo>
                  <a:pt x="93784" y="16568"/>
                </a:lnTo>
                <a:lnTo>
                  <a:pt x="94807" y="16364"/>
                </a:lnTo>
                <a:lnTo>
                  <a:pt x="94500" y="16159"/>
                </a:lnTo>
                <a:lnTo>
                  <a:pt x="95830" y="15648"/>
                </a:lnTo>
                <a:lnTo>
                  <a:pt x="95830" y="15239"/>
                </a:lnTo>
                <a:lnTo>
                  <a:pt x="95216" y="15136"/>
                </a:lnTo>
                <a:lnTo>
                  <a:pt x="96136" y="15034"/>
                </a:lnTo>
                <a:lnTo>
                  <a:pt x="95830" y="14625"/>
                </a:lnTo>
                <a:lnTo>
                  <a:pt x="96955" y="14216"/>
                </a:lnTo>
                <a:lnTo>
                  <a:pt x="96545" y="14011"/>
                </a:lnTo>
                <a:lnTo>
                  <a:pt x="98489" y="13398"/>
                </a:lnTo>
                <a:lnTo>
                  <a:pt x="98182" y="13295"/>
                </a:lnTo>
                <a:lnTo>
                  <a:pt x="98795" y="13295"/>
                </a:lnTo>
                <a:lnTo>
                  <a:pt x="98386" y="13909"/>
                </a:lnTo>
                <a:lnTo>
                  <a:pt x="99205" y="13602"/>
                </a:lnTo>
                <a:lnTo>
                  <a:pt x="99307" y="13705"/>
                </a:lnTo>
                <a:lnTo>
                  <a:pt x="102580" y="11659"/>
                </a:lnTo>
                <a:lnTo>
                  <a:pt x="102682" y="11455"/>
                </a:lnTo>
                <a:lnTo>
                  <a:pt x="109125" y="10227"/>
                </a:lnTo>
                <a:lnTo>
                  <a:pt x="109023" y="10227"/>
                </a:lnTo>
                <a:lnTo>
                  <a:pt x="109636" y="10023"/>
                </a:lnTo>
                <a:lnTo>
                  <a:pt x="106159" y="10023"/>
                </a:lnTo>
                <a:lnTo>
                  <a:pt x="106977" y="9716"/>
                </a:lnTo>
                <a:lnTo>
                  <a:pt x="105239" y="9716"/>
                </a:lnTo>
                <a:lnTo>
                  <a:pt x="105852" y="9205"/>
                </a:lnTo>
                <a:lnTo>
                  <a:pt x="107386" y="9205"/>
                </a:lnTo>
                <a:lnTo>
                  <a:pt x="106773" y="8693"/>
                </a:lnTo>
                <a:lnTo>
                  <a:pt x="108409" y="9102"/>
                </a:lnTo>
                <a:lnTo>
                  <a:pt x="109023" y="9716"/>
                </a:lnTo>
                <a:lnTo>
                  <a:pt x="109636" y="9307"/>
                </a:lnTo>
                <a:lnTo>
                  <a:pt x="109636" y="9716"/>
                </a:lnTo>
                <a:lnTo>
                  <a:pt x="110148" y="9307"/>
                </a:lnTo>
                <a:lnTo>
                  <a:pt x="110148" y="8795"/>
                </a:lnTo>
                <a:lnTo>
                  <a:pt x="109739" y="9000"/>
                </a:lnTo>
                <a:lnTo>
                  <a:pt x="110148" y="8591"/>
                </a:lnTo>
                <a:lnTo>
                  <a:pt x="108205" y="8080"/>
                </a:lnTo>
                <a:lnTo>
                  <a:pt x="108511" y="7977"/>
                </a:lnTo>
                <a:lnTo>
                  <a:pt x="108307" y="7670"/>
                </a:lnTo>
                <a:lnTo>
                  <a:pt x="107284" y="7773"/>
                </a:lnTo>
                <a:lnTo>
                  <a:pt x="107284" y="7773"/>
                </a:lnTo>
                <a:lnTo>
                  <a:pt x="108211" y="7587"/>
                </a:lnTo>
                <a:lnTo>
                  <a:pt x="108211" y="7587"/>
                </a:lnTo>
                <a:lnTo>
                  <a:pt x="106875" y="7466"/>
                </a:lnTo>
                <a:lnTo>
                  <a:pt x="107489" y="7364"/>
                </a:lnTo>
                <a:lnTo>
                  <a:pt x="107080" y="7159"/>
                </a:lnTo>
                <a:lnTo>
                  <a:pt x="108716" y="7159"/>
                </a:lnTo>
                <a:lnTo>
                  <a:pt x="108307" y="6852"/>
                </a:lnTo>
                <a:lnTo>
                  <a:pt x="111375" y="7159"/>
                </a:lnTo>
                <a:lnTo>
                  <a:pt x="111068" y="6750"/>
                </a:lnTo>
                <a:lnTo>
                  <a:pt x="110352" y="6750"/>
                </a:lnTo>
                <a:lnTo>
                  <a:pt x="110352" y="6545"/>
                </a:lnTo>
                <a:lnTo>
                  <a:pt x="110659" y="6239"/>
                </a:lnTo>
                <a:lnTo>
                  <a:pt x="110557" y="6545"/>
                </a:lnTo>
                <a:lnTo>
                  <a:pt x="112295" y="6443"/>
                </a:lnTo>
                <a:lnTo>
                  <a:pt x="111989" y="6034"/>
                </a:lnTo>
                <a:lnTo>
                  <a:pt x="111273" y="6239"/>
                </a:lnTo>
                <a:lnTo>
                  <a:pt x="111273" y="5830"/>
                </a:lnTo>
                <a:lnTo>
                  <a:pt x="110557" y="5830"/>
                </a:lnTo>
                <a:lnTo>
                  <a:pt x="111784" y="5727"/>
                </a:lnTo>
                <a:lnTo>
                  <a:pt x="112091" y="5830"/>
                </a:lnTo>
                <a:lnTo>
                  <a:pt x="112193" y="5011"/>
                </a:lnTo>
                <a:lnTo>
                  <a:pt x="111375" y="4909"/>
                </a:lnTo>
                <a:lnTo>
                  <a:pt x="111068" y="4705"/>
                </a:lnTo>
                <a:lnTo>
                  <a:pt x="110659" y="4602"/>
                </a:lnTo>
                <a:lnTo>
                  <a:pt x="113011" y="4500"/>
                </a:lnTo>
                <a:lnTo>
                  <a:pt x="113216" y="4091"/>
                </a:lnTo>
                <a:lnTo>
                  <a:pt x="111989" y="3886"/>
                </a:lnTo>
                <a:lnTo>
                  <a:pt x="112807" y="3886"/>
                </a:lnTo>
                <a:lnTo>
                  <a:pt x="111580" y="3784"/>
                </a:lnTo>
                <a:lnTo>
                  <a:pt x="112091" y="3170"/>
                </a:lnTo>
                <a:lnTo>
                  <a:pt x="111989" y="3068"/>
                </a:lnTo>
                <a:lnTo>
                  <a:pt x="113114" y="2557"/>
                </a:lnTo>
                <a:lnTo>
                  <a:pt x="112909" y="2352"/>
                </a:lnTo>
                <a:lnTo>
                  <a:pt x="113216" y="1943"/>
                </a:lnTo>
                <a:lnTo>
                  <a:pt x="115261" y="1841"/>
                </a:lnTo>
                <a:lnTo>
                  <a:pt x="114750" y="1739"/>
                </a:lnTo>
                <a:lnTo>
                  <a:pt x="116284" y="1534"/>
                </a:lnTo>
                <a:lnTo>
                  <a:pt x="116080" y="1432"/>
                </a:lnTo>
                <a:lnTo>
                  <a:pt x="117818" y="1125"/>
                </a:lnTo>
                <a:lnTo>
                  <a:pt x="111273" y="1636"/>
                </a:lnTo>
                <a:lnTo>
                  <a:pt x="111273" y="1636"/>
                </a:lnTo>
                <a:lnTo>
                  <a:pt x="112398" y="1125"/>
                </a:lnTo>
                <a:lnTo>
                  <a:pt x="107898" y="818"/>
                </a:lnTo>
                <a:lnTo>
                  <a:pt x="112500" y="409"/>
                </a:lnTo>
                <a:lnTo>
                  <a:pt x="106977" y="205"/>
                </a:lnTo>
                <a:lnTo>
                  <a:pt x="110352" y="0"/>
                </a:lnTo>
                <a:close/>
                <a:moveTo>
                  <a:pt x="5114" y="22807"/>
                </a:moveTo>
                <a:lnTo>
                  <a:pt x="5069" y="22823"/>
                </a:lnTo>
                <a:lnTo>
                  <a:pt x="5069" y="22823"/>
                </a:lnTo>
                <a:lnTo>
                  <a:pt x="5011" y="22909"/>
                </a:lnTo>
                <a:lnTo>
                  <a:pt x="5114" y="22807"/>
                </a:lnTo>
                <a:close/>
                <a:moveTo>
                  <a:pt x="133057" y="23011"/>
                </a:moveTo>
                <a:lnTo>
                  <a:pt x="132955" y="23216"/>
                </a:lnTo>
                <a:lnTo>
                  <a:pt x="132443" y="23216"/>
                </a:lnTo>
                <a:lnTo>
                  <a:pt x="132955" y="23727"/>
                </a:lnTo>
                <a:lnTo>
                  <a:pt x="133261" y="23727"/>
                </a:lnTo>
                <a:lnTo>
                  <a:pt x="133568" y="23216"/>
                </a:lnTo>
                <a:lnTo>
                  <a:pt x="133057" y="23011"/>
                </a:lnTo>
                <a:close/>
                <a:moveTo>
                  <a:pt x="1125" y="23625"/>
                </a:moveTo>
                <a:lnTo>
                  <a:pt x="102" y="24034"/>
                </a:lnTo>
                <a:lnTo>
                  <a:pt x="1120" y="23634"/>
                </a:lnTo>
                <a:lnTo>
                  <a:pt x="1120" y="23634"/>
                </a:lnTo>
                <a:lnTo>
                  <a:pt x="1125" y="23625"/>
                </a:lnTo>
                <a:close/>
                <a:moveTo>
                  <a:pt x="102" y="24034"/>
                </a:moveTo>
                <a:lnTo>
                  <a:pt x="102" y="24034"/>
                </a:lnTo>
                <a:lnTo>
                  <a:pt x="102" y="24034"/>
                </a:lnTo>
                <a:close/>
                <a:moveTo>
                  <a:pt x="138170" y="24136"/>
                </a:moveTo>
                <a:lnTo>
                  <a:pt x="138375" y="24239"/>
                </a:lnTo>
                <a:lnTo>
                  <a:pt x="138477" y="24239"/>
                </a:lnTo>
                <a:lnTo>
                  <a:pt x="138170" y="24136"/>
                </a:lnTo>
                <a:close/>
                <a:moveTo>
                  <a:pt x="118534" y="23523"/>
                </a:moveTo>
                <a:lnTo>
                  <a:pt x="118636" y="23625"/>
                </a:lnTo>
                <a:lnTo>
                  <a:pt x="118330" y="23932"/>
                </a:lnTo>
                <a:lnTo>
                  <a:pt x="118330" y="23727"/>
                </a:lnTo>
                <a:lnTo>
                  <a:pt x="117818" y="23830"/>
                </a:lnTo>
                <a:lnTo>
                  <a:pt x="117511" y="24239"/>
                </a:lnTo>
                <a:lnTo>
                  <a:pt x="117920" y="24239"/>
                </a:lnTo>
                <a:lnTo>
                  <a:pt x="117614" y="24648"/>
                </a:lnTo>
                <a:lnTo>
                  <a:pt x="116489" y="24750"/>
                </a:lnTo>
                <a:lnTo>
                  <a:pt x="116591" y="24852"/>
                </a:lnTo>
                <a:lnTo>
                  <a:pt x="116591" y="25057"/>
                </a:lnTo>
                <a:lnTo>
                  <a:pt x="116795" y="24955"/>
                </a:lnTo>
                <a:lnTo>
                  <a:pt x="116693" y="25261"/>
                </a:lnTo>
                <a:lnTo>
                  <a:pt x="116386" y="25364"/>
                </a:lnTo>
                <a:lnTo>
                  <a:pt x="116386" y="25466"/>
                </a:lnTo>
                <a:lnTo>
                  <a:pt x="116591" y="25466"/>
                </a:lnTo>
                <a:lnTo>
                  <a:pt x="116591" y="25568"/>
                </a:lnTo>
                <a:lnTo>
                  <a:pt x="117307" y="25670"/>
                </a:lnTo>
                <a:lnTo>
                  <a:pt x="116489" y="26284"/>
                </a:lnTo>
                <a:lnTo>
                  <a:pt x="116489" y="26284"/>
                </a:lnTo>
                <a:lnTo>
                  <a:pt x="117409" y="26182"/>
                </a:lnTo>
                <a:lnTo>
                  <a:pt x="116489" y="26489"/>
                </a:lnTo>
                <a:lnTo>
                  <a:pt x="116591" y="26591"/>
                </a:lnTo>
                <a:lnTo>
                  <a:pt x="116080" y="26693"/>
                </a:lnTo>
                <a:lnTo>
                  <a:pt x="116489" y="26693"/>
                </a:lnTo>
                <a:lnTo>
                  <a:pt x="116080" y="27000"/>
                </a:lnTo>
                <a:lnTo>
                  <a:pt x="116693" y="27000"/>
                </a:lnTo>
                <a:lnTo>
                  <a:pt x="116284" y="27205"/>
                </a:lnTo>
                <a:lnTo>
                  <a:pt x="116284" y="27205"/>
                </a:lnTo>
                <a:lnTo>
                  <a:pt x="116693" y="27102"/>
                </a:lnTo>
                <a:lnTo>
                  <a:pt x="116489" y="27307"/>
                </a:lnTo>
                <a:lnTo>
                  <a:pt x="119250" y="26591"/>
                </a:lnTo>
                <a:lnTo>
                  <a:pt x="119148" y="26489"/>
                </a:lnTo>
                <a:lnTo>
                  <a:pt x="119455" y="24852"/>
                </a:lnTo>
                <a:lnTo>
                  <a:pt x="119352" y="24750"/>
                </a:lnTo>
                <a:lnTo>
                  <a:pt x="119966" y="24545"/>
                </a:lnTo>
                <a:lnTo>
                  <a:pt x="119864" y="24341"/>
                </a:lnTo>
                <a:lnTo>
                  <a:pt x="119659" y="24239"/>
                </a:lnTo>
                <a:lnTo>
                  <a:pt x="119455" y="23727"/>
                </a:lnTo>
                <a:lnTo>
                  <a:pt x="118636" y="23830"/>
                </a:lnTo>
                <a:lnTo>
                  <a:pt x="118841" y="23625"/>
                </a:lnTo>
                <a:lnTo>
                  <a:pt x="118534" y="23523"/>
                </a:lnTo>
                <a:close/>
                <a:moveTo>
                  <a:pt x="121398" y="20455"/>
                </a:moveTo>
                <a:lnTo>
                  <a:pt x="120477" y="20761"/>
                </a:lnTo>
                <a:lnTo>
                  <a:pt x="119966" y="21682"/>
                </a:lnTo>
                <a:lnTo>
                  <a:pt x="119761" y="22091"/>
                </a:lnTo>
                <a:lnTo>
                  <a:pt x="119864" y="22091"/>
                </a:lnTo>
                <a:lnTo>
                  <a:pt x="119557" y="22295"/>
                </a:lnTo>
                <a:lnTo>
                  <a:pt x="120273" y="22193"/>
                </a:lnTo>
                <a:lnTo>
                  <a:pt x="119966" y="23523"/>
                </a:lnTo>
                <a:lnTo>
                  <a:pt x="120170" y="23011"/>
                </a:lnTo>
                <a:lnTo>
                  <a:pt x="120580" y="22807"/>
                </a:lnTo>
                <a:lnTo>
                  <a:pt x="120682" y="23011"/>
                </a:lnTo>
                <a:lnTo>
                  <a:pt x="120375" y="24239"/>
                </a:lnTo>
                <a:lnTo>
                  <a:pt x="121807" y="23932"/>
                </a:lnTo>
                <a:lnTo>
                  <a:pt x="122011" y="25568"/>
                </a:lnTo>
                <a:lnTo>
                  <a:pt x="120580" y="26080"/>
                </a:lnTo>
                <a:lnTo>
                  <a:pt x="120580" y="26080"/>
                </a:lnTo>
                <a:lnTo>
                  <a:pt x="120989" y="25977"/>
                </a:lnTo>
                <a:lnTo>
                  <a:pt x="121091" y="26284"/>
                </a:lnTo>
                <a:lnTo>
                  <a:pt x="120068" y="27000"/>
                </a:lnTo>
                <a:lnTo>
                  <a:pt x="120989" y="27205"/>
                </a:lnTo>
                <a:lnTo>
                  <a:pt x="120886" y="27307"/>
                </a:lnTo>
                <a:lnTo>
                  <a:pt x="121602" y="27409"/>
                </a:lnTo>
                <a:lnTo>
                  <a:pt x="122216" y="27102"/>
                </a:lnTo>
                <a:lnTo>
                  <a:pt x="121602" y="27614"/>
                </a:lnTo>
                <a:lnTo>
                  <a:pt x="120989" y="27614"/>
                </a:lnTo>
                <a:lnTo>
                  <a:pt x="119761" y="28739"/>
                </a:lnTo>
                <a:lnTo>
                  <a:pt x="120068" y="28841"/>
                </a:lnTo>
                <a:lnTo>
                  <a:pt x="120375" y="28534"/>
                </a:lnTo>
                <a:lnTo>
                  <a:pt x="121091" y="28534"/>
                </a:lnTo>
                <a:lnTo>
                  <a:pt x="121807" y="28125"/>
                </a:lnTo>
                <a:lnTo>
                  <a:pt x="122625" y="28227"/>
                </a:lnTo>
                <a:lnTo>
                  <a:pt x="122523" y="28125"/>
                </a:lnTo>
                <a:lnTo>
                  <a:pt x="123136" y="28023"/>
                </a:lnTo>
                <a:lnTo>
                  <a:pt x="123034" y="27920"/>
                </a:lnTo>
                <a:lnTo>
                  <a:pt x="124773" y="27920"/>
                </a:lnTo>
                <a:lnTo>
                  <a:pt x="125182" y="27409"/>
                </a:lnTo>
                <a:lnTo>
                  <a:pt x="124466" y="27409"/>
                </a:lnTo>
                <a:lnTo>
                  <a:pt x="125080" y="26898"/>
                </a:lnTo>
                <a:lnTo>
                  <a:pt x="125284" y="25977"/>
                </a:lnTo>
                <a:lnTo>
                  <a:pt x="124159" y="25977"/>
                </a:lnTo>
                <a:lnTo>
                  <a:pt x="123648" y="25159"/>
                </a:lnTo>
                <a:lnTo>
                  <a:pt x="124261" y="25261"/>
                </a:lnTo>
                <a:lnTo>
                  <a:pt x="124261" y="25261"/>
                </a:lnTo>
                <a:lnTo>
                  <a:pt x="124057" y="24750"/>
                </a:lnTo>
                <a:lnTo>
                  <a:pt x="123239" y="24239"/>
                </a:lnTo>
                <a:lnTo>
                  <a:pt x="122932" y="23420"/>
                </a:lnTo>
                <a:lnTo>
                  <a:pt x="121295" y="22807"/>
                </a:lnTo>
                <a:lnTo>
                  <a:pt x="122011" y="22705"/>
                </a:lnTo>
                <a:lnTo>
                  <a:pt x="121705" y="22602"/>
                </a:lnTo>
                <a:lnTo>
                  <a:pt x="122318" y="22295"/>
                </a:lnTo>
                <a:lnTo>
                  <a:pt x="122830" y="21580"/>
                </a:lnTo>
                <a:lnTo>
                  <a:pt x="121091" y="21375"/>
                </a:lnTo>
                <a:lnTo>
                  <a:pt x="121295" y="21170"/>
                </a:lnTo>
                <a:lnTo>
                  <a:pt x="121193" y="21170"/>
                </a:lnTo>
                <a:lnTo>
                  <a:pt x="121807" y="20659"/>
                </a:lnTo>
                <a:lnTo>
                  <a:pt x="121398" y="20455"/>
                </a:lnTo>
                <a:close/>
                <a:moveTo>
                  <a:pt x="23830" y="27920"/>
                </a:moveTo>
                <a:lnTo>
                  <a:pt x="23523" y="28330"/>
                </a:lnTo>
                <a:lnTo>
                  <a:pt x="24034" y="28227"/>
                </a:lnTo>
                <a:lnTo>
                  <a:pt x="23932" y="28432"/>
                </a:lnTo>
                <a:lnTo>
                  <a:pt x="23523" y="28534"/>
                </a:lnTo>
                <a:lnTo>
                  <a:pt x="23625" y="28534"/>
                </a:lnTo>
                <a:lnTo>
                  <a:pt x="23420" y="28739"/>
                </a:lnTo>
                <a:lnTo>
                  <a:pt x="23830" y="28739"/>
                </a:lnTo>
                <a:lnTo>
                  <a:pt x="23932" y="28636"/>
                </a:lnTo>
                <a:lnTo>
                  <a:pt x="24034" y="28943"/>
                </a:lnTo>
                <a:lnTo>
                  <a:pt x="24443" y="29148"/>
                </a:lnTo>
                <a:lnTo>
                  <a:pt x="24034" y="29455"/>
                </a:lnTo>
                <a:lnTo>
                  <a:pt x="24443" y="29455"/>
                </a:lnTo>
                <a:lnTo>
                  <a:pt x="24341" y="29557"/>
                </a:lnTo>
                <a:lnTo>
                  <a:pt x="24545" y="29659"/>
                </a:lnTo>
                <a:lnTo>
                  <a:pt x="24341" y="29761"/>
                </a:lnTo>
                <a:lnTo>
                  <a:pt x="25261" y="29557"/>
                </a:lnTo>
                <a:lnTo>
                  <a:pt x="25057" y="30273"/>
                </a:lnTo>
                <a:lnTo>
                  <a:pt x="25057" y="30273"/>
                </a:lnTo>
                <a:lnTo>
                  <a:pt x="25875" y="30170"/>
                </a:lnTo>
                <a:lnTo>
                  <a:pt x="25466" y="28534"/>
                </a:lnTo>
                <a:lnTo>
                  <a:pt x="23830" y="27920"/>
                </a:lnTo>
                <a:close/>
                <a:moveTo>
                  <a:pt x="25875" y="30170"/>
                </a:moveTo>
                <a:lnTo>
                  <a:pt x="25875" y="30273"/>
                </a:lnTo>
                <a:lnTo>
                  <a:pt x="25977" y="30170"/>
                </a:lnTo>
                <a:close/>
                <a:moveTo>
                  <a:pt x="72102" y="30989"/>
                </a:moveTo>
                <a:lnTo>
                  <a:pt x="72146" y="31003"/>
                </a:lnTo>
                <a:lnTo>
                  <a:pt x="72146" y="31003"/>
                </a:lnTo>
                <a:lnTo>
                  <a:pt x="72205" y="30989"/>
                </a:lnTo>
                <a:close/>
                <a:moveTo>
                  <a:pt x="25568" y="31398"/>
                </a:moveTo>
                <a:lnTo>
                  <a:pt x="25364" y="31500"/>
                </a:lnTo>
                <a:lnTo>
                  <a:pt x="25364" y="31500"/>
                </a:lnTo>
                <a:lnTo>
                  <a:pt x="25466" y="31398"/>
                </a:lnTo>
                <a:close/>
                <a:moveTo>
                  <a:pt x="80386" y="31500"/>
                </a:moveTo>
                <a:lnTo>
                  <a:pt x="80386" y="31500"/>
                </a:lnTo>
                <a:lnTo>
                  <a:pt x="80386" y="31500"/>
                </a:lnTo>
                <a:close/>
                <a:moveTo>
                  <a:pt x="80693" y="27307"/>
                </a:moveTo>
                <a:lnTo>
                  <a:pt x="80182" y="27409"/>
                </a:lnTo>
                <a:lnTo>
                  <a:pt x="78136" y="29864"/>
                </a:lnTo>
                <a:lnTo>
                  <a:pt x="77625" y="29966"/>
                </a:lnTo>
                <a:lnTo>
                  <a:pt x="77318" y="30170"/>
                </a:lnTo>
                <a:lnTo>
                  <a:pt x="77420" y="30068"/>
                </a:lnTo>
                <a:lnTo>
                  <a:pt x="77011" y="30273"/>
                </a:lnTo>
                <a:lnTo>
                  <a:pt x="77727" y="30273"/>
                </a:lnTo>
                <a:lnTo>
                  <a:pt x="76705" y="30989"/>
                </a:lnTo>
                <a:lnTo>
                  <a:pt x="79466" y="30989"/>
                </a:lnTo>
                <a:lnTo>
                  <a:pt x="79159" y="31295"/>
                </a:lnTo>
                <a:lnTo>
                  <a:pt x="80284" y="31193"/>
                </a:lnTo>
                <a:lnTo>
                  <a:pt x="79261" y="32011"/>
                </a:lnTo>
                <a:lnTo>
                  <a:pt x="80489" y="31295"/>
                </a:lnTo>
                <a:lnTo>
                  <a:pt x="80386" y="31500"/>
                </a:lnTo>
                <a:lnTo>
                  <a:pt x="80795" y="30989"/>
                </a:lnTo>
                <a:lnTo>
                  <a:pt x="81000" y="31398"/>
                </a:lnTo>
                <a:lnTo>
                  <a:pt x="80591" y="32011"/>
                </a:lnTo>
                <a:lnTo>
                  <a:pt x="81102" y="31705"/>
                </a:lnTo>
                <a:lnTo>
                  <a:pt x="81000" y="32216"/>
                </a:lnTo>
                <a:lnTo>
                  <a:pt x="81000" y="32216"/>
                </a:lnTo>
                <a:lnTo>
                  <a:pt x="81409" y="32114"/>
                </a:lnTo>
                <a:lnTo>
                  <a:pt x="81920" y="31091"/>
                </a:lnTo>
                <a:lnTo>
                  <a:pt x="81511" y="31398"/>
                </a:lnTo>
                <a:lnTo>
                  <a:pt x="81920" y="30682"/>
                </a:lnTo>
                <a:lnTo>
                  <a:pt x="81205" y="31193"/>
                </a:lnTo>
                <a:lnTo>
                  <a:pt x="81205" y="31193"/>
                </a:lnTo>
                <a:lnTo>
                  <a:pt x="81307" y="30784"/>
                </a:lnTo>
                <a:lnTo>
                  <a:pt x="81102" y="30784"/>
                </a:lnTo>
                <a:lnTo>
                  <a:pt x="81920" y="30170"/>
                </a:lnTo>
                <a:lnTo>
                  <a:pt x="81920" y="30170"/>
                </a:lnTo>
                <a:lnTo>
                  <a:pt x="81000" y="30477"/>
                </a:lnTo>
                <a:lnTo>
                  <a:pt x="81409" y="30170"/>
                </a:lnTo>
                <a:lnTo>
                  <a:pt x="81205" y="30068"/>
                </a:lnTo>
                <a:lnTo>
                  <a:pt x="81307" y="29966"/>
                </a:lnTo>
                <a:lnTo>
                  <a:pt x="81102" y="30068"/>
                </a:lnTo>
                <a:lnTo>
                  <a:pt x="81716" y="29557"/>
                </a:lnTo>
                <a:lnTo>
                  <a:pt x="81000" y="29455"/>
                </a:lnTo>
                <a:lnTo>
                  <a:pt x="81102" y="29250"/>
                </a:lnTo>
                <a:lnTo>
                  <a:pt x="80284" y="29761"/>
                </a:lnTo>
                <a:lnTo>
                  <a:pt x="80489" y="29250"/>
                </a:lnTo>
                <a:lnTo>
                  <a:pt x="80489" y="29250"/>
                </a:lnTo>
                <a:lnTo>
                  <a:pt x="80284" y="29455"/>
                </a:lnTo>
                <a:lnTo>
                  <a:pt x="80386" y="29352"/>
                </a:lnTo>
                <a:lnTo>
                  <a:pt x="79773" y="29352"/>
                </a:lnTo>
                <a:lnTo>
                  <a:pt x="79977" y="29148"/>
                </a:lnTo>
                <a:lnTo>
                  <a:pt x="79773" y="29250"/>
                </a:lnTo>
                <a:lnTo>
                  <a:pt x="80386" y="28841"/>
                </a:lnTo>
                <a:lnTo>
                  <a:pt x="79261" y="29250"/>
                </a:lnTo>
                <a:lnTo>
                  <a:pt x="80489" y="27716"/>
                </a:lnTo>
                <a:lnTo>
                  <a:pt x="80591" y="27511"/>
                </a:lnTo>
                <a:lnTo>
                  <a:pt x="80898" y="27307"/>
                </a:lnTo>
                <a:close/>
                <a:moveTo>
                  <a:pt x="239523" y="32216"/>
                </a:moveTo>
                <a:lnTo>
                  <a:pt x="240239" y="32830"/>
                </a:lnTo>
                <a:lnTo>
                  <a:pt x="239727" y="32318"/>
                </a:lnTo>
                <a:lnTo>
                  <a:pt x="239523" y="32216"/>
                </a:lnTo>
                <a:close/>
                <a:moveTo>
                  <a:pt x="232875" y="24443"/>
                </a:moveTo>
                <a:lnTo>
                  <a:pt x="232773" y="24648"/>
                </a:lnTo>
                <a:lnTo>
                  <a:pt x="233591" y="25159"/>
                </a:lnTo>
                <a:lnTo>
                  <a:pt x="233489" y="25261"/>
                </a:lnTo>
                <a:lnTo>
                  <a:pt x="233386" y="25364"/>
                </a:lnTo>
                <a:lnTo>
                  <a:pt x="234511" y="27102"/>
                </a:lnTo>
                <a:lnTo>
                  <a:pt x="239216" y="32932"/>
                </a:lnTo>
                <a:lnTo>
                  <a:pt x="239114" y="32114"/>
                </a:lnTo>
                <a:lnTo>
                  <a:pt x="239523" y="32216"/>
                </a:lnTo>
                <a:lnTo>
                  <a:pt x="239523" y="32216"/>
                </a:lnTo>
                <a:lnTo>
                  <a:pt x="238193" y="31091"/>
                </a:lnTo>
                <a:lnTo>
                  <a:pt x="237784" y="29557"/>
                </a:lnTo>
                <a:lnTo>
                  <a:pt x="239318" y="30170"/>
                </a:lnTo>
                <a:lnTo>
                  <a:pt x="232875" y="24443"/>
                </a:lnTo>
                <a:close/>
                <a:moveTo>
                  <a:pt x="244841" y="33341"/>
                </a:moveTo>
                <a:lnTo>
                  <a:pt x="244330" y="33443"/>
                </a:lnTo>
                <a:lnTo>
                  <a:pt x="244432" y="33648"/>
                </a:lnTo>
                <a:lnTo>
                  <a:pt x="244125" y="34364"/>
                </a:lnTo>
                <a:lnTo>
                  <a:pt x="244125" y="34466"/>
                </a:lnTo>
                <a:lnTo>
                  <a:pt x="244330" y="33955"/>
                </a:lnTo>
                <a:lnTo>
                  <a:pt x="245045" y="33545"/>
                </a:lnTo>
                <a:lnTo>
                  <a:pt x="244841" y="33341"/>
                </a:lnTo>
                <a:close/>
                <a:moveTo>
                  <a:pt x="243409" y="34466"/>
                </a:moveTo>
                <a:lnTo>
                  <a:pt x="243409" y="35080"/>
                </a:lnTo>
                <a:lnTo>
                  <a:pt x="243614" y="35284"/>
                </a:lnTo>
                <a:lnTo>
                  <a:pt x="243920" y="34466"/>
                </a:lnTo>
                <a:close/>
                <a:moveTo>
                  <a:pt x="54102" y="29864"/>
                </a:moveTo>
                <a:lnTo>
                  <a:pt x="56352" y="30886"/>
                </a:lnTo>
                <a:lnTo>
                  <a:pt x="56045" y="31193"/>
                </a:lnTo>
                <a:lnTo>
                  <a:pt x="56250" y="31602"/>
                </a:lnTo>
                <a:lnTo>
                  <a:pt x="56045" y="31807"/>
                </a:lnTo>
                <a:lnTo>
                  <a:pt x="56250" y="32011"/>
                </a:lnTo>
                <a:lnTo>
                  <a:pt x="56045" y="32114"/>
                </a:lnTo>
                <a:lnTo>
                  <a:pt x="56148" y="32114"/>
                </a:lnTo>
                <a:lnTo>
                  <a:pt x="55943" y="32318"/>
                </a:lnTo>
                <a:lnTo>
                  <a:pt x="58193" y="32727"/>
                </a:lnTo>
                <a:lnTo>
                  <a:pt x="58091" y="32830"/>
                </a:lnTo>
                <a:lnTo>
                  <a:pt x="58500" y="32830"/>
                </a:lnTo>
                <a:lnTo>
                  <a:pt x="58500" y="32932"/>
                </a:lnTo>
                <a:lnTo>
                  <a:pt x="58909" y="33239"/>
                </a:lnTo>
                <a:lnTo>
                  <a:pt x="59114" y="34057"/>
                </a:lnTo>
                <a:lnTo>
                  <a:pt x="59216" y="34057"/>
                </a:lnTo>
                <a:lnTo>
                  <a:pt x="59216" y="34159"/>
                </a:lnTo>
                <a:lnTo>
                  <a:pt x="59011" y="34057"/>
                </a:lnTo>
                <a:lnTo>
                  <a:pt x="58807" y="34364"/>
                </a:lnTo>
                <a:lnTo>
                  <a:pt x="58091" y="34261"/>
                </a:lnTo>
                <a:lnTo>
                  <a:pt x="57989" y="34159"/>
                </a:lnTo>
                <a:lnTo>
                  <a:pt x="58193" y="33955"/>
                </a:lnTo>
                <a:lnTo>
                  <a:pt x="58091" y="33955"/>
                </a:lnTo>
                <a:lnTo>
                  <a:pt x="58091" y="33648"/>
                </a:lnTo>
                <a:lnTo>
                  <a:pt x="57682" y="33648"/>
                </a:lnTo>
                <a:lnTo>
                  <a:pt x="56250" y="35898"/>
                </a:lnTo>
                <a:lnTo>
                  <a:pt x="56045" y="34875"/>
                </a:lnTo>
                <a:lnTo>
                  <a:pt x="55330" y="35182"/>
                </a:lnTo>
                <a:lnTo>
                  <a:pt x="55330" y="35182"/>
                </a:lnTo>
                <a:lnTo>
                  <a:pt x="56352" y="33750"/>
                </a:lnTo>
                <a:lnTo>
                  <a:pt x="56250" y="33443"/>
                </a:lnTo>
                <a:lnTo>
                  <a:pt x="55330" y="33136"/>
                </a:lnTo>
                <a:lnTo>
                  <a:pt x="54409" y="34159"/>
                </a:lnTo>
                <a:lnTo>
                  <a:pt x="54614" y="33648"/>
                </a:lnTo>
                <a:lnTo>
                  <a:pt x="52568" y="36818"/>
                </a:lnTo>
                <a:lnTo>
                  <a:pt x="51545" y="37125"/>
                </a:lnTo>
                <a:lnTo>
                  <a:pt x="52773" y="34364"/>
                </a:lnTo>
                <a:lnTo>
                  <a:pt x="52364" y="34364"/>
                </a:lnTo>
                <a:lnTo>
                  <a:pt x="53693" y="32932"/>
                </a:lnTo>
                <a:lnTo>
                  <a:pt x="53693" y="33136"/>
                </a:lnTo>
                <a:lnTo>
                  <a:pt x="54102" y="32932"/>
                </a:lnTo>
                <a:lnTo>
                  <a:pt x="53898" y="33239"/>
                </a:lnTo>
                <a:lnTo>
                  <a:pt x="53898" y="33239"/>
                </a:lnTo>
                <a:lnTo>
                  <a:pt x="55125" y="32727"/>
                </a:lnTo>
                <a:lnTo>
                  <a:pt x="55534" y="32932"/>
                </a:lnTo>
                <a:lnTo>
                  <a:pt x="55636" y="32830"/>
                </a:lnTo>
                <a:lnTo>
                  <a:pt x="56250" y="32830"/>
                </a:lnTo>
                <a:lnTo>
                  <a:pt x="55534" y="32318"/>
                </a:lnTo>
                <a:lnTo>
                  <a:pt x="55739" y="32114"/>
                </a:lnTo>
                <a:lnTo>
                  <a:pt x="53693" y="32318"/>
                </a:lnTo>
                <a:lnTo>
                  <a:pt x="53591" y="32011"/>
                </a:lnTo>
                <a:lnTo>
                  <a:pt x="52977" y="32011"/>
                </a:lnTo>
                <a:lnTo>
                  <a:pt x="52977" y="31602"/>
                </a:lnTo>
                <a:lnTo>
                  <a:pt x="50830" y="32216"/>
                </a:lnTo>
                <a:lnTo>
                  <a:pt x="50830" y="31909"/>
                </a:lnTo>
                <a:lnTo>
                  <a:pt x="50011" y="32011"/>
                </a:lnTo>
                <a:lnTo>
                  <a:pt x="53489" y="30273"/>
                </a:lnTo>
                <a:lnTo>
                  <a:pt x="53489" y="30273"/>
                </a:lnTo>
                <a:lnTo>
                  <a:pt x="53693" y="30068"/>
                </a:lnTo>
                <a:lnTo>
                  <a:pt x="53898" y="30068"/>
                </a:lnTo>
                <a:lnTo>
                  <a:pt x="53591" y="30375"/>
                </a:lnTo>
                <a:lnTo>
                  <a:pt x="54102" y="30068"/>
                </a:lnTo>
                <a:lnTo>
                  <a:pt x="54102" y="29864"/>
                </a:lnTo>
                <a:close/>
                <a:moveTo>
                  <a:pt x="131932" y="36000"/>
                </a:moveTo>
                <a:lnTo>
                  <a:pt x="131830" y="36205"/>
                </a:lnTo>
                <a:lnTo>
                  <a:pt x="131216" y="36511"/>
                </a:lnTo>
                <a:lnTo>
                  <a:pt x="131318" y="36614"/>
                </a:lnTo>
                <a:lnTo>
                  <a:pt x="131318" y="37023"/>
                </a:lnTo>
                <a:lnTo>
                  <a:pt x="131830" y="37432"/>
                </a:lnTo>
                <a:lnTo>
                  <a:pt x="131932" y="36000"/>
                </a:lnTo>
                <a:close/>
                <a:moveTo>
                  <a:pt x="239216" y="33443"/>
                </a:moveTo>
                <a:lnTo>
                  <a:pt x="240341" y="35693"/>
                </a:lnTo>
                <a:lnTo>
                  <a:pt x="239625" y="35591"/>
                </a:lnTo>
                <a:lnTo>
                  <a:pt x="239625" y="36205"/>
                </a:lnTo>
                <a:lnTo>
                  <a:pt x="240750" y="37432"/>
                </a:lnTo>
                <a:lnTo>
                  <a:pt x="240750" y="37125"/>
                </a:lnTo>
                <a:lnTo>
                  <a:pt x="241159" y="37125"/>
                </a:lnTo>
                <a:lnTo>
                  <a:pt x="240239" y="36614"/>
                </a:lnTo>
                <a:lnTo>
                  <a:pt x="240341" y="36307"/>
                </a:lnTo>
                <a:lnTo>
                  <a:pt x="240750" y="36511"/>
                </a:lnTo>
                <a:lnTo>
                  <a:pt x="241364" y="36409"/>
                </a:lnTo>
                <a:lnTo>
                  <a:pt x="242795" y="36920"/>
                </a:lnTo>
                <a:lnTo>
                  <a:pt x="242693" y="36409"/>
                </a:lnTo>
                <a:lnTo>
                  <a:pt x="244023" y="35489"/>
                </a:lnTo>
                <a:lnTo>
                  <a:pt x="243716" y="35591"/>
                </a:lnTo>
                <a:lnTo>
                  <a:pt x="243205" y="35284"/>
                </a:lnTo>
                <a:lnTo>
                  <a:pt x="242898" y="34568"/>
                </a:lnTo>
                <a:lnTo>
                  <a:pt x="242284" y="34875"/>
                </a:lnTo>
                <a:lnTo>
                  <a:pt x="239216" y="33443"/>
                </a:lnTo>
                <a:close/>
                <a:moveTo>
                  <a:pt x="143693" y="38659"/>
                </a:moveTo>
                <a:lnTo>
                  <a:pt x="144000" y="38864"/>
                </a:lnTo>
                <a:lnTo>
                  <a:pt x="143740" y="38678"/>
                </a:lnTo>
                <a:lnTo>
                  <a:pt x="143740" y="38678"/>
                </a:lnTo>
                <a:lnTo>
                  <a:pt x="143693" y="38659"/>
                </a:lnTo>
                <a:close/>
                <a:moveTo>
                  <a:pt x="155250" y="31602"/>
                </a:moveTo>
                <a:lnTo>
                  <a:pt x="155148" y="31705"/>
                </a:lnTo>
                <a:lnTo>
                  <a:pt x="155659" y="31705"/>
                </a:lnTo>
                <a:lnTo>
                  <a:pt x="155148" y="32011"/>
                </a:lnTo>
                <a:lnTo>
                  <a:pt x="155148" y="32216"/>
                </a:lnTo>
                <a:lnTo>
                  <a:pt x="154636" y="32216"/>
                </a:lnTo>
                <a:lnTo>
                  <a:pt x="155250" y="32727"/>
                </a:lnTo>
                <a:lnTo>
                  <a:pt x="154943" y="32932"/>
                </a:lnTo>
                <a:lnTo>
                  <a:pt x="154739" y="33341"/>
                </a:lnTo>
                <a:lnTo>
                  <a:pt x="154023" y="33443"/>
                </a:lnTo>
                <a:lnTo>
                  <a:pt x="154125" y="33545"/>
                </a:lnTo>
                <a:lnTo>
                  <a:pt x="153920" y="33648"/>
                </a:lnTo>
                <a:lnTo>
                  <a:pt x="158318" y="36205"/>
                </a:lnTo>
                <a:lnTo>
                  <a:pt x="158318" y="37636"/>
                </a:lnTo>
                <a:lnTo>
                  <a:pt x="148398" y="37636"/>
                </a:lnTo>
                <a:lnTo>
                  <a:pt x="149011" y="38148"/>
                </a:lnTo>
                <a:lnTo>
                  <a:pt x="148193" y="38352"/>
                </a:lnTo>
                <a:lnTo>
                  <a:pt x="148398" y="38455"/>
                </a:lnTo>
                <a:lnTo>
                  <a:pt x="147477" y="38557"/>
                </a:lnTo>
                <a:lnTo>
                  <a:pt x="147273" y="38455"/>
                </a:lnTo>
                <a:lnTo>
                  <a:pt x="147273" y="38455"/>
                </a:lnTo>
                <a:lnTo>
                  <a:pt x="147375" y="38557"/>
                </a:lnTo>
                <a:lnTo>
                  <a:pt x="146761" y="38455"/>
                </a:lnTo>
                <a:lnTo>
                  <a:pt x="146045" y="38864"/>
                </a:lnTo>
                <a:lnTo>
                  <a:pt x="146045" y="38864"/>
                </a:lnTo>
                <a:lnTo>
                  <a:pt x="147580" y="37841"/>
                </a:lnTo>
                <a:lnTo>
                  <a:pt x="148091" y="37943"/>
                </a:lnTo>
                <a:lnTo>
                  <a:pt x="148091" y="37943"/>
                </a:lnTo>
                <a:lnTo>
                  <a:pt x="146864" y="36409"/>
                </a:lnTo>
                <a:lnTo>
                  <a:pt x="147682" y="34364"/>
                </a:lnTo>
                <a:lnTo>
                  <a:pt x="147886" y="33955"/>
                </a:lnTo>
                <a:lnTo>
                  <a:pt x="147886" y="34159"/>
                </a:lnTo>
                <a:lnTo>
                  <a:pt x="148295" y="33545"/>
                </a:lnTo>
                <a:lnTo>
                  <a:pt x="148193" y="33239"/>
                </a:lnTo>
                <a:lnTo>
                  <a:pt x="149523" y="32011"/>
                </a:lnTo>
                <a:lnTo>
                  <a:pt x="149830" y="32114"/>
                </a:lnTo>
                <a:lnTo>
                  <a:pt x="149625" y="31602"/>
                </a:lnTo>
                <a:lnTo>
                  <a:pt x="150443" y="32216"/>
                </a:lnTo>
                <a:lnTo>
                  <a:pt x="149625" y="32318"/>
                </a:lnTo>
                <a:lnTo>
                  <a:pt x="150341" y="32727"/>
                </a:lnTo>
                <a:lnTo>
                  <a:pt x="151159" y="32727"/>
                </a:lnTo>
                <a:lnTo>
                  <a:pt x="151261" y="33034"/>
                </a:lnTo>
                <a:lnTo>
                  <a:pt x="150545" y="33443"/>
                </a:lnTo>
                <a:lnTo>
                  <a:pt x="151466" y="33852"/>
                </a:lnTo>
                <a:lnTo>
                  <a:pt x="151466" y="34364"/>
                </a:lnTo>
                <a:lnTo>
                  <a:pt x="152080" y="34364"/>
                </a:lnTo>
                <a:lnTo>
                  <a:pt x="153102" y="33750"/>
                </a:lnTo>
                <a:lnTo>
                  <a:pt x="153614" y="33852"/>
                </a:lnTo>
                <a:lnTo>
                  <a:pt x="153818" y="33443"/>
                </a:lnTo>
                <a:lnTo>
                  <a:pt x="152795" y="33443"/>
                </a:lnTo>
                <a:lnTo>
                  <a:pt x="152386" y="32830"/>
                </a:lnTo>
                <a:lnTo>
                  <a:pt x="152591" y="32420"/>
                </a:lnTo>
                <a:lnTo>
                  <a:pt x="152489" y="32727"/>
                </a:lnTo>
                <a:lnTo>
                  <a:pt x="152489" y="32727"/>
                </a:lnTo>
                <a:lnTo>
                  <a:pt x="155250" y="31602"/>
                </a:lnTo>
                <a:close/>
                <a:moveTo>
                  <a:pt x="144000" y="38864"/>
                </a:moveTo>
                <a:lnTo>
                  <a:pt x="144000" y="38864"/>
                </a:lnTo>
                <a:lnTo>
                  <a:pt x="144000" y="38864"/>
                </a:lnTo>
                <a:close/>
                <a:moveTo>
                  <a:pt x="144000" y="38864"/>
                </a:moveTo>
                <a:lnTo>
                  <a:pt x="144000" y="38864"/>
                </a:lnTo>
                <a:lnTo>
                  <a:pt x="144000" y="38864"/>
                </a:lnTo>
                <a:close/>
                <a:moveTo>
                  <a:pt x="131011" y="37943"/>
                </a:moveTo>
                <a:lnTo>
                  <a:pt x="131011" y="38250"/>
                </a:lnTo>
                <a:lnTo>
                  <a:pt x="131216" y="39580"/>
                </a:lnTo>
                <a:lnTo>
                  <a:pt x="132136" y="39682"/>
                </a:lnTo>
                <a:lnTo>
                  <a:pt x="132136" y="37943"/>
                </a:lnTo>
                <a:close/>
                <a:moveTo>
                  <a:pt x="165580" y="31807"/>
                </a:moveTo>
                <a:lnTo>
                  <a:pt x="166091" y="32011"/>
                </a:lnTo>
                <a:lnTo>
                  <a:pt x="166295" y="31909"/>
                </a:lnTo>
                <a:lnTo>
                  <a:pt x="166705" y="31909"/>
                </a:lnTo>
                <a:lnTo>
                  <a:pt x="167420" y="33545"/>
                </a:lnTo>
                <a:lnTo>
                  <a:pt x="165886" y="33545"/>
                </a:lnTo>
                <a:lnTo>
                  <a:pt x="166193" y="34364"/>
                </a:lnTo>
                <a:lnTo>
                  <a:pt x="165273" y="34568"/>
                </a:lnTo>
                <a:lnTo>
                  <a:pt x="165682" y="34670"/>
                </a:lnTo>
                <a:lnTo>
                  <a:pt x="166398" y="35693"/>
                </a:lnTo>
                <a:lnTo>
                  <a:pt x="166705" y="35795"/>
                </a:lnTo>
                <a:lnTo>
                  <a:pt x="166909" y="36000"/>
                </a:lnTo>
                <a:lnTo>
                  <a:pt x="167420" y="36102"/>
                </a:lnTo>
                <a:lnTo>
                  <a:pt x="168136" y="37739"/>
                </a:lnTo>
                <a:lnTo>
                  <a:pt x="168136" y="36818"/>
                </a:lnTo>
                <a:lnTo>
                  <a:pt x="169670" y="37841"/>
                </a:lnTo>
                <a:lnTo>
                  <a:pt x="169466" y="38250"/>
                </a:lnTo>
                <a:lnTo>
                  <a:pt x="168239" y="37841"/>
                </a:lnTo>
                <a:lnTo>
                  <a:pt x="168648" y="39068"/>
                </a:lnTo>
                <a:lnTo>
                  <a:pt x="168955" y="38864"/>
                </a:lnTo>
                <a:lnTo>
                  <a:pt x="169159" y="39273"/>
                </a:lnTo>
                <a:lnTo>
                  <a:pt x="168852" y="39273"/>
                </a:lnTo>
                <a:lnTo>
                  <a:pt x="168852" y="39580"/>
                </a:lnTo>
                <a:lnTo>
                  <a:pt x="169261" y="39682"/>
                </a:lnTo>
                <a:lnTo>
                  <a:pt x="169773" y="42034"/>
                </a:lnTo>
                <a:lnTo>
                  <a:pt x="169977" y="42034"/>
                </a:lnTo>
                <a:lnTo>
                  <a:pt x="169773" y="42136"/>
                </a:lnTo>
                <a:lnTo>
                  <a:pt x="169773" y="42034"/>
                </a:lnTo>
                <a:lnTo>
                  <a:pt x="167420" y="42136"/>
                </a:lnTo>
                <a:lnTo>
                  <a:pt x="165580" y="41114"/>
                </a:lnTo>
                <a:lnTo>
                  <a:pt x="165375" y="39682"/>
                </a:lnTo>
                <a:lnTo>
                  <a:pt x="165375" y="39682"/>
                </a:lnTo>
                <a:lnTo>
                  <a:pt x="165477" y="39886"/>
                </a:lnTo>
                <a:lnTo>
                  <a:pt x="166295" y="38659"/>
                </a:lnTo>
                <a:lnTo>
                  <a:pt x="163227" y="35693"/>
                </a:lnTo>
                <a:lnTo>
                  <a:pt x="163227" y="35080"/>
                </a:lnTo>
                <a:lnTo>
                  <a:pt x="163125" y="35386"/>
                </a:lnTo>
                <a:lnTo>
                  <a:pt x="162307" y="34261"/>
                </a:lnTo>
                <a:lnTo>
                  <a:pt x="162409" y="34057"/>
                </a:lnTo>
                <a:lnTo>
                  <a:pt x="162511" y="34057"/>
                </a:lnTo>
                <a:lnTo>
                  <a:pt x="162614" y="33136"/>
                </a:lnTo>
                <a:lnTo>
                  <a:pt x="162818" y="33239"/>
                </a:lnTo>
                <a:lnTo>
                  <a:pt x="163636" y="32932"/>
                </a:lnTo>
                <a:lnTo>
                  <a:pt x="163534" y="32727"/>
                </a:lnTo>
                <a:lnTo>
                  <a:pt x="163943" y="32523"/>
                </a:lnTo>
                <a:lnTo>
                  <a:pt x="164045" y="32420"/>
                </a:lnTo>
                <a:lnTo>
                  <a:pt x="163943" y="32318"/>
                </a:lnTo>
                <a:lnTo>
                  <a:pt x="165580" y="31807"/>
                </a:lnTo>
                <a:close/>
                <a:moveTo>
                  <a:pt x="137352" y="40602"/>
                </a:moveTo>
                <a:lnTo>
                  <a:pt x="135511" y="40807"/>
                </a:lnTo>
                <a:lnTo>
                  <a:pt x="134898" y="40705"/>
                </a:lnTo>
                <a:lnTo>
                  <a:pt x="137045" y="42239"/>
                </a:lnTo>
                <a:lnTo>
                  <a:pt x="137148" y="41932"/>
                </a:lnTo>
                <a:lnTo>
                  <a:pt x="137045" y="41625"/>
                </a:lnTo>
                <a:lnTo>
                  <a:pt x="137352" y="40602"/>
                </a:lnTo>
                <a:close/>
                <a:moveTo>
                  <a:pt x="146659" y="43670"/>
                </a:moveTo>
                <a:lnTo>
                  <a:pt x="146148" y="43875"/>
                </a:lnTo>
                <a:lnTo>
                  <a:pt x="146250" y="43875"/>
                </a:lnTo>
                <a:lnTo>
                  <a:pt x="146659" y="43670"/>
                </a:lnTo>
                <a:close/>
                <a:moveTo>
                  <a:pt x="144409" y="43364"/>
                </a:moveTo>
                <a:lnTo>
                  <a:pt x="144307" y="43466"/>
                </a:lnTo>
                <a:lnTo>
                  <a:pt x="144307" y="43773"/>
                </a:lnTo>
                <a:lnTo>
                  <a:pt x="145330" y="44080"/>
                </a:lnTo>
                <a:lnTo>
                  <a:pt x="146148" y="43875"/>
                </a:lnTo>
                <a:lnTo>
                  <a:pt x="146045" y="43670"/>
                </a:lnTo>
                <a:lnTo>
                  <a:pt x="144716" y="43568"/>
                </a:lnTo>
                <a:lnTo>
                  <a:pt x="144818" y="43466"/>
                </a:lnTo>
                <a:lnTo>
                  <a:pt x="144409" y="43364"/>
                </a:lnTo>
                <a:close/>
                <a:moveTo>
                  <a:pt x="153614" y="43364"/>
                </a:moveTo>
                <a:lnTo>
                  <a:pt x="151773" y="43977"/>
                </a:lnTo>
                <a:lnTo>
                  <a:pt x="152489" y="44489"/>
                </a:lnTo>
                <a:lnTo>
                  <a:pt x="153307" y="44080"/>
                </a:lnTo>
                <a:lnTo>
                  <a:pt x="153614" y="43466"/>
                </a:lnTo>
                <a:lnTo>
                  <a:pt x="153614" y="43364"/>
                </a:lnTo>
                <a:close/>
                <a:moveTo>
                  <a:pt x="241568" y="37534"/>
                </a:moveTo>
                <a:lnTo>
                  <a:pt x="241261" y="37636"/>
                </a:lnTo>
                <a:lnTo>
                  <a:pt x="241670" y="37739"/>
                </a:lnTo>
                <a:lnTo>
                  <a:pt x="241466" y="38045"/>
                </a:lnTo>
                <a:lnTo>
                  <a:pt x="240955" y="37636"/>
                </a:lnTo>
                <a:lnTo>
                  <a:pt x="241057" y="37943"/>
                </a:lnTo>
                <a:lnTo>
                  <a:pt x="240955" y="38148"/>
                </a:lnTo>
                <a:lnTo>
                  <a:pt x="241261" y="38864"/>
                </a:lnTo>
                <a:lnTo>
                  <a:pt x="241159" y="38864"/>
                </a:lnTo>
                <a:lnTo>
                  <a:pt x="241875" y="40807"/>
                </a:lnTo>
                <a:lnTo>
                  <a:pt x="241670" y="41114"/>
                </a:lnTo>
                <a:lnTo>
                  <a:pt x="241466" y="41727"/>
                </a:lnTo>
                <a:lnTo>
                  <a:pt x="240955" y="42136"/>
                </a:lnTo>
                <a:lnTo>
                  <a:pt x="240443" y="41932"/>
                </a:lnTo>
                <a:lnTo>
                  <a:pt x="240545" y="41420"/>
                </a:lnTo>
                <a:lnTo>
                  <a:pt x="240545" y="41420"/>
                </a:lnTo>
                <a:lnTo>
                  <a:pt x="240136" y="41727"/>
                </a:lnTo>
                <a:lnTo>
                  <a:pt x="240341" y="43261"/>
                </a:lnTo>
                <a:lnTo>
                  <a:pt x="239727" y="43466"/>
                </a:lnTo>
                <a:lnTo>
                  <a:pt x="239420" y="43364"/>
                </a:lnTo>
                <a:lnTo>
                  <a:pt x="237477" y="43977"/>
                </a:lnTo>
                <a:lnTo>
                  <a:pt x="236761" y="45102"/>
                </a:lnTo>
                <a:lnTo>
                  <a:pt x="237886" y="45205"/>
                </a:lnTo>
                <a:lnTo>
                  <a:pt x="237784" y="44795"/>
                </a:lnTo>
                <a:lnTo>
                  <a:pt x="240341" y="44489"/>
                </a:lnTo>
                <a:lnTo>
                  <a:pt x="240239" y="44795"/>
                </a:lnTo>
                <a:lnTo>
                  <a:pt x="240955" y="45614"/>
                </a:lnTo>
                <a:lnTo>
                  <a:pt x="241670" y="44795"/>
                </a:lnTo>
                <a:lnTo>
                  <a:pt x="241261" y="44080"/>
                </a:lnTo>
                <a:lnTo>
                  <a:pt x="241568" y="44386"/>
                </a:lnTo>
                <a:lnTo>
                  <a:pt x="241568" y="44182"/>
                </a:lnTo>
                <a:lnTo>
                  <a:pt x="241670" y="44489"/>
                </a:lnTo>
                <a:lnTo>
                  <a:pt x="242693" y="44489"/>
                </a:lnTo>
                <a:lnTo>
                  <a:pt x="243102" y="43977"/>
                </a:lnTo>
                <a:lnTo>
                  <a:pt x="243307" y="43977"/>
                </a:lnTo>
                <a:lnTo>
                  <a:pt x="243409" y="43773"/>
                </a:lnTo>
                <a:lnTo>
                  <a:pt x="243614" y="43773"/>
                </a:lnTo>
                <a:lnTo>
                  <a:pt x="243511" y="43364"/>
                </a:lnTo>
                <a:lnTo>
                  <a:pt x="243818" y="43466"/>
                </a:lnTo>
                <a:lnTo>
                  <a:pt x="243818" y="43773"/>
                </a:lnTo>
                <a:lnTo>
                  <a:pt x="244023" y="44182"/>
                </a:lnTo>
                <a:lnTo>
                  <a:pt x="244432" y="43261"/>
                </a:lnTo>
                <a:lnTo>
                  <a:pt x="244023" y="42852"/>
                </a:lnTo>
                <a:lnTo>
                  <a:pt x="243205" y="40602"/>
                </a:lnTo>
                <a:lnTo>
                  <a:pt x="243511" y="40500"/>
                </a:lnTo>
                <a:lnTo>
                  <a:pt x="243409" y="39886"/>
                </a:lnTo>
                <a:lnTo>
                  <a:pt x="243409" y="39784"/>
                </a:lnTo>
                <a:lnTo>
                  <a:pt x="241568" y="37534"/>
                </a:lnTo>
                <a:close/>
                <a:moveTo>
                  <a:pt x="238909" y="44795"/>
                </a:moveTo>
                <a:lnTo>
                  <a:pt x="238807" y="45102"/>
                </a:lnTo>
                <a:lnTo>
                  <a:pt x="238398" y="45000"/>
                </a:lnTo>
                <a:lnTo>
                  <a:pt x="238295" y="45307"/>
                </a:lnTo>
                <a:lnTo>
                  <a:pt x="237989" y="45716"/>
                </a:lnTo>
                <a:lnTo>
                  <a:pt x="238398" y="45920"/>
                </a:lnTo>
                <a:lnTo>
                  <a:pt x="238705" y="46330"/>
                </a:lnTo>
                <a:lnTo>
                  <a:pt x="239523" y="45614"/>
                </a:lnTo>
                <a:lnTo>
                  <a:pt x="239830" y="45818"/>
                </a:lnTo>
                <a:lnTo>
                  <a:pt x="240034" y="45307"/>
                </a:lnTo>
                <a:lnTo>
                  <a:pt x="239625" y="44795"/>
                </a:lnTo>
                <a:close/>
                <a:moveTo>
                  <a:pt x="151875" y="47659"/>
                </a:moveTo>
                <a:lnTo>
                  <a:pt x="151773" y="47761"/>
                </a:lnTo>
                <a:lnTo>
                  <a:pt x="152080" y="47864"/>
                </a:lnTo>
                <a:lnTo>
                  <a:pt x="151875" y="47659"/>
                </a:lnTo>
                <a:close/>
                <a:moveTo>
                  <a:pt x="236455" y="45307"/>
                </a:moveTo>
                <a:lnTo>
                  <a:pt x="236045" y="45614"/>
                </a:lnTo>
                <a:lnTo>
                  <a:pt x="236045" y="45818"/>
                </a:lnTo>
                <a:lnTo>
                  <a:pt x="235943" y="45716"/>
                </a:lnTo>
                <a:lnTo>
                  <a:pt x="236352" y="46227"/>
                </a:lnTo>
                <a:lnTo>
                  <a:pt x="236045" y="46023"/>
                </a:lnTo>
                <a:lnTo>
                  <a:pt x="236352" y="46534"/>
                </a:lnTo>
                <a:lnTo>
                  <a:pt x="236659" y="46227"/>
                </a:lnTo>
                <a:lnTo>
                  <a:pt x="236455" y="46023"/>
                </a:lnTo>
                <a:lnTo>
                  <a:pt x="236659" y="46125"/>
                </a:lnTo>
                <a:lnTo>
                  <a:pt x="236966" y="46534"/>
                </a:lnTo>
                <a:lnTo>
                  <a:pt x="237068" y="47761"/>
                </a:lnTo>
                <a:lnTo>
                  <a:pt x="237580" y="47966"/>
                </a:lnTo>
                <a:lnTo>
                  <a:pt x="237580" y="47455"/>
                </a:lnTo>
                <a:lnTo>
                  <a:pt x="237784" y="48170"/>
                </a:lnTo>
                <a:lnTo>
                  <a:pt x="237886" y="47966"/>
                </a:lnTo>
                <a:lnTo>
                  <a:pt x="237886" y="47761"/>
                </a:lnTo>
                <a:lnTo>
                  <a:pt x="238193" y="47761"/>
                </a:lnTo>
                <a:lnTo>
                  <a:pt x="237886" y="45818"/>
                </a:lnTo>
                <a:lnTo>
                  <a:pt x="237580" y="45818"/>
                </a:lnTo>
                <a:lnTo>
                  <a:pt x="237477" y="45409"/>
                </a:lnTo>
                <a:lnTo>
                  <a:pt x="237273" y="45511"/>
                </a:lnTo>
                <a:lnTo>
                  <a:pt x="236864" y="45307"/>
                </a:lnTo>
                <a:close/>
                <a:moveTo>
                  <a:pt x="49602" y="49398"/>
                </a:moveTo>
                <a:lnTo>
                  <a:pt x="49705" y="49500"/>
                </a:lnTo>
                <a:lnTo>
                  <a:pt x="49655" y="49401"/>
                </a:lnTo>
                <a:lnTo>
                  <a:pt x="49655" y="49401"/>
                </a:lnTo>
                <a:lnTo>
                  <a:pt x="49602" y="49398"/>
                </a:lnTo>
                <a:close/>
                <a:moveTo>
                  <a:pt x="53489" y="53386"/>
                </a:moveTo>
                <a:lnTo>
                  <a:pt x="53485" y="53390"/>
                </a:lnTo>
                <a:lnTo>
                  <a:pt x="53485" y="53390"/>
                </a:lnTo>
                <a:lnTo>
                  <a:pt x="53489" y="53489"/>
                </a:lnTo>
                <a:lnTo>
                  <a:pt x="53489" y="53386"/>
                </a:lnTo>
                <a:close/>
                <a:moveTo>
                  <a:pt x="231648" y="54102"/>
                </a:moveTo>
                <a:lnTo>
                  <a:pt x="231239" y="54205"/>
                </a:lnTo>
                <a:lnTo>
                  <a:pt x="230625" y="55739"/>
                </a:lnTo>
                <a:lnTo>
                  <a:pt x="231648" y="57477"/>
                </a:lnTo>
                <a:lnTo>
                  <a:pt x="231852" y="54511"/>
                </a:lnTo>
                <a:lnTo>
                  <a:pt x="231648" y="54102"/>
                </a:lnTo>
                <a:close/>
                <a:moveTo>
                  <a:pt x="46432" y="57886"/>
                </a:moveTo>
                <a:lnTo>
                  <a:pt x="46432" y="57989"/>
                </a:lnTo>
                <a:lnTo>
                  <a:pt x="46636" y="57886"/>
                </a:lnTo>
                <a:close/>
                <a:moveTo>
                  <a:pt x="176216" y="59114"/>
                </a:moveTo>
                <a:lnTo>
                  <a:pt x="176216" y="59114"/>
                </a:lnTo>
                <a:lnTo>
                  <a:pt x="176216" y="59114"/>
                </a:lnTo>
                <a:close/>
                <a:moveTo>
                  <a:pt x="52057" y="56250"/>
                </a:moveTo>
                <a:lnTo>
                  <a:pt x="49193" y="57170"/>
                </a:lnTo>
                <a:lnTo>
                  <a:pt x="49091" y="57375"/>
                </a:lnTo>
                <a:lnTo>
                  <a:pt x="48682" y="57580"/>
                </a:lnTo>
                <a:lnTo>
                  <a:pt x="48989" y="57477"/>
                </a:lnTo>
                <a:lnTo>
                  <a:pt x="48989" y="57682"/>
                </a:lnTo>
                <a:lnTo>
                  <a:pt x="51443" y="56761"/>
                </a:lnTo>
                <a:lnTo>
                  <a:pt x="51443" y="56761"/>
                </a:lnTo>
                <a:lnTo>
                  <a:pt x="51239" y="56966"/>
                </a:lnTo>
                <a:lnTo>
                  <a:pt x="54205" y="57886"/>
                </a:lnTo>
                <a:lnTo>
                  <a:pt x="54307" y="58500"/>
                </a:lnTo>
                <a:lnTo>
                  <a:pt x="55330" y="58807"/>
                </a:lnTo>
                <a:lnTo>
                  <a:pt x="54818" y="59625"/>
                </a:lnTo>
                <a:lnTo>
                  <a:pt x="54818" y="59625"/>
                </a:lnTo>
                <a:lnTo>
                  <a:pt x="57068" y="59420"/>
                </a:lnTo>
                <a:lnTo>
                  <a:pt x="57170" y="59523"/>
                </a:lnTo>
                <a:lnTo>
                  <a:pt x="57886" y="59420"/>
                </a:lnTo>
                <a:lnTo>
                  <a:pt x="57886" y="59114"/>
                </a:lnTo>
                <a:lnTo>
                  <a:pt x="55739" y="58091"/>
                </a:lnTo>
                <a:lnTo>
                  <a:pt x="55534" y="57886"/>
                </a:lnTo>
                <a:lnTo>
                  <a:pt x="55330" y="57784"/>
                </a:lnTo>
                <a:lnTo>
                  <a:pt x="55534" y="57784"/>
                </a:lnTo>
                <a:lnTo>
                  <a:pt x="55125" y="57580"/>
                </a:lnTo>
                <a:lnTo>
                  <a:pt x="55227" y="57682"/>
                </a:lnTo>
                <a:lnTo>
                  <a:pt x="52057" y="56250"/>
                </a:lnTo>
                <a:close/>
                <a:moveTo>
                  <a:pt x="207307" y="59625"/>
                </a:moveTo>
                <a:lnTo>
                  <a:pt x="207307" y="59625"/>
                </a:lnTo>
                <a:lnTo>
                  <a:pt x="207307" y="59625"/>
                </a:lnTo>
                <a:close/>
                <a:moveTo>
                  <a:pt x="222648" y="59420"/>
                </a:moveTo>
                <a:lnTo>
                  <a:pt x="222648" y="59523"/>
                </a:lnTo>
                <a:lnTo>
                  <a:pt x="221625" y="59727"/>
                </a:lnTo>
                <a:lnTo>
                  <a:pt x="221727" y="59727"/>
                </a:lnTo>
                <a:lnTo>
                  <a:pt x="221216" y="60341"/>
                </a:lnTo>
                <a:lnTo>
                  <a:pt x="221727" y="61159"/>
                </a:lnTo>
                <a:lnTo>
                  <a:pt x="222750" y="60852"/>
                </a:lnTo>
                <a:lnTo>
                  <a:pt x="223159" y="59932"/>
                </a:lnTo>
                <a:lnTo>
                  <a:pt x="222648" y="59420"/>
                </a:lnTo>
                <a:close/>
                <a:moveTo>
                  <a:pt x="54511" y="60955"/>
                </a:moveTo>
                <a:lnTo>
                  <a:pt x="54205" y="61057"/>
                </a:lnTo>
                <a:lnTo>
                  <a:pt x="54614" y="61670"/>
                </a:lnTo>
                <a:lnTo>
                  <a:pt x="55023" y="61773"/>
                </a:lnTo>
                <a:lnTo>
                  <a:pt x="55534" y="61568"/>
                </a:lnTo>
                <a:lnTo>
                  <a:pt x="55943" y="61568"/>
                </a:lnTo>
                <a:lnTo>
                  <a:pt x="54511" y="60955"/>
                </a:lnTo>
                <a:close/>
                <a:moveTo>
                  <a:pt x="58602" y="59727"/>
                </a:moveTo>
                <a:lnTo>
                  <a:pt x="59114" y="60034"/>
                </a:lnTo>
                <a:lnTo>
                  <a:pt x="59114" y="60443"/>
                </a:lnTo>
                <a:lnTo>
                  <a:pt x="59420" y="60955"/>
                </a:lnTo>
                <a:lnTo>
                  <a:pt x="59114" y="61057"/>
                </a:lnTo>
                <a:lnTo>
                  <a:pt x="57784" y="60852"/>
                </a:lnTo>
                <a:lnTo>
                  <a:pt x="57580" y="61159"/>
                </a:lnTo>
                <a:lnTo>
                  <a:pt x="57989" y="61466"/>
                </a:lnTo>
                <a:lnTo>
                  <a:pt x="59420" y="61261"/>
                </a:lnTo>
                <a:lnTo>
                  <a:pt x="59932" y="61568"/>
                </a:lnTo>
                <a:lnTo>
                  <a:pt x="60239" y="61875"/>
                </a:lnTo>
                <a:lnTo>
                  <a:pt x="60545" y="61261"/>
                </a:lnTo>
                <a:lnTo>
                  <a:pt x="62693" y="61261"/>
                </a:lnTo>
                <a:lnTo>
                  <a:pt x="63000" y="60750"/>
                </a:lnTo>
                <a:lnTo>
                  <a:pt x="61977" y="60341"/>
                </a:lnTo>
                <a:lnTo>
                  <a:pt x="62284" y="60239"/>
                </a:lnTo>
                <a:lnTo>
                  <a:pt x="58602" y="59727"/>
                </a:lnTo>
                <a:close/>
                <a:moveTo>
                  <a:pt x="208739" y="63614"/>
                </a:moveTo>
                <a:lnTo>
                  <a:pt x="208739" y="63614"/>
                </a:lnTo>
                <a:lnTo>
                  <a:pt x="208739" y="63614"/>
                </a:lnTo>
                <a:close/>
                <a:moveTo>
                  <a:pt x="48989" y="64227"/>
                </a:moveTo>
                <a:lnTo>
                  <a:pt x="48989" y="64330"/>
                </a:lnTo>
                <a:lnTo>
                  <a:pt x="49091" y="64432"/>
                </a:lnTo>
                <a:lnTo>
                  <a:pt x="49091" y="64432"/>
                </a:lnTo>
                <a:lnTo>
                  <a:pt x="48989" y="64227"/>
                </a:lnTo>
                <a:close/>
                <a:moveTo>
                  <a:pt x="44182" y="66375"/>
                </a:moveTo>
                <a:lnTo>
                  <a:pt x="44386" y="66477"/>
                </a:lnTo>
                <a:lnTo>
                  <a:pt x="44386" y="66477"/>
                </a:lnTo>
                <a:lnTo>
                  <a:pt x="44284" y="66375"/>
                </a:lnTo>
                <a:close/>
                <a:moveTo>
                  <a:pt x="232261" y="60955"/>
                </a:moveTo>
                <a:lnTo>
                  <a:pt x="231955" y="61670"/>
                </a:lnTo>
                <a:lnTo>
                  <a:pt x="232159" y="63511"/>
                </a:lnTo>
                <a:lnTo>
                  <a:pt x="231648" y="63307"/>
                </a:lnTo>
                <a:lnTo>
                  <a:pt x="232364" y="64943"/>
                </a:lnTo>
                <a:lnTo>
                  <a:pt x="232568" y="64739"/>
                </a:lnTo>
                <a:lnTo>
                  <a:pt x="232977" y="65148"/>
                </a:lnTo>
                <a:lnTo>
                  <a:pt x="232773" y="65864"/>
                </a:lnTo>
                <a:lnTo>
                  <a:pt x="233591" y="65966"/>
                </a:lnTo>
                <a:lnTo>
                  <a:pt x="233795" y="65659"/>
                </a:lnTo>
                <a:lnTo>
                  <a:pt x="234716" y="66375"/>
                </a:lnTo>
                <a:lnTo>
                  <a:pt x="234409" y="65761"/>
                </a:lnTo>
                <a:lnTo>
                  <a:pt x="236045" y="67091"/>
                </a:lnTo>
                <a:lnTo>
                  <a:pt x="235432" y="65966"/>
                </a:lnTo>
                <a:lnTo>
                  <a:pt x="235739" y="65864"/>
                </a:lnTo>
                <a:lnTo>
                  <a:pt x="235125" y="65659"/>
                </a:lnTo>
                <a:lnTo>
                  <a:pt x="235125" y="65864"/>
                </a:lnTo>
                <a:lnTo>
                  <a:pt x="234511" y="65352"/>
                </a:lnTo>
                <a:lnTo>
                  <a:pt x="234205" y="65455"/>
                </a:lnTo>
                <a:lnTo>
                  <a:pt x="234307" y="65659"/>
                </a:lnTo>
                <a:lnTo>
                  <a:pt x="233284" y="64330"/>
                </a:lnTo>
                <a:lnTo>
                  <a:pt x="233489" y="63511"/>
                </a:lnTo>
                <a:lnTo>
                  <a:pt x="233795" y="63205"/>
                </a:lnTo>
                <a:lnTo>
                  <a:pt x="233591" y="61159"/>
                </a:lnTo>
                <a:lnTo>
                  <a:pt x="233284" y="61261"/>
                </a:lnTo>
                <a:lnTo>
                  <a:pt x="232261" y="60955"/>
                </a:lnTo>
                <a:close/>
                <a:moveTo>
                  <a:pt x="236045" y="67091"/>
                </a:moveTo>
                <a:lnTo>
                  <a:pt x="236045" y="67091"/>
                </a:lnTo>
                <a:lnTo>
                  <a:pt x="236045" y="67091"/>
                </a:lnTo>
                <a:close/>
                <a:moveTo>
                  <a:pt x="232670" y="66170"/>
                </a:moveTo>
                <a:lnTo>
                  <a:pt x="233693" y="67398"/>
                </a:lnTo>
                <a:lnTo>
                  <a:pt x="233693" y="66580"/>
                </a:lnTo>
                <a:lnTo>
                  <a:pt x="233080" y="66170"/>
                </a:lnTo>
                <a:close/>
                <a:moveTo>
                  <a:pt x="222750" y="67705"/>
                </a:moveTo>
                <a:lnTo>
                  <a:pt x="222750" y="67705"/>
                </a:lnTo>
                <a:lnTo>
                  <a:pt x="222750" y="67705"/>
                </a:lnTo>
                <a:close/>
                <a:moveTo>
                  <a:pt x="222750" y="67705"/>
                </a:moveTo>
                <a:lnTo>
                  <a:pt x="222737" y="67743"/>
                </a:lnTo>
                <a:lnTo>
                  <a:pt x="222750" y="67807"/>
                </a:lnTo>
                <a:lnTo>
                  <a:pt x="222750" y="67705"/>
                </a:lnTo>
                <a:close/>
                <a:moveTo>
                  <a:pt x="235330" y="67091"/>
                </a:moveTo>
                <a:lnTo>
                  <a:pt x="235330" y="67807"/>
                </a:lnTo>
                <a:lnTo>
                  <a:pt x="235739" y="67602"/>
                </a:lnTo>
                <a:lnTo>
                  <a:pt x="236148" y="67909"/>
                </a:lnTo>
                <a:lnTo>
                  <a:pt x="235534" y="67193"/>
                </a:lnTo>
                <a:lnTo>
                  <a:pt x="235330" y="67091"/>
                </a:lnTo>
                <a:close/>
                <a:moveTo>
                  <a:pt x="236250" y="67091"/>
                </a:moveTo>
                <a:lnTo>
                  <a:pt x="237068" y="68420"/>
                </a:lnTo>
                <a:lnTo>
                  <a:pt x="237682" y="68625"/>
                </a:lnTo>
                <a:lnTo>
                  <a:pt x="237784" y="68625"/>
                </a:lnTo>
                <a:lnTo>
                  <a:pt x="237170" y="67295"/>
                </a:lnTo>
                <a:lnTo>
                  <a:pt x="236250" y="67091"/>
                </a:lnTo>
                <a:close/>
                <a:moveTo>
                  <a:pt x="234307" y="67807"/>
                </a:moveTo>
                <a:lnTo>
                  <a:pt x="234205" y="67909"/>
                </a:lnTo>
                <a:lnTo>
                  <a:pt x="234409" y="68011"/>
                </a:lnTo>
                <a:lnTo>
                  <a:pt x="234409" y="69341"/>
                </a:lnTo>
                <a:lnTo>
                  <a:pt x="235330" y="68420"/>
                </a:lnTo>
                <a:lnTo>
                  <a:pt x="234307" y="67807"/>
                </a:lnTo>
                <a:close/>
                <a:moveTo>
                  <a:pt x="236455" y="68216"/>
                </a:moveTo>
                <a:lnTo>
                  <a:pt x="236557" y="68625"/>
                </a:lnTo>
                <a:lnTo>
                  <a:pt x="236864" y="68932"/>
                </a:lnTo>
                <a:lnTo>
                  <a:pt x="237170" y="69750"/>
                </a:lnTo>
                <a:lnTo>
                  <a:pt x="237170" y="69341"/>
                </a:lnTo>
                <a:lnTo>
                  <a:pt x="237273" y="69545"/>
                </a:lnTo>
                <a:lnTo>
                  <a:pt x="237273" y="69443"/>
                </a:lnTo>
                <a:lnTo>
                  <a:pt x="237273" y="69136"/>
                </a:lnTo>
                <a:lnTo>
                  <a:pt x="237170" y="68932"/>
                </a:lnTo>
                <a:lnTo>
                  <a:pt x="236966" y="68318"/>
                </a:lnTo>
                <a:lnTo>
                  <a:pt x="236761" y="68420"/>
                </a:lnTo>
                <a:lnTo>
                  <a:pt x="236455" y="68216"/>
                </a:lnTo>
                <a:close/>
                <a:moveTo>
                  <a:pt x="193091" y="69852"/>
                </a:moveTo>
                <a:lnTo>
                  <a:pt x="193295" y="70261"/>
                </a:lnTo>
                <a:lnTo>
                  <a:pt x="193160" y="69965"/>
                </a:lnTo>
                <a:lnTo>
                  <a:pt x="193091" y="69852"/>
                </a:lnTo>
                <a:close/>
                <a:moveTo>
                  <a:pt x="235636" y="68830"/>
                </a:moveTo>
                <a:lnTo>
                  <a:pt x="235227" y="69034"/>
                </a:lnTo>
                <a:lnTo>
                  <a:pt x="235125" y="69239"/>
                </a:lnTo>
                <a:lnTo>
                  <a:pt x="235227" y="69648"/>
                </a:lnTo>
                <a:lnTo>
                  <a:pt x="234818" y="69955"/>
                </a:lnTo>
                <a:lnTo>
                  <a:pt x="235636" y="70670"/>
                </a:lnTo>
                <a:lnTo>
                  <a:pt x="235636" y="68830"/>
                </a:lnTo>
                <a:close/>
                <a:moveTo>
                  <a:pt x="232057" y="68420"/>
                </a:moveTo>
                <a:lnTo>
                  <a:pt x="230318" y="71284"/>
                </a:lnTo>
                <a:lnTo>
                  <a:pt x="230318" y="71386"/>
                </a:lnTo>
                <a:lnTo>
                  <a:pt x="232261" y="69341"/>
                </a:lnTo>
                <a:lnTo>
                  <a:pt x="232057" y="68420"/>
                </a:lnTo>
                <a:close/>
                <a:moveTo>
                  <a:pt x="196568" y="70159"/>
                </a:moveTo>
                <a:lnTo>
                  <a:pt x="196364" y="71795"/>
                </a:lnTo>
                <a:lnTo>
                  <a:pt x="196364" y="72000"/>
                </a:lnTo>
                <a:lnTo>
                  <a:pt x="197591" y="73739"/>
                </a:lnTo>
                <a:lnTo>
                  <a:pt x="198102" y="72102"/>
                </a:lnTo>
                <a:lnTo>
                  <a:pt x="196875" y="70261"/>
                </a:lnTo>
                <a:lnTo>
                  <a:pt x="196568" y="70159"/>
                </a:lnTo>
                <a:close/>
                <a:moveTo>
                  <a:pt x="237580" y="70261"/>
                </a:moveTo>
                <a:lnTo>
                  <a:pt x="237580" y="70773"/>
                </a:lnTo>
                <a:lnTo>
                  <a:pt x="237068" y="70977"/>
                </a:lnTo>
                <a:lnTo>
                  <a:pt x="237068" y="71182"/>
                </a:lnTo>
                <a:lnTo>
                  <a:pt x="236761" y="71182"/>
                </a:lnTo>
                <a:lnTo>
                  <a:pt x="236659" y="71591"/>
                </a:lnTo>
                <a:lnTo>
                  <a:pt x="236250" y="71795"/>
                </a:lnTo>
                <a:lnTo>
                  <a:pt x="236148" y="71182"/>
                </a:lnTo>
                <a:lnTo>
                  <a:pt x="235739" y="71284"/>
                </a:lnTo>
                <a:lnTo>
                  <a:pt x="235432" y="71693"/>
                </a:lnTo>
                <a:lnTo>
                  <a:pt x="234818" y="71898"/>
                </a:lnTo>
                <a:lnTo>
                  <a:pt x="234818" y="72818"/>
                </a:lnTo>
                <a:lnTo>
                  <a:pt x="235227" y="72000"/>
                </a:lnTo>
                <a:lnTo>
                  <a:pt x="235636" y="72102"/>
                </a:lnTo>
                <a:lnTo>
                  <a:pt x="235943" y="72409"/>
                </a:lnTo>
                <a:lnTo>
                  <a:pt x="236045" y="72000"/>
                </a:lnTo>
                <a:lnTo>
                  <a:pt x="236455" y="72205"/>
                </a:lnTo>
                <a:lnTo>
                  <a:pt x="236557" y="73125"/>
                </a:lnTo>
                <a:lnTo>
                  <a:pt x="237580" y="73943"/>
                </a:lnTo>
                <a:lnTo>
                  <a:pt x="237682" y="73841"/>
                </a:lnTo>
                <a:lnTo>
                  <a:pt x="237682" y="74045"/>
                </a:lnTo>
                <a:lnTo>
                  <a:pt x="238091" y="73841"/>
                </a:lnTo>
                <a:lnTo>
                  <a:pt x="237784" y="73227"/>
                </a:lnTo>
                <a:lnTo>
                  <a:pt x="237989" y="72614"/>
                </a:lnTo>
                <a:lnTo>
                  <a:pt x="238295" y="72818"/>
                </a:lnTo>
                <a:lnTo>
                  <a:pt x="238500" y="73534"/>
                </a:lnTo>
                <a:lnTo>
                  <a:pt x="238500" y="73023"/>
                </a:lnTo>
                <a:lnTo>
                  <a:pt x="238807" y="72614"/>
                </a:lnTo>
                <a:lnTo>
                  <a:pt x="238500" y="71284"/>
                </a:lnTo>
                <a:lnTo>
                  <a:pt x="238398" y="71182"/>
                </a:lnTo>
                <a:lnTo>
                  <a:pt x="238500" y="70977"/>
                </a:lnTo>
                <a:lnTo>
                  <a:pt x="238295" y="70466"/>
                </a:lnTo>
                <a:lnTo>
                  <a:pt x="237580" y="70261"/>
                </a:lnTo>
                <a:close/>
                <a:moveTo>
                  <a:pt x="240443" y="77727"/>
                </a:moveTo>
                <a:lnTo>
                  <a:pt x="240034" y="78545"/>
                </a:lnTo>
                <a:lnTo>
                  <a:pt x="240136" y="80284"/>
                </a:lnTo>
                <a:lnTo>
                  <a:pt x="240852" y="81000"/>
                </a:lnTo>
                <a:lnTo>
                  <a:pt x="240341" y="79568"/>
                </a:lnTo>
                <a:lnTo>
                  <a:pt x="241261" y="79773"/>
                </a:lnTo>
                <a:lnTo>
                  <a:pt x="240750" y="79057"/>
                </a:lnTo>
                <a:lnTo>
                  <a:pt x="241057" y="78852"/>
                </a:lnTo>
                <a:lnTo>
                  <a:pt x="241057" y="78545"/>
                </a:lnTo>
                <a:lnTo>
                  <a:pt x="240136" y="78955"/>
                </a:lnTo>
                <a:lnTo>
                  <a:pt x="240443" y="78648"/>
                </a:lnTo>
                <a:lnTo>
                  <a:pt x="240443" y="78341"/>
                </a:lnTo>
                <a:lnTo>
                  <a:pt x="240341" y="78136"/>
                </a:lnTo>
                <a:lnTo>
                  <a:pt x="240443" y="77727"/>
                </a:lnTo>
                <a:close/>
                <a:moveTo>
                  <a:pt x="79875" y="80284"/>
                </a:moveTo>
                <a:lnTo>
                  <a:pt x="78136" y="80591"/>
                </a:lnTo>
                <a:lnTo>
                  <a:pt x="78136" y="81511"/>
                </a:lnTo>
                <a:lnTo>
                  <a:pt x="78443" y="81818"/>
                </a:lnTo>
                <a:lnTo>
                  <a:pt x="79466" y="81511"/>
                </a:lnTo>
                <a:lnTo>
                  <a:pt x="80080" y="80693"/>
                </a:lnTo>
                <a:lnTo>
                  <a:pt x="79875" y="80284"/>
                </a:lnTo>
                <a:close/>
                <a:moveTo>
                  <a:pt x="261102" y="82636"/>
                </a:moveTo>
                <a:lnTo>
                  <a:pt x="261000" y="82841"/>
                </a:lnTo>
                <a:lnTo>
                  <a:pt x="261205" y="82943"/>
                </a:lnTo>
                <a:lnTo>
                  <a:pt x="261307" y="82943"/>
                </a:lnTo>
                <a:lnTo>
                  <a:pt x="261102" y="82636"/>
                </a:lnTo>
                <a:close/>
                <a:moveTo>
                  <a:pt x="220500" y="81818"/>
                </a:moveTo>
                <a:lnTo>
                  <a:pt x="219784" y="81920"/>
                </a:lnTo>
                <a:lnTo>
                  <a:pt x="219886" y="82227"/>
                </a:lnTo>
                <a:lnTo>
                  <a:pt x="220295" y="82534"/>
                </a:lnTo>
                <a:lnTo>
                  <a:pt x="220295" y="82841"/>
                </a:lnTo>
                <a:lnTo>
                  <a:pt x="221011" y="83148"/>
                </a:lnTo>
                <a:lnTo>
                  <a:pt x="221114" y="82636"/>
                </a:lnTo>
                <a:lnTo>
                  <a:pt x="220500" y="81818"/>
                </a:lnTo>
                <a:close/>
                <a:moveTo>
                  <a:pt x="222034" y="82636"/>
                </a:moveTo>
                <a:lnTo>
                  <a:pt x="221830" y="83045"/>
                </a:lnTo>
                <a:lnTo>
                  <a:pt x="221830" y="83352"/>
                </a:lnTo>
                <a:lnTo>
                  <a:pt x="222341" y="83148"/>
                </a:lnTo>
                <a:lnTo>
                  <a:pt x="222034" y="82636"/>
                </a:lnTo>
                <a:close/>
                <a:moveTo>
                  <a:pt x="240443" y="83352"/>
                </a:moveTo>
                <a:lnTo>
                  <a:pt x="240239" y="83659"/>
                </a:lnTo>
                <a:lnTo>
                  <a:pt x="240239" y="83659"/>
                </a:lnTo>
                <a:lnTo>
                  <a:pt x="240545" y="83352"/>
                </a:lnTo>
                <a:close/>
                <a:moveTo>
                  <a:pt x="240852" y="82943"/>
                </a:moveTo>
                <a:lnTo>
                  <a:pt x="240545" y="83352"/>
                </a:lnTo>
                <a:lnTo>
                  <a:pt x="240750" y="83557"/>
                </a:lnTo>
                <a:lnTo>
                  <a:pt x="241261" y="83455"/>
                </a:lnTo>
                <a:lnTo>
                  <a:pt x="241670" y="83557"/>
                </a:lnTo>
                <a:lnTo>
                  <a:pt x="241977" y="83455"/>
                </a:lnTo>
                <a:lnTo>
                  <a:pt x="242898" y="83966"/>
                </a:lnTo>
                <a:lnTo>
                  <a:pt x="241568" y="82943"/>
                </a:lnTo>
                <a:close/>
                <a:moveTo>
                  <a:pt x="230011" y="72818"/>
                </a:moveTo>
                <a:lnTo>
                  <a:pt x="228989" y="74250"/>
                </a:lnTo>
                <a:lnTo>
                  <a:pt x="228989" y="74761"/>
                </a:lnTo>
                <a:lnTo>
                  <a:pt x="228477" y="74966"/>
                </a:lnTo>
                <a:lnTo>
                  <a:pt x="228477" y="74864"/>
                </a:lnTo>
                <a:lnTo>
                  <a:pt x="227557" y="75375"/>
                </a:lnTo>
                <a:lnTo>
                  <a:pt x="227045" y="76398"/>
                </a:lnTo>
                <a:lnTo>
                  <a:pt x="225409" y="77216"/>
                </a:lnTo>
                <a:lnTo>
                  <a:pt x="225307" y="77420"/>
                </a:lnTo>
                <a:lnTo>
                  <a:pt x="225205" y="77523"/>
                </a:lnTo>
                <a:lnTo>
                  <a:pt x="225205" y="78648"/>
                </a:lnTo>
                <a:lnTo>
                  <a:pt x="223670" y="77932"/>
                </a:lnTo>
                <a:lnTo>
                  <a:pt x="223159" y="78750"/>
                </a:lnTo>
                <a:lnTo>
                  <a:pt x="223261" y="78750"/>
                </a:lnTo>
                <a:lnTo>
                  <a:pt x="224182" y="83045"/>
                </a:lnTo>
                <a:lnTo>
                  <a:pt x="225511" y="83045"/>
                </a:lnTo>
                <a:lnTo>
                  <a:pt x="225818" y="83659"/>
                </a:lnTo>
                <a:lnTo>
                  <a:pt x="226023" y="83455"/>
                </a:lnTo>
                <a:lnTo>
                  <a:pt x="226330" y="83557"/>
                </a:lnTo>
                <a:lnTo>
                  <a:pt x="226739" y="83045"/>
                </a:lnTo>
                <a:lnTo>
                  <a:pt x="227352" y="83557"/>
                </a:lnTo>
                <a:lnTo>
                  <a:pt x="227966" y="83352"/>
                </a:lnTo>
                <a:lnTo>
                  <a:pt x="228068" y="83557"/>
                </a:lnTo>
                <a:lnTo>
                  <a:pt x="228375" y="84273"/>
                </a:lnTo>
                <a:lnTo>
                  <a:pt x="229398" y="83659"/>
                </a:lnTo>
                <a:lnTo>
                  <a:pt x="229705" y="83250"/>
                </a:lnTo>
                <a:lnTo>
                  <a:pt x="229602" y="83045"/>
                </a:lnTo>
                <a:lnTo>
                  <a:pt x="229807" y="82739"/>
                </a:lnTo>
                <a:lnTo>
                  <a:pt x="229705" y="81920"/>
                </a:lnTo>
                <a:lnTo>
                  <a:pt x="230216" y="81102"/>
                </a:lnTo>
                <a:lnTo>
                  <a:pt x="230523" y="81102"/>
                </a:lnTo>
                <a:lnTo>
                  <a:pt x="231239" y="78955"/>
                </a:lnTo>
                <a:lnTo>
                  <a:pt x="231852" y="79159"/>
                </a:lnTo>
                <a:lnTo>
                  <a:pt x="232159" y="79159"/>
                </a:lnTo>
                <a:lnTo>
                  <a:pt x="232057" y="78955"/>
                </a:lnTo>
                <a:lnTo>
                  <a:pt x="231136" y="77932"/>
                </a:lnTo>
                <a:lnTo>
                  <a:pt x="231034" y="77114"/>
                </a:lnTo>
                <a:lnTo>
                  <a:pt x="230932" y="77011"/>
                </a:lnTo>
                <a:lnTo>
                  <a:pt x="230420" y="76295"/>
                </a:lnTo>
                <a:lnTo>
                  <a:pt x="230830" y="76193"/>
                </a:lnTo>
                <a:lnTo>
                  <a:pt x="230932" y="76091"/>
                </a:lnTo>
                <a:lnTo>
                  <a:pt x="230932" y="75580"/>
                </a:lnTo>
                <a:lnTo>
                  <a:pt x="231750" y="75580"/>
                </a:lnTo>
                <a:lnTo>
                  <a:pt x="231443" y="74864"/>
                </a:lnTo>
                <a:lnTo>
                  <a:pt x="232261" y="74761"/>
                </a:lnTo>
                <a:lnTo>
                  <a:pt x="231136" y="73841"/>
                </a:lnTo>
                <a:lnTo>
                  <a:pt x="230727" y="73943"/>
                </a:lnTo>
                <a:lnTo>
                  <a:pt x="230420" y="72920"/>
                </a:lnTo>
                <a:lnTo>
                  <a:pt x="230011" y="73227"/>
                </a:lnTo>
                <a:lnTo>
                  <a:pt x="230011" y="72818"/>
                </a:lnTo>
                <a:close/>
                <a:moveTo>
                  <a:pt x="261307" y="82943"/>
                </a:moveTo>
                <a:lnTo>
                  <a:pt x="262841" y="84989"/>
                </a:lnTo>
                <a:lnTo>
                  <a:pt x="262330" y="83761"/>
                </a:lnTo>
                <a:lnTo>
                  <a:pt x="261307" y="82943"/>
                </a:lnTo>
                <a:close/>
                <a:moveTo>
                  <a:pt x="237682" y="78239"/>
                </a:moveTo>
                <a:lnTo>
                  <a:pt x="237170" y="78852"/>
                </a:lnTo>
                <a:lnTo>
                  <a:pt x="234614" y="78955"/>
                </a:lnTo>
                <a:lnTo>
                  <a:pt x="234409" y="78750"/>
                </a:lnTo>
                <a:lnTo>
                  <a:pt x="233489" y="79057"/>
                </a:lnTo>
                <a:lnTo>
                  <a:pt x="232977" y="79875"/>
                </a:lnTo>
                <a:lnTo>
                  <a:pt x="232977" y="80080"/>
                </a:lnTo>
                <a:lnTo>
                  <a:pt x="232875" y="80182"/>
                </a:lnTo>
                <a:lnTo>
                  <a:pt x="232977" y="80898"/>
                </a:lnTo>
                <a:lnTo>
                  <a:pt x="232875" y="80693"/>
                </a:lnTo>
                <a:lnTo>
                  <a:pt x="232057" y="83455"/>
                </a:lnTo>
                <a:lnTo>
                  <a:pt x="232364" y="83659"/>
                </a:lnTo>
                <a:lnTo>
                  <a:pt x="232568" y="83864"/>
                </a:lnTo>
                <a:lnTo>
                  <a:pt x="232670" y="85909"/>
                </a:lnTo>
                <a:lnTo>
                  <a:pt x="233386" y="85807"/>
                </a:lnTo>
                <a:lnTo>
                  <a:pt x="233591" y="82841"/>
                </a:lnTo>
                <a:lnTo>
                  <a:pt x="234409" y="84784"/>
                </a:lnTo>
                <a:lnTo>
                  <a:pt x="235636" y="84375"/>
                </a:lnTo>
                <a:lnTo>
                  <a:pt x="235125" y="83761"/>
                </a:lnTo>
                <a:lnTo>
                  <a:pt x="235227" y="83148"/>
                </a:lnTo>
                <a:lnTo>
                  <a:pt x="234409" y="82023"/>
                </a:lnTo>
                <a:lnTo>
                  <a:pt x="234614" y="82023"/>
                </a:lnTo>
                <a:lnTo>
                  <a:pt x="235739" y="81000"/>
                </a:lnTo>
                <a:lnTo>
                  <a:pt x="236148" y="81102"/>
                </a:lnTo>
                <a:lnTo>
                  <a:pt x="235739" y="80693"/>
                </a:lnTo>
                <a:lnTo>
                  <a:pt x="235739" y="80795"/>
                </a:lnTo>
                <a:lnTo>
                  <a:pt x="233591" y="81205"/>
                </a:lnTo>
                <a:lnTo>
                  <a:pt x="233284" y="80693"/>
                </a:lnTo>
                <a:lnTo>
                  <a:pt x="233182" y="80182"/>
                </a:lnTo>
                <a:lnTo>
                  <a:pt x="235943" y="79568"/>
                </a:lnTo>
                <a:lnTo>
                  <a:pt x="236455" y="79773"/>
                </a:lnTo>
                <a:lnTo>
                  <a:pt x="236966" y="79670"/>
                </a:lnTo>
                <a:lnTo>
                  <a:pt x="237580" y="79057"/>
                </a:lnTo>
                <a:lnTo>
                  <a:pt x="237682" y="78239"/>
                </a:lnTo>
                <a:close/>
                <a:moveTo>
                  <a:pt x="210580" y="74659"/>
                </a:moveTo>
                <a:lnTo>
                  <a:pt x="219068" y="86114"/>
                </a:lnTo>
                <a:lnTo>
                  <a:pt x="219068" y="85705"/>
                </a:lnTo>
                <a:lnTo>
                  <a:pt x="219989" y="86011"/>
                </a:lnTo>
                <a:lnTo>
                  <a:pt x="220398" y="83250"/>
                </a:lnTo>
                <a:lnTo>
                  <a:pt x="219273" y="82636"/>
                </a:lnTo>
                <a:lnTo>
                  <a:pt x="218966" y="81102"/>
                </a:lnTo>
                <a:lnTo>
                  <a:pt x="218352" y="80898"/>
                </a:lnTo>
                <a:lnTo>
                  <a:pt x="218148" y="80489"/>
                </a:lnTo>
                <a:lnTo>
                  <a:pt x="218455" y="79977"/>
                </a:lnTo>
                <a:lnTo>
                  <a:pt x="218045" y="79466"/>
                </a:lnTo>
                <a:lnTo>
                  <a:pt x="217330" y="79773"/>
                </a:lnTo>
                <a:lnTo>
                  <a:pt x="217739" y="79568"/>
                </a:lnTo>
                <a:lnTo>
                  <a:pt x="216102" y="77830"/>
                </a:lnTo>
                <a:lnTo>
                  <a:pt x="215795" y="78034"/>
                </a:lnTo>
                <a:lnTo>
                  <a:pt x="212625" y="74659"/>
                </a:lnTo>
                <a:close/>
                <a:moveTo>
                  <a:pt x="246170" y="85602"/>
                </a:moveTo>
                <a:lnTo>
                  <a:pt x="245864" y="85909"/>
                </a:lnTo>
                <a:lnTo>
                  <a:pt x="245761" y="86216"/>
                </a:lnTo>
                <a:lnTo>
                  <a:pt x="246273" y="86523"/>
                </a:lnTo>
                <a:lnTo>
                  <a:pt x="246375" y="86011"/>
                </a:lnTo>
                <a:lnTo>
                  <a:pt x="246170" y="85602"/>
                </a:lnTo>
                <a:close/>
                <a:moveTo>
                  <a:pt x="261818" y="84375"/>
                </a:moveTo>
                <a:lnTo>
                  <a:pt x="261716" y="84886"/>
                </a:lnTo>
                <a:lnTo>
                  <a:pt x="260693" y="85705"/>
                </a:lnTo>
                <a:lnTo>
                  <a:pt x="260386" y="85705"/>
                </a:lnTo>
                <a:lnTo>
                  <a:pt x="260284" y="85193"/>
                </a:lnTo>
                <a:lnTo>
                  <a:pt x="260080" y="85705"/>
                </a:lnTo>
                <a:lnTo>
                  <a:pt x="258648" y="85909"/>
                </a:lnTo>
                <a:lnTo>
                  <a:pt x="259773" y="86523"/>
                </a:lnTo>
                <a:lnTo>
                  <a:pt x="262125" y="85500"/>
                </a:lnTo>
                <a:lnTo>
                  <a:pt x="262023" y="85295"/>
                </a:lnTo>
                <a:lnTo>
                  <a:pt x="262227" y="85193"/>
                </a:lnTo>
                <a:lnTo>
                  <a:pt x="262432" y="84477"/>
                </a:lnTo>
                <a:lnTo>
                  <a:pt x="261818" y="84375"/>
                </a:lnTo>
                <a:close/>
                <a:moveTo>
                  <a:pt x="249239" y="87852"/>
                </a:moveTo>
                <a:lnTo>
                  <a:pt x="248727" y="88670"/>
                </a:lnTo>
                <a:lnTo>
                  <a:pt x="249648" y="88466"/>
                </a:lnTo>
                <a:lnTo>
                  <a:pt x="249239" y="87852"/>
                </a:lnTo>
                <a:close/>
                <a:moveTo>
                  <a:pt x="220500" y="86216"/>
                </a:moveTo>
                <a:lnTo>
                  <a:pt x="219682" y="86932"/>
                </a:lnTo>
                <a:lnTo>
                  <a:pt x="219784" y="87136"/>
                </a:lnTo>
                <a:lnTo>
                  <a:pt x="227250" y="88875"/>
                </a:lnTo>
                <a:lnTo>
                  <a:pt x="227761" y="88977"/>
                </a:lnTo>
                <a:lnTo>
                  <a:pt x="227761" y="88057"/>
                </a:lnTo>
                <a:lnTo>
                  <a:pt x="226330" y="87648"/>
                </a:lnTo>
                <a:lnTo>
                  <a:pt x="226125" y="87136"/>
                </a:lnTo>
                <a:lnTo>
                  <a:pt x="224591" y="86727"/>
                </a:lnTo>
                <a:lnTo>
                  <a:pt x="224284" y="87136"/>
                </a:lnTo>
                <a:lnTo>
                  <a:pt x="222648" y="87034"/>
                </a:lnTo>
                <a:lnTo>
                  <a:pt x="222239" y="86523"/>
                </a:lnTo>
                <a:lnTo>
                  <a:pt x="220500" y="86216"/>
                </a:lnTo>
                <a:close/>
                <a:moveTo>
                  <a:pt x="227761" y="88364"/>
                </a:moveTo>
                <a:lnTo>
                  <a:pt x="228273" y="89080"/>
                </a:lnTo>
                <a:lnTo>
                  <a:pt x="228886" y="88670"/>
                </a:lnTo>
                <a:lnTo>
                  <a:pt x="228375" y="88364"/>
                </a:lnTo>
                <a:close/>
                <a:moveTo>
                  <a:pt x="229398" y="88568"/>
                </a:moveTo>
                <a:lnTo>
                  <a:pt x="228989" y="88977"/>
                </a:lnTo>
                <a:lnTo>
                  <a:pt x="229705" y="89182"/>
                </a:lnTo>
                <a:lnTo>
                  <a:pt x="229807" y="88670"/>
                </a:lnTo>
                <a:lnTo>
                  <a:pt x="229398" y="88568"/>
                </a:lnTo>
                <a:close/>
                <a:moveTo>
                  <a:pt x="235432" y="88466"/>
                </a:moveTo>
                <a:lnTo>
                  <a:pt x="234920" y="88875"/>
                </a:lnTo>
                <a:lnTo>
                  <a:pt x="233182" y="88568"/>
                </a:lnTo>
                <a:lnTo>
                  <a:pt x="232670" y="88670"/>
                </a:lnTo>
                <a:lnTo>
                  <a:pt x="232670" y="89182"/>
                </a:lnTo>
                <a:lnTo>
                  <a:pt x="234716" y="88977"/>
                </a:lnTo>
                <a:lnTo>
                  <a:pt x="235330" y="88773"/>
                </a:lnTo>
                <a:lnTo>
                  <a:pt x="235534" y="88466"/>
                </a:lnTo>
                <a:close/>
                <a:moveTo>
                  <a:pt x="230932" y="88364"/>
                </a:moveTo>
                <a:lnTo>
                  <a:pt x="230727" y="88568"/>
                </a:lnTo>
                <a:lnTo>
                  <a:pt x="231034" y="88977"/>
                </a:lnTo>
                <a:lnTo>
                  <a:pt x="231034" y="88977"/>
                </a:lnTo>
                <a:lnTo>
                  <a:pt x="230420" y="88670"/>
                </a:lnTo>
                <a:lnTo>
                  <a:pt x="230011" y="89386"/>
                </a:lnTo>
                <a:lnTo>
                  <a:pt x="231341" y="88977"/>
                </a:lnTo>
                <a:lnTo>
                  <a:pt x="231750" y="89080"/>
                </a:lnTo>
                <a:lnTo>
                  <a:pt x="231648" y="88977"/>
                </a:lnTo>
                <a:lnTo>
                  <a:pt x="231750" y="88977"/>
                </a:lnTo>
                <a:lnTo>
                  <a:pt x="231648" y="88670"/>
                </a:lnTo>
                <a:lnTo>
                  <a:pt x="231239" y="88568"/>
                </a:lnTo>
                <a:lnTo>
                  <a:pt x="230932" y="88364"/>
                </a:lnTo>
                <a:close/>
                <a:moveTo>
                  <a:pt x="232670" y="89591"/>
                </a:moveTo>
                <a:lnTo>
                  <a:pt x="231750" y="89898"/>
                </a:lnTo>
                <a:lnTo>
                  <a:pt x="232670" y="90409"/>
                </a:lnTo>
                <a:lnTo>
                  <a:pt x="233284" y="90205"/>
                </a:lnTo>
                <a:lnTo>
                  <a:pt x="232670" y="89591"/>
                </a:lnTo>
                <a:close/>
                <a:moveTo>
                  <a:pt x="239420" y="88670"/>
                </a:moveTo>
                <a:lnTo>
                  <a:pt x="237989" y="88773"/>
                </a:lnTo>
                <a:lnTo>
                  <a:pt x="235943" y="90102"/>
                </a:lnTo>
                <a:lnTo>
                  <a:pt x="235943" y="90511"/>
                </a:lnTo>
                <a:lnTo>
                  <a:pt x="237068" y="90102"/>
                </a:lnTo>
                <a:lnTo>
                  <a:pt x="239420" y="88670"/>
                </a:lnTo>
                <a:close/>
                <a:moveTo>
                  <a:pt x="244636" y="80386"/>
                </a:moveTo>
                <a:lnTo>
                  <a:pt x="243205" y="81409"/>
                </a:lnTo>
                <a:lnTo>
                  <a:pt x="243920" y="81614"/>
                </a:lnTo>
                <a:lnTo>
                  <a:pt x="244125" y="82125"/>
                </a:lnTo>
                <a:lnTo>
                  <a:pt x="244432" y="82330"/>
                </a:lnTo>
                <a:lnTo>
                  <a:pt x="245761" y="82227"/>
                </a:lnTo>
                <a:lnTo>
                  <a:pt x="245557" y="82739"/>
                </a:lnTo>
                <a:lnTo>
                  <a:pt x="244023" y="82943"/>
                </a:lnTo>
                <a:lnTo>
                  <a:pt x="244534" y="83250"/>
                </a:lnTo>
                <a:lnTo>
                  <a:pt x="244739" y="84068"/>
                </a:lnTo>
                <a:lnTo>
                  <a:pt x="245659" y="83148"/>
                </a:lnTo>
                <a:lnTo>
                  <a:pt x="245761" y="83966"/>
                </a:lnTo>
                <a:lnTo>
                  <a:pt x="246580" y="84068"/>
                </a:lnTo>
                <a:lnTo>
                  <a:pt x="246784" y="84580"/>
                </a:lnTo>
                <a:lnTo>
                  <a:pt x="249648" y="85909"/>
                </a:lnTo>
                <a:lnTo>
                  <a:pt x="249443" y="86011"/>
                </a:lnTo>
                <a:lnTo>
                  <a:pt x="249648" y="86011"/>
                </a:lnTo>
                <a:lnTo>
                  <a:pt x="250261" y="87443"/>
                </a:lnTo>
                <a:lnTo>
                  <a:pt x="249852" y="87545"/>
                </a:lnTo>
                <a:lnTo>
                  <a:pt x="250057" y="88057"/>
                </a:lnTo>
                <a:lnTo>
                  <a:pt x="249852" y="88466"/>
                </a:lnTo>
                <a:lnTo>
                  <a:pt x="251080" y="88159"/>
                </a:lnTo>
                <a:lnTo>
                  <a:pt x="251080" y="88670"/>
                </a:lnTo>
                <a:lnTo>
                  <a:pt x="251693" y="89386"/>
                </a:lnTo>
                <a:lnTo>
                  <a:pt x="253534" y="89386"/>
                </a:lnTo>
                <a:lnTo>
                  <a:pt x="253841" y="88977"/>
                </a:lnTo>
                <a:lnTo>
                  <a:pt x="252920" y="88466"/>
                </a:lnTo>
                <a:lnTo>
                  <a:pt x="254455" y="88261"/>
                </a:lnTo>
                <a:lnTo>
                  <a:pt x="254455" y="88159"/>
                </a:lnTo>
                <a:lnTo>
                  <a:pt x="254557" y="88159"/>
                </a:lnTo>
                <a:lnTo>
                  <a:pt x="254250" y="87750"/>
                </a:lnTo>
                <a:lnTo>
                  <a:pt x="254864" y="87955"/>
                </a:lnTo>
                <a:lnTo>
                  <a:pt x="255375" y="87852"/>
                </a:lnTo>
                <a:lnTo>
                  <a:pt x="257625" y="90307"/>
                </a:lnTo>
                <a:lnTo>
                  <a:pt x="260080" y="91023"/>
                </a:lnTo>
                <a:lnTo>
                  <a:pt x="260080" y="90716"/>
                </a:lnTo>
                <a:lnTo>
                  <a:pt x="260489" y="90614"/>
                </a:lnTo>
                <a:lnTo>
                  <a:pt x="259670" y="90307"/>
                </a:lnTo>
                <a:lnTo>
                  <a:pt x="259670" y="90102"/>
                </a:lnTo>
                <a:lnTo>
                  <a:pt x="259159" y="89386"/>
                </a:lnTo>
                <a:lnTo>
                  <a:pt x="258648" y="89386"/>
                </a:lnTo>
                <a:lnTo>
                  <a:pt x="257318" y="87034"/>
                </a:lnTo>
                <a:lnTo>
                  <a:pt x="258136" y="86932"/>
                </a:lnTo>
                <a:lnTo>
                  <a:pt x="256500" y="85705"/>
                </a:lnTo>
                <a:lnTo>
                  <a:pt x="256398" y="84989"/>
                </a:lnTo>
                <a:lnTo>
                  <a:pt x="251898" y="82636"/>
                </a:lnTo>
                <a:lnTo>
                  <a:pt x="249545" y="81716"/>
                </a:lnTo>
                <a:lnTo>
                  <a:pt x="248727" y="81920"/>
                </a:lnTo>
                <a:lnTo>
                  <a:pt x="248727" y="82125"/>
                </a:lnTo>
                <a:lnTo>
                  <a:pt x="246989" y="83455"/>
                </a:lnTo>
                <a:lnTo>
                  <a:pt x="246375" y="82636"/>
                </a:lnTo>
                <a:lnTo>
                  <a:pt x="246273" y="82943"/>
                </a:lnTo>
                <a:lnTo>
                  <a:pt x="245864" y="80795"/>
                </a:lnTo>
                <a:lnTo>
                  <a:pt x="244636" y="80386"/>
                </a:lnTo>
                <a:close/>
                <a:moveTo>
                  <a:pt x="242693" y="91534"/>
                </a:moveTo>
                <a:lnTo>
                  <a:pt x="241977" y="91636"/>
                </a:lnTo>
                <a:lnTo>
                  <a:pt x="241977" y="91841"/>
                </a:lnTo>
                <a:lnTo>
                  <a:pt x="242386" y="92352"/>
                </a:lnTo>
                <a:lnTo>
                  <a:pt x="242693" y="91534"/>
                </a:lnTo>
                <a:close/>
                <a:moveTo>
                  <a:pt x="285750" y="96648"/>
                </a:moveTo>
                <a:lnTo>
                  <a:pt x="285545" y="96750"/>
                </a:lnTo>
                <a:lnTo>
                  <a:pt x="284420" y="97159"/>
                </a:lnTo>
                <a:lnTo>
                  <a:pt x="284216" y="97261"/>
                </a:lnTo>
                <a:lnTo>
                  <a:pt x="285239" y="97261"/>
                </a:lnTo>
                <a:lnTo>
                  <a:pt x="285750" y="96648"/>
                </a:lnTo>
                <a:close/>
                <a:moveTo>
                  <a:pt x="285648" y="97057"/>
                </a:moveTo>
                <a:lnTo>
                  <a:pt x="285239" y="97261"/>
                </a:lnTo>
                <a:lnTo>
                  <a:pt x="285545" y="97261"/>
                </a:lnTo>
                <a:lnTo>
                  <a:pt x="285648" y="97057"/>
                </a:lnTo>
                <a:close/>
                <a:moveTo>
                  <a:pt x="284011" y="98080"/>
                </a:moveTo>
                <a:lnTo>
                  <a:pt x="282886" y="98591"/>
                </a:lnTo>
                <a:lnTo>
                  <a:pt x="283807" y="98693"/>
                </a:lnTo>
                <a:lnTo>
                  <a:pt x="284114" y="98386"/>
                </a:lnTo>
                <a:lnTo>
                  <a:pt x="284011" y="98080"/>
                </a:lnTo>
                <a:close/>
                <a:moveTo>
                  <a:pt x="168852" y="92761"/>
                </a:moveTo>
                <a:lnTo>
                  <a:pt x="168136" y="92864"/>
                </a:lnTo>
                <a:lnTo>
                  <a:pt x="168136" y="93682"/>
                </a:lnTo>
                <a:lnTo>
                  <a:pt x="167318" y="94295"/>
                </a:lnTo>
                <a:lnTo>
                  <a:pt x="167318" y="95114"/>
                </a:lnTo>
                <a:lnTo>
                  <a:pt x="166807" y="95420"/>
                </a:lnTo>
                <a:lnTo>
                  <a:pt x="166705" y="95318"/>
                </a:lnTo>
                <a:lnTo>
                  <a:pt x="165886" y="96341"/>
                </a:lnTo>
                <a:lnTo>
                  <a:pt x="165375" y="96239"/>
                </a:lnTo>
                <a:lnTo>
                  <a:pt x="164966" y="96443"/>
                </a:lnTo>
                <a:lnTo>
                  <a:pt x="164761" y="96443"/>
                </a:lnTo>
                <a:lnTo>
                  <a:pt x="164045" y="96955"/>
                </a:lnTo>
                <a:lnTo>
                  <a:pt x="163330" y="105955"/>
                </a:lnTo>
                <a:lnTo>
                  <a:pt x="163943" y="106261"/>
                </a:lnTo>
                <a:lnTo>
                  <a:pt x="165477" y="105852"/>
                </a:lnTo>
                <a:lnTo>
                  <a:pt x="168750" y="96034"/>
                </a:lnTo>
                <a:lnTo>
                  <a:pt x="169159" y="96341"/>
                </a:lnTo>
                <a:lnTo>
                  <a:pt x="169364" y="96136"/>
                </a:lnTo>
                <a:lnTo>
                  <a:pt x="168852" y="92761"/>
                </a:lnTo>
                <a:close/>
                <a:moveTo>
                  <a:pt x="79364" y="112500"/>
                </a:moveTo>
                <a:lnTo>
                  <a:pt x="79057" y="112807"/>
                </a:lnTo>
                <a:lnTo>
                  <a:pt x="79057" y="113011"/>
                </a:lnTo>
                <a:lnTo>
                  <a:pt x="79364" y="112500"/>
                </a:lnTo>
                <a:close/>
                <a:moveTo>
                  <a:pt x="185114" y="3784"/>
                </a:moveTo>
                <a:lnTo>
                  <a:pt x="184091" y="4398"/>
                </a:lnTo>
                <a:lnTo>
                  <a:pt x="184909" y="4705"/>
                </a:lnTo>
                <a:lnTo>
                  <a:pt x="183273" y="4705"/>
                </a:lnTo>
                <a:lnTo>
                  <a:pt x="183989" y="5011"/>
                </a:lnTo>
                <a:lnTo>
                  <a:pt x="184193" y="5318"/>
                </a:lnTo>
                <a:lnTo>
                  <a:pt x="184193" y="5318"/>
                </a:lnTo>
                <a:lnTo>
                  <a:pt x="183784" y="5011"/>
                </a:lnTo>
                <a:lnTo>
                  <a:pt x="180102" y="5114"/>
                </a:lnTo>
                <a:lnTo>
                  <a:pt x="180920" y="5216"/>
                </a:lnTo>
                <a:lnTo>
                  <a:pt x="177341" y="5727"/>
                </a:lnTo>
                <a:lnTo>
                  <a:pt x="177545" y="5932"/>
                </a:lnTo>
                <a:lnTo>
                  <a:pt x="177341" y="6239"/>
                </a:lnTo>
                <a:lnTo>
                  <a:pt x="176830" y="6136"/>
                </a:lnTo>
                <a:lnTo>
                  <a:pt x="177955" y="6443"/>
                </a:lnTo>
                <a:lnTo>
                  <a:pt x="177239" y="6443"/>
                </a:lnTo>
                <a:lnTo>
                  <a:pt x="178568" y="6852"/>
                </a:lnTo>
                <a:lnTo>
                  <a:pt x="178057" y="7057"/>
                </a:lnTo>
                <a:lnTo>
                  <a:pt x="178261" y="6852"/>
                </a:lnTo>
                <a:lnTo>
                  <a:pt x="178261" y="6852"/>
                </a:lnTo>
                <a:lnTo>
                  <a:pt x="174477" y="7057"/>
                </a:lnTo>
                <a:lnTo>
                  <a:pt x="174682" y="7466"/>
                </a:lnTo>
                <a:lnTo>
                  <a:pt x="174989" y="7568"/>
                </a:lnTo>
                <a:lnTo>
                  <a:pt x="175091" y="7773"/>
                </a:lnTo>
                <a:lnTo>
                  <a:pt x="177648" y="8795"/>
                </a:lnTo>
                <a:lnTo>
                  <a:pt x="177852" y="9205"/>
                </a:lnTo>
                <a:lnTo>
                  <a:pt x="178261" y="9511"/>
                </a:lnTo>
                <a:lnTo>
                  <a:pt x="178169" y="9789"/>
                </a:lnTo>
                <a:lnTo>
                  <a:pt x="177852" y="9409"/>
                </a:lnTo>
                <a:lnTo>
                  <a:pt x="177545" y="9716"/>
                </a:lnTo>
                <a:lnTo>
                  <a:pt x="177034" y="8591"/>
                </a:lnTo>
                <a:lnTo>
                  <a:pt x="173352" y="8182"/>
                </a:lnTo>
                <a:lnTo>
                  <a:pt x="173352" y="8182"/>
                </a:lnTo>
                <a:lnTo>
                  <a:pt x="173966" y="8489"/>
                </a:lnTo>
                <a:lnTo>
                  <a:pt x="172636" y="8489"/>
                </a:lnTo>
                <a:lnTo>
                  <a:pt x="175193" y="9205"/>
                </a:lnTo>
                <a:lnTo>
                  <a:pt x="175193" y="9205"/>
                </a:lnTo>
                <a:lnTo>
                  <a:pt x="172432" y="8898"/>
                </a:lnTo>
                <a:lnTo>
                  <a:pt x="172432" y="8693"/>
                </a:lnTo>
                <a:lnTo>
                  <a:pt x="172227" y="8591"/>
                </a:lnTo>
                <a:lnTo>
                  <a:pt x="172227" y="8182"/>
                </a:lnTo>
                <a:lnTo>
                  <a:pt x="171307" y="7670"/>
                </a:lnTo>
                <a:lnTo>
                  <a:pt x="171307" y="7670"/>
                </a:lnTo>
                <a:lnTo>
                  <a:pt x="171716" y="8284"/>
                </a:lnTo>
                <a:lnTo>
                  <a:pt x="171102" y="8898"/>
                </a:lnTo>
                <a:lnTo>
                  <a:pt x="172227" y="9511"/>
                </a:lnTo>
                <a:lnTo>
                  <a:pt x="172330" y="10330"/>
                </a:lnTo>
                <a:lnTo>
                  <a:pt x="174886" y="11148"/>
                </a:lnTo>
                <a:lnTo>
                  <a:pt x="173966" y="11045"/>
                </a:lnTo>
                <a:lnTo>
                  <a:pt x="174170" y="12068"/>
                </a:lnTo>
                <a:lnTo>
                  <a:pt x="173966" y="12375"/>
                </a:lnTo>
                <a:lnTo>
                  <a:pt x="173966" y="12580"/>
                </a:lnTo>
                <a:lnTo>
                  <a:pt x="173250" y="13398"/>
                </a:lnTo>
                <a:lnTo>
                  <a:pt x="170898" y="12886"/>
                </a:lnTo>
                <a:lnTo>
                  <a:pt x="172023" y="12886"/>
                </a:lnTo>
                <a:lnTo>
                  <a:pt x="172125" y="13091"/>
                </a:lnTo>
                <a:lnTo>
                  <a:pt x="172636" y="12989"/>
                </a:lnTo>
                <a:lnTo>
                  <a:pt x="172330" y="12784"/>
                </a:lnTo>
                <a:lnTo>
                  <a:pt x="173045" y="11761"/>
                </a:lnTo>
                <a:lnTo>
                  <a:pt x="173045" y="11352"/>
                </a:lnTo>
                <a:lnTo>
                  <a:pt x="172330" y="11045"/>
                </a:lnTo>
                <a:lnTo>
                  <a:pt x="171307" y="9920"/>
                </a:lnTo>
                <a:lnTo>
                  <a:pt x="171307" y="9716"/>
                </a:lnTo>
                <a:lnTo>
                  <a:pt x="171102" y="9307"/>
                </a:lnTo>
                <a:lnTo>
                  <a:pt x="170284" y="8898"/>
                </a:lnTo>
                <a:lnTo>
                  <a:pt x="170182" y="7875"/>
                </a:lnTo>
                <a:lnTo>
                  <a:pt x="168545" y="7670"/>
                </a:lnTo>
                <a:lnTo>
                  <a:pt x="167727" y="8080"/>
                </a:lnTo>
                <a:lnTo>
                  <a:pt x="167625" y="8795"/>
                </a:lnTo>
                <a:lnTo>
                  <a:pt x="167114" y="9205"/>
                </a:lnTo>
                <a:lnTo>
                  <a:pt x="167727" y="9409"/>
                </a:lnTo>
                <a:lnTo>
                  <a:pt x="168034" y="10432"/>
                </a:lnTo>
                <a:lnTo>
                  <a:pt x="169875" y="10943"/>
                </a:lnTo>
                <a:lnTo>
                  <a:pt x="169568" y="11557"/>
                </a:lnTo>
                <a:lnTo>
                  <a:pt x="164148" y="10227"/>
                </a:lnTo>
                <a:lnTo>
                  <a:pt x="163636" y="10432"/>
                </a:lnTo>
                <a:lnTo>
                  <a:pt x="164352" y="10841"/>
                </a:lnTo>
                <a:lnTo>
                  <a:pt x="163841" y="11250"/>
                </a:lnTo>
                <a:lnTo>
                  <a:pt x="159648" y="11557"/>
                </a:lnTo>
                <a:lnTo>
                  <a:pt x="159648" y="11557"/>
                </a:lnTo>
                <a:lnTo>
                  <a:pt x="159955" y="11455"/>
                </a:lnTo>
                <a:lnTo>
                  <a:pt x="159852" y="11045"/>
                </a:lnTo>
                <a:lnTo>
                  <a:pt x="159750" y="11045"/>
                </a:lnTo>
                <a:lnTo>
                  <a:pt x="158830" y="11250"/>
                </a:lnTo>
                <a:lnTo>
                  <a:pt x="159136" y="11352"/>
                </a:lnTo>
                <a:lnTo>
                  <a:pt x="158830" y="11455"/>
                </a:lnTo>
                <a:lnTo>
                  <a:pt x="158625" y="11352"/>
                </a:lnTo>
                <a:lnTo>
                  <a:pt x="156682" y="11966"/>
                </a:lnTo>
                <a:lnTo>
                  <a:pt x="156886" y="12068"/>
                </a:lnTo>
                <a:lnTo>
                  <a:pt x="155250" y="12886"/>
                </a:lnTo>
                <a:lnTo>
                  <a:pt x="154330" y="12273"/>
                </a:lnTo>
                <a:lnTo>
                  <a:pt x="155352" y="11966"/>
                </a:lnTo>
                <a:lnTo>
                  <a:pt x="152898" y="11250"/>
                </a:lnTo>
                <a:lnTo>
                  <a:pt x="153614" y="11659"/>
                </a:lnTo>
                <a:lnTo>
                  <a:pt x="153614" y="12375"/>
                </a:lnTo>
                <a:lnTo>
                  <a:pt x="154227" y="12784"/>
                </a:lnTo>
                <a:lnTo>
                  <a:pt x="154227" y="13602"/>
                </a:lnTo>
                <a:lnTo>
                  <a:pt x="152795" y="13193"/>
                </a:lnTo>
                <a:lnTo>
                  <a:pt x="151466" y="14011"/>
                </a:lnTo>
                <a:lnTo>
                  <a:pt x="152080" y="14727"/>
                </a:lnTo>
                <a:lnTo>
                  <a:pt x="151568" y="14932"/>
                </a:lnTo>
                <a:lnTo>
                  <a:pt x="149625" y="14318"/>
                </a:lnTo>
                <a:lnTo>
                  <a:pt x="149420" y="14523"/>
                </a:lnTo>
                <a:lnTo>
                  <a:pt x="150545" y="15239"/>
                </a:lnTo>
                <a:lnTo>
                  <a:pt x="150341" y="15545"/>
                </a:lnTo>
                <a:lnTo>
                  <a:pt x="146864" y="13295"/>
                </a:lnTo>
                <a:lnTo>
                  <a:pt x="147068" y="13193"/>
                </a:lnTo>
                <a:lnTo>
                  <a:pt x="145636" y="12580"/>
                </a:lnTo>
                <a:lnTo>
                  <a:pt x="151057" y="13398"/>
                </a:lnTo>
                <a:lnTo>
                  <a:pt x="151977" y="12886"/>
                </a:lnTo>
                <a:lnTo>
                  <a:pt x="151875" y="12375"/>
                </a:lnTo>
                <a:lnTo>
                  <a:pt x="150648" y="11659"/>
                </a:lnTo>
                <a:lnTo>
                  <a:pt x="150750" y="11761"/>
                </a:lnTo>
                <a:lnTo>
                  <a:pt x="150750" y="11761"/>
                </a:lnTo>
                <a:lnTo>
                  <a:pt x="146455" y="10636"/>
                </a:lnTo>
                <a:lnTo>
                  <a:pt x="146045" y="10841"/>
                </a:lnTo>
                <a:lnTo>
                  <a:pt x="145841" y="10636"/>
                </a:lnTo>
                <a:lnTo>
                  <a:pt x="145841" y="10534"/>
                </a:lnTo>
                <a:lnTo>
                  <a:pt x="145227" y="10432"/>
                </a:lnTo>
                <a:lnTo>
                  <a:pt x="145739" y="10330"/>
                </a:lnTo>
                <a:lnTo>
                  <a:pt x="145023" y="10125"/>
                </a:lnTo>
                <a:lnTo>
                  <a:pt x="145023" y="10125"/>
                </a:lnTo>
                <a:lnTo>
                  <a:pt x="145125" y="10227"/>
                </a:lnTo>
                <a:lnTo>
                  <a:pt x="143591" y="10330"/>
                </a:lnTo>
                <a:lnTo>
                  <a:pt x="143489" y="10125"/>
                </a:lnTo>
                <a:lnTo>
                  <a:pt x="142875" y="9920"/>
                </a:lnTo>
                <a:lnTo>
                  <a:pt x="144102" y="9920"/>
                </a:lnTo>
                <a:lnTo>
                  <a:pt x="143080" y="9409"/>
                </a:lnTo>
                <a:lnTo>
                  <a:pt x="142466" y="9920"/>
                </a:lnTo>
                <a:lnTo>
                  <a:pt x="141955" y="9409"/>
                </a:lnTo>
                <a:lnTo>
                  <a:pt x="141443" y="9716"/>
                </a:lnTo>
                <a:lnTo>
                  <a:pt x="141341" y="9511"/>
                </a:lnTo>
                <a:lnTo>
                  <a:pt x="141136" y="9409"/>
                </a:lnTo>
                <a:lnTo>
                  <a:pt x="140727" y="9920"/>
                </a:lnTo>
                <a:lnTo>
                  <a:pt x="140830" y="9409"/>
                </a:lnTo>
                <a:lnTo>
                  <a:pt x="140318" y="9307"/>
                </a:lnTo>
                <a:lnTo>
                  <a:pt x="139398" y="10023"/>
                </a:lnTo>
                <a:lnTo>
                  <a:pt x="138886" y="9716"/>
                </a:lnTo>
                <a:lnTo>
                  <a:pt x="138068" y="9920"/>
                </a:lnTo>
                <a:lnTo>
                  <a:pt x="138477" y="10227"/>
                </a:lnTo>
                <a:lnTo>
                  <a:pt x="137864" y="10125"/>
                </a:lnTo>
                <a:lnTo>
                  <a:pt x="137557" y="10330"/>
                </a:lnTo>
                <a:lnTo>
                  <a:pt x="137761" y="10534"/>
                </a:lnTo>
                <a:lnTo>
                  <a:pt x="137352" y="10636"/>
                </a:lnTo>
                <a:lnTo>
                  <a:pt x="137352" y="10125"/>
                </a:lnTo>
                <a:lnTo>
                  <a:pt x="137045" y="10534"/>
                </a:lnTo>
                <a:lnTo>
                  <a:pt x="136330" y="10534"/>
                </a:lnTo>
                <a:lnTo>
                  <a:pt x="136636" y="10636"/>
                </a:lnTo>
                <a:lnTo>
                  <a:pt x="136125" y="10636"/>
                </a:lnTo>
                <a:lnTo>
                  <a:pt x="136125" y="10841"/>
                </a:lnTo>
                <a:lnTo>
                  <a:pt x="135818" y="10841"/>
                </a:lnTo>
                <a:lnTo>
                  <a:pt x="135716" y="11045"/>
                </a:lnTo>
                <a:lnTo>
                  <a:pt x="135102" y="11352"/>
                </a:lnTo>
                <a:lnTo>
                  <a:pt x="135818" y="11455"/>
                </a:lnTo>
                <a:lnTo>
                  <a:pt x="135307" y="11455"/>
                </a:lnTo>
                <a:lnTo>
                  <a:pt x="135102" y="11761"/>
                </a:lnTo>
                <a:lnTo>
                  <a:pt x="135102" y="11966"/>
                </a:lnTo>
                <a:lnTo>
                  <a:pt x="134795" y="11659"/>
                </a:lnTo>
                <a:lnTo>
                  <a:pt x="134386" y="11761"/>
                </a:lnTo>
                <a:lnTo>
                  <a:pt x="134591" y="11864"/>
                </a:lnTo>
                <a:lnTo>
                  <a:pt x="134080" y="12068"/>
                </a:lnTo>
                <a:lnTo>
                  <a:pt x="134386" y="12068"/>
                </a:lnTo>
                <a:lnTo>
                  <a:pt x="134693" y="12273"/>
                </a:lnTo>
                <a:lnTo>
                  <a:pt x="134693" y="12375"/>
                </a:lnTo>
                <a:lnTo>
                  <a:pt x="133875" y="12477"/>
                </a:lnTo>
                <a:lnTo>
                  <a:pt x="134591" y="12477"/>
                </a:lnTo>
                <a:lnTo>
                  <a:pt x="133364" y="12784"/>
                </a:lnTo>
                <a:lnTo>
                  <a:pt x="133568" y="12886"/>
                </a:lnTo>
                <a:lnTo>
                  <a:pt x="133057" y="13091"/>
                </a:lnTo>
                <a:lnTo>
                  <a:pt x="133670" y="13295"/>
                </a:lnTo>
                <a:lnTo>
                  <a:pt x="132852" y="13500"/>
                </a:lnTo>
                <a:lnTo>
                  <a:pt x="133057" y="13602"/>
                </a:lnTo>
                <a:lnTo>
                  <a:pt x="133057" y="14216"/>
                </a:lnTo>
                <a:lnTo>
                  <a:pt x="132750" y="14420"/>
                </a:lnTo>
                <a:lnTo>
                  <a:pt x="132545" y="14318"/>
                </a:lnTo>
                <a:lnTo>
                  <a:pt x="131932" y="14727"/>
                </a:lnTo>
                <a:lnTo>
                  <a:pt x="132239" y="14625"/>
                </a:lnTo>
                <a:lnTo>
                  <a:pt x="130909" y="15750"/>
                </a:lnTo>
                <a:lnTo>
                  <a:pt x="131114" y="15852"/>
                </a:lnTo>
                <a:lnTo>
                  <a:pt x="131830" y="15545"/>
                </a:lnTo>
                <a:lnTo>
                  <a:pt x="131727" y="15443"/>
                </a:lnTo>
                <a:lnTo>
                  <a:pt x="132136" y="15443"/>
                </a:lnTo>
                <a:lnTo>
                  <a:pt x="131932" y="15545"/>
                </a:lnTo>
                <a:lnTo>
                  <a:pt x="132136" y="15545"/>
                </a:lnTo>
                <a:lnTo>
                  <a:pt x="131727" y="15852"/>
                </a:lnTo>
                <a:lnTo>
                  <a:pt x="130091" y="15955"/>
                </a:lnTo>
                <a:lnTo>
                  <a:pt x="129886" y="16057"/>
                </a:lnTo>
                <a:lnTo>
                  <a:pt x="130193" y="16466"/>
                </a:lnTo>
                <a:lnTo>
                  <a:pt x="128864" y="16568"/>
                </a:lnTo>
                <a:lnTo>
                  <a:pt x="129886" y="16568"/>
                </a:lnTo>
                <a:lnTo>
                  <a:pt x="128785" y="16804"/>
                </a:lnTo>
                <a:lnTo>
                  <a:pt x="128785" y="16804"/>
                </a:lnTo>
                <a:lnTo>
                  <a:pt x="127841" y="17182"/>
                </a:lnTo>
                <a:lnTo>
                  <a:pt x="128966" y="17386"/>
                </a:lnTo>
                <a:lnTo>
                  <a:pt x="127739" y="17386"/>
                </a:lnTo>
                <a:lnTo>
                  <a:pt x="128045" y="18102"/>
                </a:lnTo>
                <a:lnTo>
                  <a:pt x="129477" y="17795"/>
                </a:lnTo>
                <a:lnTo>
                  <a:pt x="129580" y="18000"/>
                </a:lnTo>
                <a:lnTo>
                  <a:pt x="129273" y="18205"/>
                </a:lnTo>
                <a:lnTo>
                  <a:pt x="127739" y="18307"/>
                </a:lnTo>
                <a:lnTo>
                  <a:pt x="128250" y="18511"/>
                </a:lnTo>
                <a:lnTo>
                  <a:pt x="127943" y="18818"/>
                </a:lnTo>
                <a:lnTo>
                  <a:pt x="128250" y="19023"/>
                </a:lnTo>
                <a:lnTo>
                  <a:pt x="127943" y="19227"/>
                </a:lnTo>
                <a:lnTo>
                  <a:pt x="128045" y="19330"/>
                </a:lnTo>
                <a:lnTo>
                  <a:pt x="129170" y="18614"/>
                </a:lnTo>
                <a:lnTo>
                  <a:pt x="128864" y="19023"/>
                </a:lnTo>
                <a:lnTo>
                  <a:pt x="128557" y="19023"/>
                </a:lnTo>
                <a:lnTo>
                  <a:pt x="128659" y="19330"/>
                </a:lnTo>
                <a:lnTo>
                  <a:pt x="127943" y="19841"/>
                </a:lnTo>
                <a:lnTo>
                  <a:pt x="128864" y="19534"/>
                </a:lnTo>
                <a:lnTo>
                  <a:pt x="128557" y="19841"/>
                </a:lnTo>
                <a:lnTo>
                  <a:pt x="128864" y="20045"/>
                </a:lnTo>
                <a:lnTo>
                  <a:pt x="128250" y="20352"/>
                </a:lnTo>
                <a:lnTo>
                  <a:pt x="129068" y="20761"/>
                </a:lnTo>
                <a:lnTo>
                  <a:pt x="128966" y="20864"/>
                </a:lnTo>
                <a:lnTo>
                  <a:pt x="131011" y="20148"/>
                </a:lnTo>
                <a:lnTo>
                  <a:pt x="131114" y="19943"/>
                </a:lnTo>
                <a:lnTo>
                  <a:pt x="131727" y="19841"/>
                </a:lnTo>
                <a:lnTo>
                  <a:pt x="131727" y="19534"/>
                </a:lnTo>
                <a:lnTo>
                  <a:pt x="131830" y="19330"/>
                </a:lnTo>
                <a:lnTo>
                  <a:pt x="132034" y="19841"/>
                </a:lnTo>
                <a:lnTo>
                  <a:pt x="132443" y="20045"/>
                </a:lnTo>
                <a:lnTo>
                  <a:pt x="132443" y="20659"/>
                </a:lnTo>
                <a:lnTo>
                  <a:pt x="133670" y="22295"/>
                </a:lnTo>
                <a:lnTo>
                  <a:pt x="133670" y="22500"/>
                </a:lnTo>
                <a:lnTo>
                  <a:pt x="133773" y="22705"/>
                </a:lnTo>
                <a:lnTo>
                  <a:pt x="133466" y="22705"/>
                </a:lnTo>
                <a:lnTo>
                  <a:pt x="133875" y="23523"/>
                </a:lnTo>
                <a:lnTo>
                  <a:pt x="135000" y="23318"/>
                </a:lnTo>
                <a:lnTo>
                  <a:pt x="135205" y="22909"/>
                </a:lnTo>
                <a:lnTo>
                  <a:pt x="136023" y="22807"/>
                </a:lnTo>
                <a:lnTo>
                  <a:pt x="136432" y="20557"/>
                </a:lnTo>
                <a:lnTo>
                  <a:pt x="136636" y="20557"/>
                </a:lnTo>
                <a:lnTo>
                  <a:pt x="136023" y="20455"/>
                </a:lnTo>
                <a:lnTo>
                  <a:pt x="137761" y="19739"/>
                </a:lnTo>
                <a:lnTo>
                  <a:pt x="137250" y="19739"/>
                </a:lnTo>
                <a:lnTo>
                  <a:pt x="137966" y="19227"/>
                </a:lnTo>
                <a:lnTo>
                  <a:pt x="136636" y="18307"/>
                </a:lnTo>
                <a:lnTo>
                  <a:pt x="136432" y="17489"/>
                </a:lnTo>
                <a:lnTo>
                  <a:pt x="136636" y="17591"/>
                </a:lnTo>
                <a:lnTo>
                  <a:pt x="136636" y="17080"/>
                </a:lnTo>
                <a:lnTo>
                  <a:pt x="136432" y="16773"/>
                </a:lnTo>
                <a:lnTo>
                  <a:pt x="136943" y="16670"/>
                </a:lnTo>
                <a:lnTo>
                  <a:pt x="136841" y="16670"/>
                </a:lnTo>
                <a:lnTo>
                  <a:pt x="136739" y="16466"/>
                </a:lnTo>
                <a:lnTo>
                  <a:pt x="137148" y="16364"/>
                </a:lnTo>
                <a:lnTo>
                  <a:pt x="137045" y="16364"/>
                </a:lnTo>
                <a:lnTo>
                  <a:pt x="137455" y="16159"/>
                </a:lnTo>
                <a:lnTo>
                  <a:pt x="137352" y="16057"/>
                </a:lnTo>
                <a:lnTo>
                  <a:pt x="137864" y="15955"/>
                </a:lnTo>
                <a:lnTo>
                  <a:pt x="137864" y="15852"/>
                </a:lnTo>
                <a:lnTo>
                  <a:pt x="139091" y="15034"/>
                </a:lnTo>
                <a:lnTo>
                  <a:pt x="138784" y="14625"/>
                </a:lnTo>
                <a:lnTo>
                  <a:pt x="138886" y="14216"/>
                </a:lnTo>
                <a:lnTo>
                  <a:pt x="138989" y="14216"/>
                </a:lnTo>
                <a:lnTo>
                  <a:pt x="139193" y="14011"/>
                </a:lnTo>
                <a:lnTo>
                  <a:pt x="139398" y="14011"/>
                </a:lnTo>
                <a:lnTo>
                  <a:pt x="139295" y="13909"/>
                </a:lnTo>
                <a:lnTo>
                  <a:pt x="141034" y="13705"/>
                </a:lnTo>
                <a:lnTo>
                  <a:pt x="141545" y="14011"/>
                </a:lnTo>
                <a:lnTo>
                  <a:pt x="141648" y="14625"/>
                </a:lnTo>
                <a:lnTo>
                  <a:pt x="139807" y="15852"/>
                </a:lnTo>
                <a:lnTo>
                  <a:pt x="139807" y="15955"/>
                </a:lnTo>
                <a:lnTo>
                  <a:pt x="139295" y="16159"/>
                </a:lnTo>
                <a:lnTo>
                  <a:pt x="139602" y="18511"/>
                </a:lnTo>
                <a:lnTo>
                  <a:pt x="140523" y="18716"/>
                </a:lnTo>
                <a:lnTo>
                  <a:pt x="140523" y="18920"/>
                </a:lnTo>
                <a:lnTo>
                  <a:pt x="140727" y="18920"/>
                </a:lnTo>
                <a:lnTo>
                  <a:pt x="140830" y="19330"/>
                </a:lnTo>
                <a:lnTo>
                  <a:pt x="142977" y="18818"/>
                </a:lnTo>
                <a:lnTo>
                  <a:pt x="142875" y="18716"/>
                </a:lnTo>
                <a:lnTo>
                  <a:pt x="143386" y="18511"/>
                </a:lnTo>
                <a:lnTo>
                  <a:pt x="143284" y="18716"/>
                </a:lnTo>
                <a:lnTo>
                  <a:pt x="144731" y="18619"/>
                </a:lnTo>
                <a:lnTo>
                  <a:pt x="144731" y="18619"/>
                </a:lnTo>
                <a:lnTo>
                  <a:pt x="146045" y="19125"/>
                </a:lnTo>
                <a:lnTo>
                  <a:pt x="144920" y="19227"/>
                </a:lnTo>
                <a:lnTo>
                  <a:pt x="144818" y="19432"/>
                </a:lnTo>
                <a:lnTo>
                  <a:pt x="144614" y="19330"/>
                </a:lnTo>
                <a:lnTo>
                  <a:pt x="144511" y="19636"/>
                </a:lnTo>
                <a:lnTo>
                  <a:pt x="141750" y="19739"/>
                </a:lnTo>
                <a:lnTo>
                  <a:pt x="141341" y="20045"/>
                </a:lnTo>
                <a:lnTo>
                  <a:pt x="142261" y="20864"/>
                </a:lnTo>
                <a:lnTo>
                  <a:pt x="142261" y="21784"/>
                </a:lnTo>
                <a:lnTo>
                  <a:pt x="140318" y="21375"/>
                </a:lnTo>
                <a:lnTo>
                  <a:pt x="139909" y="22398"/>
                </a:lnTo>
                <a:lnTo>
                  <a:pt x="140011" y="23318"/>
                </a:lnTo>
                <a:lnTo>
                  <a:pt x="140114" y="23932"/>
                </a:lnTo>
                <a:lnTo>
                  <a:pt x="139807" y="23932"/>
                </a:lnTo>
                <a:lnTo>
                  <a:pt x="140011" y="23318"/>
                </a:lnTo>
                <a:lnTo>
                  <a:pt x="138886" y="24545"/>
                </a:lnTo>
                <a:lnTo>
                  <a:pt x="138375" y="24239"/>
                </a:lnTo>
                <a:lnTo>
                  <a:pt x="134693" y="24750"/>
                </a:lnTo>
                <a:lnTo>
                  <a:pt x="135307" y="25261"/>
                </a:lnTo>
                <a:lnTo>
                  <a:pt x="134795" y="25057"/>
                </a:lnTo>
                <a:lnTo>
                  <a:pt x="134693" y="24750"/>
                </a:lnTo>
                <a:lnTo>
                  <a:pt x="133773" y="24443"/>
                </a:lnTo>
                <a:lnTo>
                  <a:pt x="132852" y="24955"/>
                </a:lnTo>
                <a:lnTo>
                  <a:pt x="131625" y="24443"/>
                </a:lnTo>
                <a:lnTo>
                  <a:pt x="131625" y="24136"/>
                </a:lnTo>
                <a:lnTo>
                  <a:pt x="131318" y="23830"/>
                </a:lnTo>
                <a:lnTo>
                  <a:pt x="131420" y="23420"/>
                </a:lnTo>
                <a:lnTo>
                  <a:pt x="131727" y="23216"/>
                </a:lnTo>
                <a:lnTo>
                  <a:pt x="131625" y="23114"/>
                </a:lnTo>
                <a:lnTo>
                  <a:pt x="132341" y="22500"/>
                </a:lnTo>
                <a:lnTo>
                  <a:pt x="131932" y="22398"/>
                </a:lnTo>
                <a:lnTo>
                  <a:pt x="132034" y="21273"/>
                </a:lnTo>
                <a:lnTo>
                  <a:pt x="132034" y="21273"/>
                </a:lnTo>
                <a:lnTo>
                  <a:pt x="130602" y="21886"/>
                </a:lnTo>
                <a:lnTo>
                  <a:pt x="130602" y="22193"/>
                </a:lnTo>
                <a:lnTo>
                  <a:pt x="131011" y="22295"/>
                </a:lnTo>
                <a:lnTo>
                  <a:pt x="130705" y="22398"/>
                </a:lnTo>
                <a:lnTo>
                  <a:pt x="130295" y="22398"/>
                </a:lnTo>
                <a:lnTo>
                  <a:pt x="130295" y="23318"/>
                </a:lnTo>
                <a:lnTo>
                  <a:pt x="130909" y="24341"/>
                </a:lnTo>
                <a:lnTo>
                  <a:pt x="130807" y="24545"/>
                </a:lnTo>
                <a:lnTo>
                  <a:pt x="131625" y="25261"/>
                </a:lnTo>
                <a:lnTo>
                  <a:pt x="131011" y="25057"/>
                </a:lnTo>
                <a:lnTo>
                  <a:pt x="130705" y="25466"/>
                </a:lnTo>
                <a:lnTo>
                  <a:pt x="128864" y="25466"/>
                </a:lnTo>
                <a:lnTo>
                  <a:pt x="127739" y="26080"/>
                </a:lnTo>
                <a:lnTo>
                  <a:pt x="127432" y="27205"/>
                </a:lnTo>
                <a:lnTo>
                  <a:pt x="127227" y="27205"/>
                </a:lnTo>
                <a:lnTo>
                  <a:pt x="127534" y="27409"/>
                </a:lnTo>
                <a:lnTo>
                  <a:pt x="127534" y="27409"/>
                </a:lnTo>
                <a:lnTo>
                  <a:pt x="126818" y="27307"/>
                </a:lnTo>
                <a:lnTo>
                  <a:pt x="126818" y="27307"/>
                </a:lnTo>
                <a:lnTo>
                  <a:pt x="127432" y="27409"/>
                </a:lnTo>
                <a:lnTo>
                  <a:pt x="125386" y="28023"/>
                </a:lnTo>
                <a:lnTo>
                  <a:pt x="124977" y="28841"/>
                </a:lnTo>
                <a:lnTo>
                  <a:pt x="124261" y="29148"/>
                </a:lnTo>
                <a:lnTo>
                  <a:pt x="124466" y="29352"/>
                </a:lnTo>
                <a:lnTo>
                  <a:pt x="123239" y="29455"/>
                </a:lnTo>
                <a:lnTo>
                  <a:pt x="123136" y="29148"/>
                </a:lnTo>
                <a:lnTo>
                  <a:pt x="122727" y="29352"/>
                </a:lnTo>
                <a:lnTo>
                  <a:pt x="123034" y="30170"/>
                </a:lnTo>
                <a:lnTo>
                  <a:pt x="120375" y="30375"/>
                </a:lnTo>
                <a:lnTo>
                  <a:pt x="120784" y="30477"/>
                </a:lnTo>
                <a:lnTo>
                  <a:pt x="120477" y="30580"/>
                </a:lnTo>
                <a:lnTo>
                  <a:pt x="120682" y="30682"/>
                </a:lnTo>
                <a:lnTo>
                  <a:pt x="120375" y="30784"/>
                </a:lnTo>
                <a:lnTo>
                  <a:pt x="122011" y="31193"/>
                </a:lnTo>
                <a:lnTo>
                  <a:pt x="121909" y="31295"/>
                </a:lnTo>
                <a:lnTo>
                  <a:pt x="122114" y="31295"/>
                </a:lnTo>
                <a:lnTo>
                  <a:pt x="122114" y="31398"/>
                </a:lnTo>
                <a:lnTo>
                  <a:pt x="122727" y="31602"/>
                </a:lnTo>
                <a:lnTo>
                  <a:pt x="122420" y="31705"/>
                </a:lnTo>
                <a:lnTo>
                  <a:pt x="122523" y="32114"/>
                </a:lnTo>
                <a:lnTo>
                  <a:pt x="123239" y="32523"/>
                </a:lnTo>
                <a:lnTo>
                  <a:pt x="123341" y="33136"/>
                </a:lnTo>
                <a:lnTo>
                  <a:pt x="123136" y="33034"/>
                </a:lnTo>
                <a:lnTo>
                  <a:pt x="123750" y="33852"/>
                </a:lnTo>
                <a:lnTo>
                  <a:pt x="123750" y="33852"/>
                </a:lnTo>
                <a:lnTo>
                  <a:pt x="123239" y="33341"/>
                </a:lnTo>
                <a:lnTo>
                  <a:pt x="123136" y="34261"/>
                </a:lnTo>
                <a:lnTo>
                  <a:pt x="123239" y="34159"/>
                </a:lnTo>
                <a:lnTo>
                  <a:pt x="123239" y="34261"/>
                </a:lnTo>
                <a:lnTo>
                  <a:pt x="122830" y="35386"/>
                </a:lnTo>
                <a:lnTo>
                  <a:pt x="117409" y="35284"/>
                </a:lnTo>
                <a:lnTo>
                  <a:pt x="117307" y="35489"/>
                </a:lnTo>
                <a:lnTo>
                  <a:pt x="116898" y="35591"/>
                </a:lnTo>
                <a:lnTo>
                  <a:pt x="116693" y="36307"/>
                </a:lnTo>
                <a:lnTo>
                  <a:pt x="116898" y="36307"/>
                </a:lnTo>
                <a:lnTo>
                  <a:pt x="116898" y="36614"/>
                </a:lnTo>
                <a:lnTo>
                  <a:pt x="117000" y="36614"/>
                </a:lnTo>
                <a:lnTo>
                  <a:pt x="116182" y="40091"/>
                </a:lnTo>
                <a:lnTo>
                  <a:pt x="116795" y="39784"/>
                </a:lnTo>
                <a:lnTo>
                  <a:pt x="116386" y="40295"/>
                </a:lnTo>
                <a:lnTo>
                  <a:pt x="116687" y="40446"/>
                </a:lnTo>
                <a:lnTo>
                  <a:pt x="116687" y="40446"/>
                </a:lnTo>
                <a:lnTo>
                  <a:pt x="116489" y="41932"/>
                </a:lnTo>
                <a:lnTo>
                  <a:pt x="118330" y="41625"/>
                </a:lnTo>
                <a:lnTo>
                  <a:pt x="118739" y="42136"/>
                </a:lnTo>
                <a:lnTo>
                  <a:pt x="118841" y="42034"/>
                </a:lnTo>
                <a:lnTo>
                  <a:pt x="119455" y="42955"/>
                </a:lnTo>
                <a:lnTo>
                  <a:pt x="122420" y="42034"/>
                </a:lnTo>
                <a:lnTo>
                  <a:pt x="122727" y="41625"/>
                </a:lnTo>
                <a:lnTo>
                  <a:pt x="123545" y="41318"/>
                </a:lnTo>
                <a:lnTo>
                  <a:pt x="123852" y="40500"/>
                </a:lnTo>
                <a:lnTo>
                  <a:pt x="124261" y="40193"/>
                </a:lnTo>
                <a:lnTo>
                  <a:pt x="123955" y="39784"/>
                </a:lnTo>
                <a:lnTo>
                  <a:pt x="124773" y="38045"/>
                </a:lnTo>
                <a:lnTo>
                  <a:pt x="126818" y="36920"/>
                </a:lnTo>
                <a:lnTo>
                  <a:pt x="126818" y="35693"/>
                </a:lnTo>
                <a:lnTo>
                  <a:pt x="129682" y="35591"/>
                </a:lnTo>
                <a:lnTo>
                  <a:pt x="131318" y="34466"/>
                </a:lnTo>
                <a:lnTo>
                  <a:pt x="136943" y="38864"/>
                </a:lnTo>
                <a:lnTo>
                  <a:pt x="137250" y="38864"/>
                </a:lnTo>
                <a:lnTo>
                  <a:pt x="137761" y="40091"/>
                </a:lnTo>
                <a:lnTo>
                  <a:pt x="137557" y="40193"/>
                </a:lnTo>
                <a:lnTo>
                  <a:pt x="137352" y="40807"/>
                </a:lnTo>
                <a:lnTo>
                  <a:pt x="137761" y="41011"/>
                </a:lnTo>
                <a:lnTo>
                  <a:pt x="138170" y="39989"/>
                </a:lnTo>
                <a:lnTo>
                  <a:pt x="138580" y="39886"/>
                </a:lnTo>
                <a:lnTo>
                  <a:pt x="138477" y="39375"/>
                </a:lnTo>
                <a:lnTo>
                  <a:pt x="138068" y="39170"/>
                </a:lnTo>
                <a:lnTo>
                  <a:pt x="138375" y="38455"/>
                </a:lnTo>
                <a:lnTo>
                  <a:pt x="139602" y="38966"/>
                </a:lnTo>
                <a:lnTo>
                  <a:pt x="137455" y="37432"/>
                </a:lnTo>
                <a:lnTo>
                  <a:pt x="137557" y="37023"/>
                </a:lnTo>
                <a:lnTo>
                  <a:pt x="136432" y="36818"/>
                </a:lnTo>
                <a:lnTo>
                  <a:pt x="134182" y="34057"/>
                </a:lnTo>
                <a:lnTo>
                  <a:pt x="134284" y="33341"/>
                </a:lnTo>
                <a:lnTo>
                  <a:pt x="135307" y="33239"/>
                </a:lnTo>
                <a:lnTo>
                  <a:pt x="135205" y="33750"/>
                </a:lnTo>
                <a:lnTo>
                  <a:pt x="135716" y="33750"/>
                </a:lnTo>
                <a:lnTo>
                  <a:pt x="135818" y="33545"/>
                </a:lnTo>
                <a:lnTo>
                  <a:pt x="136841" y="34670"/>
                </a:lnTo>
                <a:lnTo>
                  <a:pt x="136534" y="34670"/>
                </a:lnTo>
                <a:lnTo>
                  <a:pt x="138784" y="36102"/>
                </a:lnTo>
                <a:lnTo>
                  <a:pt x="138170" y="35898"/>
                </a:lnTo>
                <a:lnTo>
                  <a:pt x="140420" y="37330"/>
                </a:lnTo>
                <a:lnTo>
                  <a:pt x="140420" y="38557"/>
                </a:lnTo>
                <a:lnTo>
                  <a:pt x="140318" y="38557"/>
                </a:lnTo>
                <a:lnTo>
                  <a:pt x="141955" y="39989"/>
                </a:lnTo>
                <a:lnTo>
                  <a:pt x="141648" y="39989"/>
                </a:lnTo>
                <a:lnTo>
                  <a:pt x="141955" y="40398"/>
                </a:lnTo>
                <a:lnTo>
                  <a:pt x="143080" y="40500"/>
                </a:lnTo>
                <a:lnTo>
                  <a:pt x="143489" y="40807"/>
                </a:lnTo>
                <a:lnTo>
                  <a:pt x="143489" y="40909"/>
                </a:lnTo>
                <a:lnTo>
                  <a:pt x="142159" y="40909"/>
                </a:lnTo>
                <a:lnTo>
                  <a:pt x="142773" y="42239"/>
                </a:lnTo>
                <a:lnTo>
                  <a:pt x="143284" y="42545"/>
                </a:lnTo>
                <a:lnTo>
                  <a:pt x="143898" y="42545"/>
                </a:lnTo>
                <a:lnTo>
                  <a:pt x="143489" y="41318"/>
                </a:lnTo>
                <a:lnTo>
                  <a:pt x="144102" y="41523"/>
                </a:lnTo>
                <a:lnTo>
                  <a:pt x="144102" y="41523"/>
                </a:lnTo>
                <a:lnTo>
                  <a:pt x="143591" y="41011"/>
                </a:lnTo>
                <a:lnTo>
                  <a:pt x="144205" y="41011"/>
                </a:lnTo>
                <a:lnTo>
                  <a:pt x="144409" y="40807"/>
                </a:lnTo>
                <a:lnTo>
                  <a:pt x="143182" y="39989"/>
                </a:lnTo>
                <a:lnTo>
                  <a:pt x="143591" y="39784"/>
                </a:lnTo>
                <a:lnTo>
                  <a:pt x="143386" y="39682"/>
                </a:lnTo>
                <a:lnTo>
                  <a:pt x="143591" y="39580"/>
                </a:lnTo>
                <a:lnTo>
                  <a:pt x="143693" y="39784"/>
                </a:lnTo>
                <a:lnTo>
                  <a:pt x="143591" y="39477"/>
                </a:lnTo>
                <a:lnTo>
                  <a:pt x="143080" y="38761"/>
                </a:lnTo>
                <a:lnTo>
                  <a:pt x="143284" y="38352"/>
                </a:lnTo>
                <a:lnTo>
                  <a:pt x="143740" y="38678"/>
                </a:lnTo>
                <a:lnTo>
                  <a:pt x="143740" y="38678"/>
                </a:lnTo>
                <a:lnTo>
                  <a:pt x="144205" y="38864"/>
                </a:lnTo>
                <a:lnTo>
                  <a:pt x="144102" y="38557"/>
                </a:lnTo>
                <a:lnTo>
                  <a:pt x="144511" y="38761"/>
                </a:lnTo>
                <a:lnTo>
                  <a:pt x="144000" y="38250"/>
                </a:lnTo>
                <a:lnTo>
                  <a:pt x="145636" y="38045"/>
                </a:lnTo>
                <a:lnTo>
                  <a:pt x="145943" y="38250"/>
                </a:lnTo>
                <a:lnTo>
                  <a:pt x="146557" y="38250"/>
                </a:lnTo>
                <a:lnTo>
                  <a:pt x="146045" y="38864"/>
                </a:lnTo>
                <a:lnTo>
                  <a:pt x="146864" y="39989"/>
                </a:lnTo>
                <a:lnTo>
                  <a:pt x="146761" y="40295"/>
                </a:lnTo>
                <a:lnTo>
                  <a:pt x="147068" y="40398"/>
                </a:lnTo>
                <a:lnTo>
                  <a:pt x="146659" y="40602"/>
                </a:lnTo>
                <a:lnTo>
                  <a:pt x="146455" y="40295"/>
                </a:lnTo>
                <a:lnTo>
                  <a:pt x="146352" y="40705"/>
                </a:lnTo>
                <a:lnTo>
                  <a:pt x="146864" y="40807"/>
                </a:lnTo>
                <a:lnTo>
                  <a:pt x="147477" y="41727"/>
                </a:lnTo>
                <a:lnTo>
                  <a:pt x="147375" y="41830"/>
                </a:lnTo>
                <a:lnTo>
                  <a:pt x="147273" y="41932"/>
                </a:lnTo>
                <a:lnTo>
                  <a:pt x="148091" y="41932"/>
                </a:lnTo>
                <a:lnTo>
                  <a:pt x="147477" y="42239"/>
                </a:lnTo>
                <a:lnTo>
                  <a:pt x="147989" y="42239"/>
                </a:lnTo>
                <a:lnTo>
                  <a:pt x="147989" y="42341"/>
                </a:lnTo>
                <a:lnTo>
                  <a:pt x="148602" y="42239"/>
                </a:lnTo>
                <a:lnTo>
                  <a:pt x="149523" y="42852"/>
                </a:lnTo>
                <a:lnTo>
                  <a:pt x="150136" y="42648"/>
                </a:lnTo>
                <a:lnTo>
                  <a:pt x="150341" y="42136"/>
                </a:lnTo>
                <a:lnTo>
                  <a:pt x="152080" y="42955"/>
                </a:lnTo>
                <a:lnTo>
                  <a:pt x="152898" y="42852"/>
                </a:lnTo>
                <a:lnTo>
                  <a:pt x="153511" y="42239"/>
                </a:lnTo>
                <a:lnTo>
                  <a:pt x="154227" y="42443"/>
                </a:lnTo>
                <a:lnTo>
                  <a:pt x="154636" y="42136"/>
                </a:lnTo>
                <a:lnTo>
                  <a:pt x="154023" y="47659"/>
                </a:lnTo>
                <a:lnTo>
                  <a:pt x="152489" y="48068"/>
                </a:lnTo>
                <a:lnTo>
                  <a:pt x="152080" y="47864"/>
                </a:lnTo>
                <a:lnTo>
                  <a:pt x="151773" y="47864"/>
                </a:lnTo>
                <a:lnTo>
                  <a:pt x="151773" y="47761"/>
                </a:lnTo>
                <a:lnTo>
                  <a:pt x="151261" y="47557"/>
                </a:lnTo>
                <a:lnTo>
                  <a:pt x="150648" y="47761"/>
                </a:lnTo>
                <a:lnTo>
                  <a:pt x="150955" y="47557"/>
                </a:lnTo>
                <a:lnTo>
                  <a:pt x="150955" y="47557"/>
                </a:lnTo>
                <a:lnTo>
                  <a:pt x="149114" y="48170"/>
                </a:lnTo>
                <a:lnTo>
                  <a:pt x="146148" y="47659"/>
                </a:lnTo>
                <a:lnTo>
                  <a:pt x="145739" y="47148"/>
                </a:lnTo>
                <a:lnTo>
                  <a:pt x="144102" y="46739"/>
                </a:lnTo>
                <a:lnTo>
                  <a:pt x="144000" y="46432"/>
                </a:lnTo>
                <a:lnTo>
                  <a:pt x="143489" y="46227"/>
                </a:lnTo>
                <a:lnTo>
                  <a:pt x="141955" y="46534"/>
                </a:lnTo>
                <a:lnTo>
                  <a:pt x="141443" y="47250"/>
                </a:lnTo>
                <a:lnTo>
                  <a:pt x="141648" y="48170"/>
                </a:lnTo>
                <a:lnTo>
                  <a:pt x="140114" y="48580"/>
                </a:lnTo>
                <a:lnTo>
                  <a:pt x="133773" y="45818"/>
                </a:lnTo>
                <a:lnTo>
                  <a:pt x="133875" y="45818"/>
                </a:lnTo>
                <a:lnTo>
                  <a:pt x="132750" y="44898"/>
                </a:lnTo>
                <a:lnTo>
                  <a:pt x="133568" y="43670"/>
                </a:lnTo>
                <a:lnTo>
                  <a:pt x="133159" y="43057"/>
                </a:lnTo>
                <a:lnTo>
                  <a:pt x="133466" y="41932"/>
                </a:lnTo>
                <a:lnTo>
                  <a:pt x="132852" y="42136"/>
                </a:lnTo>
                <a:lnTo>
                  <a:pt x="132852" y="41830"/>
                </a:lnTo>
                <a:lnTo>
                  <a:pt x="132545" y="41727"/>
                </a:lnTo>
                <a:lnTo>
                  <a:pt x="132545" y="41625"/>
                </a:lnTo>
                <a:lnTo>
                  <a:pt x="130807" y="42136"/>
                </a:lnTo>
                <a:lnTo>
                  <a:pt x="130295" y="41830"/>
                </a:lnTo>
                <a:lnTo>
                  <a:pt x="122318" y="43977"/>
                </a:lnTo>
                <a:lnTo>
                  <a:pt x="121602" y="43670"/>
                </a:lnTo>
                <a:lnTo>
                  <a:pt x="120477" y="43875"/>
                </a:lnTo>
                <a:lnTo>
                  <a:pt x="119659" y="43057"/>
                </a:lnTo>
                <a:lnTo>
                  <a:pt x="115568" y="48477"/>
                </a:lnTo>
                <a:lnTo>
                  <a:pt x="115773" y="48784"/>
                </a:lnTo>
                <a:lnTo>
                  <a:pt x="114034" y="50932"/>
                </a:lnTo>
                <a:lnTo>
                  <a:pt x="112909" y="51239"/>
                </a:lnTo>
                <a:lnTo>
                  <a:pt x="109943" y="55739"/>
                </a:lnTo>
                <a:lnTo>
                  <a:pt x="109943" y="55739"/>
                </a:lnTo>
                <a:lnTo>
                  <a:pt x="110148" y="55534"/>
                </a:lnTo>
                <a:lnTo>
                  <a:pt x="110148" y="55534"/>
                </a:lnTo>
                <a:lnTo>
                  <a:pt x="108920" y="58602"/>
                </a:lnTo>
                <a:lnTo>
                  <a:pt x="109432" y="58807"/>
                </a:lnTo>
                <a:lnTo>
                  <a:pt x="109432" y="60034"/>
                </a:lnTo>
                <a:lnTo>
                  <a:pt x="109636" y="59932"/>
                </a:lnTo>
                <a:lnTo>
                  <a:pt x="109330" y="63716"/>
                </a:lnTo>
                <a:lnTo>
                  <a:pt x="108409" y="64841"/>
                </a:lnTo>
                <a:lnTo>
                  <a:pt x="109023" y="65659"/>
                </a:lnTo>
                <a:lnTo>
                  <a:pt x="109227" y="65557"/>
                </a:lnTo>
                <a:lnTo>
                  <a:pt x="109227" y="66170"/>
                </a:lnTo>
                <a:lnTo>
                  <a:pt x="110250" y="66170"/>
                </a:lnTo>
                <a:lnTo>
                  <a:pt x="109330" y="66375"/>
                </a:lnTo>
                <a:lnTo>
                  <a:pt x="109227" y="66273"/>
                </a:lnTo>
                <a:lnTo>
                  <a:pt x="109023" y="67091"/>
                </a:lnTo>
                <a:lnTo>
                  <a:pt x="109023" y="67091"/>
                </a:lnTo>
                <a:lnTo>
                  <a:pt x="109227" y="66989"/>
                </a:lnTo>
                <a:lnTo>
                  <a:pt x="109739" y="67909"/>
                </a:lnTo>
                <a:lnTo>
                  <a:pt x="110557" y="67705"/>
                </a:lnTo>
                <a:lnTo>
                  <a:pt x="110557" y="67705"/>
                </a:lnTo>
                <a:lnTo>
                  <a:pt x="110148" y="67909"/>
                </a:lnTo>
                <a:lnTo>
                  <a:pt x="110557" y="68114"/>
                </a:lnTo>
                <a:lnTo>
                  <a:pt x="110148" y="68318"/>
                </a:lnTo>
                <a:lnTo>
                  <a:pt x="110250" y="68318"/>
                </a:lnTo>
                <a:lnTo>
                  <a:pt x="110455" y="68523"/>
                </a:lnTo>
                <a:lnTo>
                  <a:pt x="110352" y="68727"/>
                </a:lnTo>
                <a:lnTo>
                  <a:pt x="110557" y="68625"/>
                </a:lnTo>
                <a:lnTo>
                  <a:pt x="110659" y="68932"/>
                </a:lnTo>
                <a:lnTo>
                  <a:pt x="110864" y="69034"/>
                </a:lnTo>
                <a:lnTo>
                  <a:pt x="110966" y="68932"/>
                </a:lnTo>
                <a:lnTo>
                  <a:pt x="111375" y="69648"/>
                </a:lnTo>
                <a:lnTo>
                  <a:pt x="111784" y="69852"/>
                </a:lnTo>
                <a:lnTo>
                  <a:pt x="111784" y="70261"/>
                </a:lnTo>
                <a:lnTo>
                  <a:pt x="112295" y="70875"/>
                </a:lnTo>
                <a:lnTo>
                  <a:pt x="112193" y="71182"/>
                </a:lnTo>
                <a:lnTo>
                  <a:pt x="112500" y="71182"/>
                </a:lnTo>
                <a:lnTo>
                  <a:pt x="112193" y="71284"/>
                </a:lnTo>
                <a:lnTo>
                  <a:pt x="117511" y="75477"/>
                </a:lnTo>
                <a:lnTo>
                  <a:pt x="119557" y="74761"/>
                </a:lnTo>
                <a:lnTo>
                  <a:pt x="119250" y="74761"/>
                </a:lnTo>
                <a:lnTo>
                  <a:pt x="120477" y="74659"/>
                </a:lnTo>
                <a:lnTo>
                  <a:pt x="119966" y="74659"/>
                </a:lnTo>
                <a:lnTo>
                  <a:pt x="121295" y="74557"/>
                </a:lnTo>
                <a:lnTo>
                  <a:pt x="121398" y="74761"/>
                </a:lnTo>
                <a:lnTo>
                  <a:pt x="127534" y="73227"/>
                </a:lnTo>
                <a:lnTo>
                  <a:pt x="127330" y="73432"/>
                </a:lnTo>
                <a:lnTo>
                  <a:pt x="129170" y="74455"/>
                </a:lnTo>
                <a:lnTo>
                  <a:pt x="129170" y="74761"/>
                </a:lnTo>
                <a:lnTo>
                  <a:pt x="129068" y="74761"/>
                </a:lnTo>
                <a:lnTo>
                  <a:pt x="129886" y="75477"/>
                </a:lnTo>
                <a:lnTo>
                  <a:pt x="130091" y="75477"/>
                </a:lnTo>
                <a:lnTo>
                  <a:pt x="130398" y="75580"/>
                </a:lnTo>
                <a:lnTo>
                  <a:pt x="130295" y="75170"/>
                </a:lnTo>
                <a:lnTo>
                  <a:pt x="130398" y="75477"/>
                </a:lnTo>
                <a:lnTo>
                  <a:pt x="130602" y="75170"/>
                </a:lnTo>
                <a:lnTo>
                  <a:pt x="131420" y="75375"/>
                </a:lnTo>
                <a:lnTo>
                  <a:pt x="131625" y="74966"/>
                </a:lnTo>
                <a:lnTo>
                  <a:pt x="132341" y="75784"/>
                </a:lnTo>
                <a:lnTo>
                  <a:pt x="132955" y="75886"/>
                </a:lnTo>
                <a:lnTo>
                  <a:pt x="132852" y="79466"/>
                </a:lnTo>
                <a:lnTo>
                  <a:pt x="132648" y="79568"/>
                </a:lnTo>
                <a:lnTo>
                  <a:pt x="133261" y="79875"/>
                </a:lnTo>
                <a:lnTo>
                  <a:pt x="133057" y="79977"/>
                </a:lnTo>
                <a:lnTo>
                  <a:pt x="132648" y="79670"/>
                </a:lnTo>
                <a:lnTo>
                  <a:pt x="132443" y="80591"/>
                </a:lnTo>
                <a:lnTo>
                  <a:pt x="132034" y="80693"/>
                </a:lnTo>
                <a:lnTo>
                  <a:pt x="132852" y="81716"/>
                </a:lnTo>
                <a:lnTo>
                  <a:pt x="132852" y="81716"/>
                </a:lnTo>
                <a:lnTo>
                  <a:pt x="132341" y="81409"/>
                </a:lnTo>
                <a:lnTo>
                  <a:pt x="132750" y="82023"/>
                </a:lnTo>
                <a:lnTo>
                  <a:pt x="132648" y="82023"/>
                </a:lnTo>
                <a:lnTo>
                  <a:pt x="133261" y="82636"/>
                </a:lnTo>
                <a:lnTo>
                  <a:pt x="132955" y="82534"/>
                </a:lnTo>
                <a:lnTo>
                  <a:pt x="135205" y="85909"/>
                </a:lnTo>
                <a:lnTo>
                  <a:pt x="136023" y="86114"/>
                </a:lnTo>
                <a:lnTo>
                  <a:pt x="135307" y="86318"/>
                </a:lnTo>
                <a:lnTo>
                  <a:pt x="135920" y="89284"/>
                </a:lnTo>
                <a:lnTo>
                  <a:pt x="136023" y="89182"/>
                </a:lnTo>
                <a:lnTo>
                  <a:pt x="136432" y="92557"/>
                </a:lnTo>
                <a:lnTo>
                  <a:pt x="134795" y="96648"/>
                </a:lnTo>
                <a:lnTo>
                  <a:pt x="137045" y="103602"/>
                </a:lnTo>
                <a:lnTo>
                  <a:pt x="136943" y="103602"/>
                </a:lnTo>
                <a:lnTo>
                  <a:pt x="140011" y="115364"/>
                </a:lnTo>
                <a:lnTo>
                  <a:pt x="146148" y="114955"/>
                </a:lnTo>
                <a:lnTo>
                  <a:pt x="146557" y="114648"/>
                </a:lnTo>
                <a:lnTo>
                  <a:pt x="147068" y="114648"/>
                </a:lnTo>
                <a:lnTo>
                  <a:pt x="152693" y="109125"/>
                </a:lnTo>
                <a:lnTo>
                  <a:pt x="153205" y="106977"/>
                </a:lnTo>
                <a:lnTo>
                  <a:pt x="153102" y="107080"/>
                </a:lnTo>
                <a:lnTo>
                  <a:pt x="153205" y="106875"/>
                </a:lnTo>
                <a:lnTo>
                  <a:pt x="153205" y="106977"/>
                </a:lnTo>
                <a:lnTo>
                  <a:pt x="155659" y="104523"/>
                </a:lnTo>
                <a:lnTo>
                  <a:pt x="155659" y="102784"/>
                </a:lnTo>
                <a:lnTo>
                  <a:pt x="155557" y="103091"/>
                </a:lnTo>
                <a:lnTo>
                  <a:pt x="155045" y="100330"/>
                </a:lnTo>
                <a:lnTo>
                  <a:pt x="160670" y="95932"/>
                </a:lnTo>
                <a:lnTo>
                  <a:pt x="160875" y="91125"/>
                </a:lnTo>
                <a:lnTo>
                  <a:pt x="160057" y="90307"/>
                </a:lnTo>
                <a:lnTo>
                  <a:pt x="159955" y="87136"/>
                </a:lnTo>
                <a:lnTo>
                  <a:pt x="159341" y="86523"/>
                </a:lnTo>
                <a:lnTo>
                  <a:pt x="161284" y="82125"/>
                </a:lnTo>
                <a:lnTo>
                  <a:pt x="161693" y="82023"/>
                </a:lnTo>
                <a:lnTo>
                  <a:pt x="170591" y="69341"/>
                </a:lnTo>
                <a:lnTo>
                  <a:pt x="170386" y="69136"/>
                </a:lnTo>
                <a:lnTo>
                  <a:pt x="170284" y="69341"/>
                </a:lnTo>
                <a:lnTo>
                  <a:pt x="170182" y="67807"/>
                </a:lnTo>
                <a:lnTo>
                  <a:pt x="164557" y="69341"/>
                </a:lnTo>
                <a:lnTo>
                  <a:pt x="162511" y="68114"/>
                </a:lnTo>
                <a:lnTo>
                  <a:pt x="163330" y="67602"/>
                </a:lnTo>
                <a:lnTo>
                  <a:pt x="162920" y="66784"/>
                </a:lnTo>
                <a:lnTo>
                  <a:pt x="162920" y="66886"/>
                </a:lnTo>
                <a:lnTo>
                  <a:pt x="159955" y="64125"/>
                </a:lnTo>
                <a:lnTo>
                  <a:pt x="159955" y="64534"/>
                </a:lnTo>
                <a:lnTo>
                  <a:pt x="157193" y="58295"/>
                </a:lnTo>
                <a:lnTo>
                  <a:pt x="157193" y="58295"/>
                </a:lnTo>
                <a:lnTo>
                  <a:pt x="157295" y="58398"/>
                </a:lnTo>
                <a:lnTo>
                  <a:pt x="156375" y="56761"/>
                </a:lnTo>
                <a:lnTo>
                  <a:pt x="155966" y="56557"/>
                </a:lnTo>
                <a:lnTo>
                  <a:pt x="155659" y="56148"/>
                </a:lnTo>
                <a:lnTo>
                  <a:pt x="155864" y="55432"/>
                </a:lnTo>
                <a:lnTo>
                  <a:pt x="152591" y="49193"/>
                </a:lnTo>
                <a:lnTo>
                  <a:pt x="152591" y="49193"/>
                </a:lnTo>
                <a:lnTo>
                  <a:pt x="153716" y="51136"/>
                </a:lnTo>
                <a:lnTo>
                  <a:pt x="154330" y="50830"/>
                </a:lnTo>
                <a:lnTo>
                  <a:pt x="154739" y="49602"/>
                </a:lnTo>
                <a:lnTo>
                  <a:pt x="154534" y="51136"/>
                </a:lnTo>
                <a:lnTo>
                  <a:pt x="158727" y="56557"/>
                </a:lnTo>
                <a:lnTo>
                  <a:pt x="158625" y="56557"/>
                </a:lnTo>
                <a:lnTo>
                  <a:pt x="162614" y="64330"/>
                </a:lnTo>
                <a:lnTo>
                  <a:pt x="162511" y="64227"/>
                </a:lnTo>
                <a:lnTo>
                  <a:pt x="162511" y="64227"/>
                </a:lnTo>
                <a:lnTo>
                  <a:pt x="163330" y="66989"/>
                </a:lnTo>
                <a:lnTo>
                  <a:pt x="171102" y="63818"/>
                </a:lnTo>
                <a:lnTo>
                  <a:pt x="171102" y="63409"/>
                </a:lnTo>
                <a:lnTo>
                  <a:pt x="173557" y="62489"/>
                </a:lnTo>
                <a:lnTo>
                  <a:pt x="173659" y="61977"/>
                </a:lnTo>
                <a:lnTo>
                  <a:pt x="174580" y="61568"/>
                </a:lnTo>
                <a:lnTo>
                  <a:pt x="174989" y="60750"/>
                </a:lnTo>
                <a:lnTo>
                  <a:pt x="175807" y="60443"/>
                </a:lnTo>
                <a:lnTo>
                  <a:pt x="175705" y="59625"/>
                </a:lnTo>
                <a:lnTo>
                  <a:pt x="176114" y="58807"/>
                </a:lnTo>
                <a:lnTo>
                  <a:pt x="176216" y="59114"/>
                </a:lnTo>
                <a:lnTo>
                  <a:pt x="177341" y="57170"/>
                </a:lnTo>
                <a:lnTo>
                  <a:pt x="174273" y="54920"/>
                </a:lnTo>
                <a:lnTo>
                  <a:pt x="173864" y="52977"/>
                </a:lnTo>
                <a:lnTo>
                  <a:pt x="172330" y="55023"/>
                </a:lnTo>
                <a:lnTo>
                  <a:pt x="170080" y="55330"/>
                </a:lnTo>
                <a:lnTo>
                  <a:pt x="169875" y="55023"/>
                </a:lnTo>
                <a:lnTo>
                  <a:pt x="169568" y="55023"/>
                </a:lnTo>
                <a:lnTo>
                  <a:pt x="169670" y="54818"/>
                </a:lnTo>
                <a:lnTo>
                  <a:pt x="169466" y="54716"/>
                </a:lnTo>
                <a:lnTo>
                  <a:pt x="169670" y="54000"/>
                </a:lnTo>
                <a:lnTo>
                  <a:pt x="169466" y="53284"/>
                </a:lnTo>
                <a:lnTo>
                  <a:pt x="169057" y="53795"/>
                </a:lnTo>
                <a:lnTo>
                  <a:pt x="169057" y="54511"/>
                </a:lnTo>
                <a:lnTo>
                  <a:pt x="168239" y="53182"/>
                </a:lnTo>
                <a:lnTo>
                  <a:pt x="168341" y="53182"/>
                </a:lnTo>
                <a:lnTo>
                  <a:pt x="168239" y="52568"/>
                </a:lnTo>
                <a:lnTo>
                  <a:pt x="168341" y="52568"/>
                </a:lnTo>
                <a:lnTo>
                  <a:pt x="165886" y="49807"/>
                </a:lnTo>
                <a:lnTo>
                  <a:pt x="166193" y="49602"/>
                </a:lnTo>
                <a:lnTo>
                  <a:pt x="165989" y="49193"/>
                </a:lnTo>
                <a:lnTo>
                  <a:pt x="166398" y="49295"/>
                </a:lnTo>
                <a:lnTo>
                  <a:pt x="166807" y="48682"/>
                </a:lnTo>
                <a:lnTo>
                  <a:pt x="166807" y="48784"/>
                </a:lnTo>
                <a:lnTo>
                  <a:pt x="171409" y="52568"/>
                </a:lnTo>
                <a:lnTo>
                  <a:pt x="172943" y="52466"/>
                </a:lnTo>
                <a:lnTo>
                  <a:pt x="173557" y="52057"/>
                </a:lnTo>
                <a:lnTo>
                  <a:pt x="174273" y="52364"/>
                </a:lnTo>
                <a:lnTo>
                  <a:pt x="174580" y="53182"/>
                </a:lnTo>
                <a:lnTo>
                  <a:pt x="177545" y="54000"/>
                </a:lnTo>
                <a:lnTo>
                  <a:pt x="177648" y="53898"/>
                </a:lnTo>
                <a:lnTo>
                  <a:pt x="177750" y="54000"/>
                </a:lnTo>
                <a:lnTo>
                  <a:pt x="182761" y="53898"/>
                </a:lnTo>
                <a:lnTo>
                  <a:pt x="182557" y="53795"/>
                </a:lnTo>
                <a:lnTo>
                  <a:pt x="182557" y="53795"/>
                </a:lnTo>
                <a:lnTo>
                  <a:pt x="182864" y="53898"/>
                </a:lnTo>
                <a:lnTo>
                  <a:pt x="182966" y="53898"/>
                </a:lnTo>
                <a:lnTo>
                  <a:pt x="184091" y="55432"/>
                </a:lnTo>
                <a:lnTo>
                  <a:pt x="184500" y="55636"/>
                </a:lnTo>
                <a:lnTo>
                  <a:pt x="184500" y="55534"/>
                </a:lnTo>
                <a:lnTo>
                  <a:pt x="185114" y="55534"/>
                </a:lnTo>
                <a:lnTo>
                  <a:pt x="184909" y="56045"/>
                </a:lnTo>
                <a:lnTo>
                  <a:pt x="185727" y="56557"/>
                </a:lnTo>
                <a:lnTo>
                  <a:pt x="186750" y="56250"/>
                </a:lnTo>
                <a:lnTo>
                  <a:pt x="185727" y="57068"/>
                </a:lnTo>
                <a:lnTo>
                  <a:pt x="185420" y="57068"/>
                </a:lnTo>
                <a:lnTo>
                  <a:pt x="187568" y="58602"/>
                </a:lnTo>
                <a:lnTo>
                  <a:pt x="188386" y="58193"/>
                </a:lnTo>
                <a:lnTo>
                  <a:pt x="188284" y="57170"/>
                </a:lnTo>
                <a:lnTo>
                  <a:pt x="188898" y="57170"/>
                </a:lnTo>
                <a:lnTo>
                  <a:pt x="188693" y="57682"/>
                </a:lnTo>
                <a:lnTo>
                  <a:pt x="189205" y="57682"/>
                </a:lnTo>
                <a:lnTo>
                  <a:pt x="188795" y="57989"/>
                </a:lnTo>
                <a:lnTo>
                  <a:pt x="188898" y="57989"/>
                </a:lnTo>
                <a:lnTo>
                  <a:pt x="189307" y="60239"/>
                </a:lnTo>
                <a:lnTo>
                  <a:pt x="189205" y="60239"/>
                </a:lnTo>
                <a:lnTo>
                  <a:pt x="189205" y="60545"/>
                </a:lnTo>
                <a:lnTo>
                  <a:pt x="189307" y="60341"/>
                </a:lnTo>
                <a:lnTo>
                  <a:pt x="190636" y="64227"/>
                </a:lnTo>
                <a:lnTo>
                  <a:pt x="190534" y="64227"/>
                </a:lnTo>
                <a:lnTo>
                  <a:pt x="193160" y="69965"/>
                </a:lnTo>
                <a:lnTo>
                  <a:pt x="194216" y="71693"/>
                </a:lnTo>
                <a:lnTo>
                  <a:pt x="195955" y="70568"/>
                </a:lnTo>
                <a:lnTo>
                  <a:pt x="195545" y="70261"/>
                </a:lnTo>
                <a:lnTo>
                  <a:pt x="195852" y="69443"/>
                </a:lnTo>
                <a:lnTo>
                  <a:pt x="196364" y="69239"/>
                </a:lnTo>
                <a:lnTo>
                  <a:pt x="196568" y="66375"/>
                </a:lnTo>
                <a:lnTo>
                  <a:pt x="196466" y="66170"/>
                </a:lnTo>
                <a:lnTo>
                  <a:pt x="196261" y="63920"/>
                </a:lnTo>
                <a:lnTo>
                  <a:pt x="196875" y="63818"/>
                </a:lnTo>
                <a:lnTo>
                  <a:pt x="200455" y="59830"/>
                </a:lnTo>
                <a:lnTo>
                  <a:pt x="200250" y="59932"/>
                </a:lnTo>
                <a:lnTo>
                  <a:pt x="200250" y="59932"/>
                </a:lnTo>
                <a:lnTo>
                  <a:pt x="201580" y="58705"/>
                </a:lnTo>
                <a:lnTo>
                  <a:pt x="201477" y="58091"/>
                </a:lnTo>
                <a:lnTo>
                  <a:pt x="202398" y="57580"/>
                </a:lnTo>
                <a:lnTo>
                  <a:pt x="202295" y="57068"/>
                </a:lnTo>
                <a:lnTo>
                  <a:pt x="202500" y="57580"/>
                </a:lnTo>
                <a:lnTo>
                  <a:pt x="202705" y="57682"/>
                </a:lnTo>
                <a:lnTo>
                  <a:pt x="202909" y="57273"/>
                </a:lnTo>
                <a:lnTo>
                  <a:pt x="203114" y="57886"/>
                </a:lnTo>
                <a:lnTo>
                  <a:pt x="203216" y="57682"/>
                </a:lnTo>
                <a:lnTo>
                  <a:pt x="203420" y="57784"/>
                </a:lnTo>
                <a:lnTo>
                  <a:pt x="203420" y="57784"/>
                </a:lnTo>
                <a:lnTo>
                  <a:pt x="203216" y="57477"/>
                </a:lnTo>
                <a:lnTo>
                  <a:pt x="203318" y="57273"/>
                </a:lnTo>
                <a:lnTo>
                  <a:pt x="203625" y="57682"/>
                </a:lnTo>
                <a:lnTo>
                  <a:pt x="203625" y="57170"/>
                </a:lnTo>
                <a:lnTo>
                  <a:pt x="203830" y="57682"/>
                </a:lnTo>
                <a:lnTo>
                  <a:pt x="204136" y="56966"/>
                </a:lnTo>
                <a:lnTo>
                  <a:pt x="204136" y="57375"/>
                </a:lnTo>
                <a:lnTo>
                  <a:pt x="204341" y="57273"/>
                </a:lnTo>
                <a:lnTo>
                  <a:pt x="204341" y="57580"/>
                </a:lnTo>
                <a:lnTo>
                  <a:pt x="204648" y="57170"/>
                </a:lnTo>
                <a:lnTo>
                  <a:pt x="204545" y="56250"/>
                </a:lnTo>
                <a:lnTo>
                  <a:pt x="204239" y="55943"/>
                </a:lnTo>
                <a:lnTo>
                  <a:pt x="204443" y="55943"/>
                </a:lnTo>
                <a:lnTo>
                  <a:pt x="204443" y="55739"/>
                </a:lnTo>
                <a:lnTo>
                  <a:pt x="205773" y="57068"/>
                </a:lnTo>
                <a:lnTo>
                  <a:pt x="206795" y="59216"/>
                </a:lnTo>
                <a:lnTo>
                  <a:pt x="206795" y="58909"/>
                </a:lnTo>
                <a:lnTo>
                  <a:pt x="207102" y="59011"/>
                </a:lnTo>
                <a:lnTo>
                  <a:pt x="207307" y="59625"/>
                </a:lnTo>
                <a:lnTo>
                  <a:pt x="207307" y="59420"/>
                </a:lnTo>
                <a:lnTo>
                  <a:pt x="207818" y="59523"/>
                </a:lnTo>
                <a:lnTo>
                  <a:pt x="208125" y="60136"/>
                </a:lnTo>
                <a:lnTo>
                  <a:pt x="207716" y="60136"/>
                </a:lnTo>
                <a:lnTo>
                  <a:pt x="208125" y="60648"/>
                </a:lnTo>
                <a:lnTo>
                  <a:pt x="208125" y="60239"/>
                </a:lnTo>
                <a:lnTo>
                  <a:pt x="208432" y="60750"/>
                </a:lnTo>
                <a:lnTo>
                  <a:pt x="208330" y="60750"/>
                </a:lnTo>
                <a:lnTo>
                  <a:pt x="208739" y="63614"/>
                </a:lnTo>
                <a:lnTo>
                  <a:pt x="209148" y="63102"/>
                </a:lnTo>
                <a:lnTo>
                  <a:pt x="209148" y="63716"/>
                </a:lnTo>
                <a:lnTo>
                  <a:pt x="209352" y="63409"/>
                </a:lnTo>
                <a:lnTo>
                  <a:pt x="210170" y="63409"/>
                </a:lnTo>
                <a:lnTo>
                  <a:pt x="210477" y="63205"/>
                </a:lnTo>
                <a:lnTo>
                  <a:pt x="210477" y="62795"/>
                </a:lnTo>
                <a:lnTo>
                  <a:pt x="210886" y="62898"/>
                </a:lnTo>
                <a:lnTo>
                  <a:pt x="210989" y="62182"/>
                </a:lnTo>
                <a:lnTo>
                  <a:pt x="211807" y="63000"/>
                </a:lnTo>
                <a:lnTo>
                  <a:pt x="212318" y="64943"/>
                </a:lnTo>
                <a:lnTo>
                  <a:pt x="212216" y="64943"/>
                </a:lnTo>
                <a:lnTo>
                  <a:pt x="212523" y="65966"/>
                </a:lnTo>
                <a:lnTo>
                  <a:pt x="212625" y="65659"/>
                </a:lnTo>
                <a:lnTo>
                  <a:pt x="213239" y="69750"/>
                </a:lnTo>
                <a:lnTo>
                  <a:pt x="213341" y="69545"/>
                </a:lnTo>
                <a:lnTo>
                  <a:pt x="213136" y="71386"/>
                </a:lnTo>
                <a:lnTo>
                  <a:pt x="218045" y="78545"/>
                </a:lnTo>
                <a:lnTo>
                  <a:pt x="218455" y="78545"/>
                </a:lnTo>
                <a:lnTo>
                  <a:pt x="218557" y="78341"/>
                </a:lnTo>
                <a:lnTo>
                  <a:pt x="218864" y="78341"/>
                </a:lnTo>
                <a:lnTo>
                  <a:pt x="217739" y="74659"/>
                </a:lnTo>
                <a:lnTo>
                  <a:pt x="215182" y="72307"/>
                </a:lnTo>
                <a:lnTo>
                  <a:pt x="215284" y="72614"/>
                </a:lnTo>
                <a:lnTo>
                  <a:pt x="214875" y="72102"/>
                </a:lnTo>
                <a:lnTo>
                  <a:pt x="215182" y="72307"/>
                </a:lnTo>
                <a:lnTo>
                  <a:pt x="214875" y="71284"/>
                </a:lnTo>
                <a:lnTo>
                  <a:pt x="214773" y="71386"/>
                </a:lnTo>
                <a:lnTo>
                  <a:pt x="213852" y="69852"/>
                </a:lnTo>
                <a:lnTo>
                  <a:pt x="214364" y="66580"/>
                </a:lnTo>
                <a:lnTo>
                  <a:pt x="214261" y="66375"/>
                </a:lnTo>
                <a:lnTo>
                  <a:pt x="215080" y="66273"/>
                </a:lnTo>
                <a:lnTo>
                  <a:pt x="215080" y="66784"/>
                </a:lnTo>
                <a:lnTo>
                  <a:pt x="216409" y="67398"/>
                </a:lnTo>
                <a:lnTo>
                  <a:pt x="216409" y="67295"/>
                </a:lnTo>
                <a:lnTo>
                  <a:pt x="216716" y="67602"/>
                </a:lnTo>
                <a:lnTo>
                  <a:pt x="216716" y="67500"/>
                </a:lnTo>
                <a:lnTo>
                  <a:pt x="217023" y="68011"/>
                </a:lnTo>
                <a:lnTo>
                  <a:pt x="217125" y="67909"/>
                </a:lnTo>
                <a:lnTo>
                  <a:pt x="217330" y="68625"/>
                </a:lnTo>
                <a:lnTo>
                  <a:pt x="217636" y="68625"/>
                </a:lnTo>
                <a:lnTo>
                  <a:pt x="217739" y="69034"/>
                </a:lnTo>
                <a:lnTo>
                  <a:pt x="219068" y="69648"/>
                </a:lnTo>
                <a:lnTo>
                  <a:pt x="218966" y="71182"/>
                </a:lnTo>
                <a:lnTo>
                  <a:pt x="218966" y="71182"/>
                </a:lnTo>
                <a:lnTo>
                  <a:pt x="219886" y="70568"/>
                </a:lnTo>
                <a:lnTo>
                  <a:pt x="219886" y="69750"/>
                </a:lnTo>
                <a:lnTo>
                  <a:pt x="220500" y="70159"/>
                </a:lnTo>
                <a:lnTo>
                  <a:pt x="220091" y="69545"/>
                </a:lnTo>
                <a:lnTo>
                  <a:pt x="220602" y="69852"/>
                </a:lnTo>
                <a:lnTo>
                  <a:pt x="220398" y="69443"/>
                </a:lnTo>
                <a:lnTo>
                  <a:pt x="222545" y="68318"/>
                </a:lnTo>
                <a:lnTo>
                  <a:pt x="222737" y="67743"/>
                </a:lnTo>
                <a:lnTo>
                  <a:pt x="222648" y="67295"/>
                </a:lnTo>
                <a:lnTo>
                  <a:pt x="222750" y="67295"/>
                </a:lnTo>
                <a:lnTo>
                  <a:pt x="222750" y="66886"/>
                </a:lnTo>
                <a:lnTo>
                  <a:pt x="222852" y="67091"/>
                </a:lnTo>
                <a:lnTo>
                  <a:pt x="222545" y="65864"/>
                </a:lnTo>
                <a:lnTo>
                  <a:pt x="219375" y="61773"/>
                </a:lnTo>
                <a:lnTo>
                  <a:pt x="219477" y="61773"/>
                </a:lnTo>
                <a:lnTo>
                  <a:pt x="218659" y="60239"/>
                </a:lnTo>
                <a:lnTo>
                  <a:pt x="219170" y="58398"/>
                </a:lnTo>
                <a:lnTo>
                  <a:pt x="219682" y="58500"/>
                </a:lnTo>
                <a:lnTo>
                  <a:pt x="220602" y="57477"/>
                </a:lnTo>
                <a:lnTo>
                  <a:pt x="221216" y="57989"/>
                </a:lnTo>
                <a:lnTo>
                  <a:pt x="221625" y="57682"/>
                </a:lnTo>
                <a:lnTo>
                  <a:pt x="221830" y="57886"/>
                </a:lnTo>
                <a:lnTo>
                  <a:pt x="221830" y="58500"/>
                </a:lnTo>
                <a:lnTo>
                  <a:pt x="222239" y="59011"/>
                </a:lnTo>
                <a:lnTo>
                  <a:pt x="222136" y="59011"/>
                </a:lnTo>
                <a:lnTo>
                  <a:pt x="222545" y="59114"/>
                </a:lnTo>
                <a:lnTo>
                  <a:pt x="222239" y="58500"/>
                </a:lnTo>
                <a:lnTo>
                  <a:pt x="222443" y="58091"/>
                </a:lnTo>
                <a:lnTo>
                  <a:pt x="224080" y="57477"/>
                </a:lnTo>
                <a:lnTo>
                  <a:pt x="224591" y="57477"/>
                </a:lnTo>
                <a:lnTo>
                  <a:pt x="224693" y="57170"/>
                </a:lnTo>
                <a:lnTo>
                  <a:pt x="225102" y="57068"/>
                </a:lnTo>
                <a:lnTo>
                  <a:pt x="224795" y="56455"/>
                </a:lnTo>
                <a:lnTo>
                  <a:pt x="225000" y="56250"/>
                </a:lnTo>
                <a:lnTo>
                  <a:pt x="225716" y="57068"/>
                </a:lnTo>
                <a:lnTo>
                  <a:pt x="226023" y="56659"/>
                </a:lnTo>
                <a:lnTo>
                  <a:pt x="226125" y="56761"/>
                </a:lnTo>
                <a:lnTo>
                  <a:pt x="226534" y="56659"/>
                </a:lnTo>
                <a:lnTo>
                  <a:pt x="226739" y="56659"/>
                </a:lnTo>
                <a:lnTo>
                  <a:pt x="226739" y="56557"/>
                </a:lnTo>
                <a:lnTo>
                  <a:pt x="227352" y="56455"/>
                </a:lnTo>
                <a:lnTo>
                  <a:pt x="227761" y="55739"/>
                </a:lnTo>
                <a:lnTo>
                  <a:pt x="228170" y="55739"/>
                </a:lnTo>
                <a:lnTo>
                  <a:pt x="228375" y="55534"/>
                </a:lnTo>
                <a:lnTo>
                  <a:pt x="228477" y="54920"/>
                </a:lnTo>
                <a:lnTo>
                  <a:pt x="229807" y="54000"/>
                </a:lnTo>
                <a:lnTo>
                  <a:pt x="229705" y="53386"/>
                </a:lnTo>
                <a:lnTo>
                  <a:pt x="229193" y="53182"/>
                </a:lnTo>
                <a:lnTo>
                  <a:pt x="229807" y="52977"/>
                </a:lnTo>
                <a:lnTo>
                  <a:pt x="229398" y="52466"/>
                </a:lnTo>
                <a:lnTo>
                  <a:pt x="229602" y="52466"/>
                </a:lnTo>
                <a:lnTo>
                  <a:pt x="229807" y="52670"/>
                </a:lnTo>
                <a:lnTo>
                  <a:pt x="230318" y="50932"/>
                </a:lnTo>
                <a:lnTo>
                  <a:pt x="230727" y="50932"/>
                </a:lnTo>
                <a:lnTo>
                  <a:pt x="230523" y="50318"/>
                </a:lnTo>
                <a:lnTo>
                  <a:pt x="230625" y="50318"/>
                </a:lnTo>
                <a:lnTo>
                  <a:pt x="230318" y="50114"/>
                </a:lnTo>
                <a:lnTo>
                  <a:pt x="230727" y="50114"/>
                </a:lnTo>
                <a:lnTo>
                  <a:pt x="230625" y="49602"/>
                </a:lnTo>
                <a:lnTo>
                  <a:pt x="230318" y="49705"/>
                </a:lnTo>
                <a:lnTo>
                  <a:pt x="230625" y="49295"/>
                </a:lnTo>
                <a:lnTo>
                  <a:pt x="229807" y="48886"/>
                </a:lnTo>
                <a:lnTo>
                  <a:pt x="229295" y="49091"/>
                </a:lnTo>
                <a:lnTo>
                  <a:pt x="228886" y="48989"/>
                </a:lnTo>
                <a:lnTo>
                  <a:pt x="230011" y="48273"/>
                </a:lnTo>
                <a:lnTo>
                  <a:pt x="229909" y="47966"/>
                </a:lnTo>
                <a:lnTo>
                  <a:pt x="228682" y="47148"/>
                </a:lnTo>
                <a:lnTo>
                  <a:pt x="228170" y="47250"/>
                </a:lnTo>
                <a:lnTo>
                  <a:pt x="228477" y="47045"/>
                </a:lnTo>
                <a:lnTo>
                  <a:pt x="229807" y="47455"/>
                </a:lnTo>
                <a:lnTo>
                  <a:pt x="226227" y="44080"/>
                </a:lnTo>
                <a:lnTo>
                  <a:pt x="226739" y="43057"/>
                </a:lnTo>
                <a:lnTo>
                  <a:pt x="226534" y="42750"/>
                </a:lnTo>
                <a:lnTo>
                  <a:pt x="226534" y="42750"/>
                </a:lnTo>
                <a:lnTo>
                  <a:pt x="226739" y="42955"/>
                </a:lnTo>
                <a:lnTo>
                  <a:pt x="227045" y="42545"/>
                </a:lnTo>
                <a:lnTo>
                  <a:pt x="226943" y="42341"/>
                </a:lnTo>
                <a:lnTo>
                  <a:pt x="228170" y="41932"/>
                </a:lnTo>
                <a:lnTo>
                  <a:pt x="228170" y="41523"/>
                </a:lnTo>
                <a:lnTo>
                  <a:pt x="225920" y="41216"/>
                </a:lnTo>
                <a:lnTo>
                  <a:pt x="225511" y="41830"/>
                </a:lnTo>
                <a:lnTo>
                  <a:pt x="225000" y="41625"/>
                </a:lnTo>
                <a:lnTo>
                  <a:pt x="224898" y="41216"/>
                </a:lnTo>
                <a:lnTo>
                  <a:pt x="223159" y="39989"/>
                </a:lnTo>
                <a:lnTo>
                  <a:pt x="224182" y="39580"/>
                </a:lnTo>
                <a:lnTo>
                  <a:pt x="224284" y="38966"/>
                </a:lnTo>
                <a:lnTo>
                  <a:pt x="224898" y="38659"/>
                </a:lnTo>
                <a:lnTo>
                  <a:pt x="225000" y="38250"/>
                </a:lnTo>
                <a:lnTo>
                  <a:pt x="225614" y="37943"/>
                </a:lnTo>
                <a:lnTo>
                  <a:pt x="226227" y="38557"/>
                </a:lnTo>
                <a:lnTo>
                  <a:pt x="226023" y="39477"/>
                </a:lnTo>
                <a:lnTo>
                  <a:pt x="226432" y="39477"/>
                </a:lnTo>
                <a:lnTo>
                  <a:pt x="226432" y="39784"/>
                </a:lnTo>
                <a:lnTo>
                  <a:pt x="226125" y="39989"/>
                </a:lnTo>
                <a:lnTo>
                  <a:pt x="226534" y="39989"/>
                </a:lnTo>
                <a:lnTo>
                  <a:pt x="226636" y="39886"/>
                </a:lnTo>
                <a:lnTo>
                  <a:pt x="228273" y="38864"/>
                </a:lnTo>
                <a:lnTo>
                  <a:pt x="228682" y="39273"/>
                </a:lnTo>
                <a:lnTo>
                  <a:pt x="228784" y="39068"/>
                </a:lnTo>
                <a:lnTo>
                  <a:pt x="229500" y="39580"/>
                </a:lnTo>
                <a:lnTo>
                  <a:pt x="229602" y="40091"/>
                </a:lnTo>
                <a:lnTo>
                  <a:pt x="229909" y="40193"/>
                </a:lnTo>
                <a:lnTo>
                  <a:pt x="229500" y="40807"/>
                </a:lnTo>
                <a:lnTo>
                  <a:pt x="230011" y="40807"/>
                </a:lnTo>
                <a:lnTo>
                  <a:pt x="229807" y="41011"/>
                </a:lnTo>
                <a:lnTo>
                  <a:pt x="230114" y="41114"/>
                </a:lnTo>
                <a:lnTo>
                  <a:pt x="230216" y="41216"/>
                </a:lnTo>
                <a:lnTo>
                  <a:pt x="230420" y="41114"/>
                </a:lnTo>
                <a:lnTo>
                  <a:pt x="230523" y="40909"/>
                </a:lnTo>
                <a:lnTo>
                  <a:pt x="231955" y="42136"/>
                </a:lnTo>
                <a:lnTo>
                  <a:pt x="231341" y="42136"/>
                </a:lnTo>
                <a:lnTo>
                  <a:pt x="232670" y="44182"/>
                </a:lnTo>
                <a:lnTo>
                  <a:pt x="232568" y="44284"/>
                </a:lnTo>
                <a:lnTo>
                  <a:pt x="232670" y="44386"/>
                </a:lnTo>
                <a:lnTo>
                  <a:pt x="232466" y="44386"/>
                </a:lnTo>
                <a:lnTo>
                  <a:pt x="232875" y="44795"/>
                </a:lnTo>
                <a:lnTo>
                  <a:pt x="233080" y="44591"/>
                </a:lnTo>
                <a:lnTo>
                  <a:pt x="233182" y="44284"/>
                </a:lnTo>
                <a:lnTo>
                  <a:pt x="233489" y="44489"/>
                </a:lnTo>
                <a:lnTo>
                  <a:pt x="233386" y="44284"/>
                </a:lnTo>
                <a:lnTo>
                  <a:pt x="233591" y="44284"/>
                </a:lnTo>
                <a:lnTo>
                  <a:pt x="233693" y="44080"/>
                </a:lnTo>
                <a:lnTo>
                  <a:pt x="234205" y="44182"/>
                </a:lnTo>
                <a:lnTo>
                  <a:pt x="234614" y="43875"/>
                </a:lnTo>
                <a:lnTo>
                  <a:pt x="234614" y="42955"/>
                </a:lnTo>
                <a:lnTo>
                  <a:pt x="231034" y="39170"/>
                </a:lnTo>
                <a:lnTo>
                  <a:pt x="232261" y="38045"/>
                </a:lnTo>
                <a:lnTo>
                  <a:pt x="232057" y="36205"/>
                </a:lnTo>
                <a:lnTo>
                  <a:pt x="232057" y="36205"/>
                </a:lnTo>
                <a:lnTo>
                  <a:pt x="232364" y="36307"/>
                </a:lnTo>
                <a:lnTo>
                  <a:pt x="232670" y="35591"/>
                </a:lnTo>
                <a:lnTo>
                  <a:pt x="232977" y="35591"/>
                </a:lnTo>
                <a:lnTo>
                  <a:pt x="234102" y="36102"/>
                </a:lnTo>
                <a:lnTo>
                  <a:pt x="235739" y="30273"/>
                </a:lnTo>
                <a:lnTo>
                  <a:pt x="232670" y="25773"/>
                </a:lnTo>
                <a:lnTo>
                  <a:pt x="232670" y="25466"/>
                </a:lnTo>
                <a:lnTo>
                  <a:pt x="229909" y="24545"/>
                </a:lnTo>
                <a:lnTo>
                  <a:pt x="230420" y="25159"/>
                </a:lnTo>
                <a:lnTo>
                  <a:pt x="230318" y="25364"/>
                </a:lnTo>
                <a:lnTo>
                  <a:pt x="230114" y="24955"/>
                </a:lnTo>
                <a:lnTo>
                  <a:pt x="230114" y="25159"/>
                </a:lnTo>
                <a:lnTo>
                  <a:pt x="229500" y="25261"/>
                </a:lnTo>
                <a:lnTo>
                  <a:pt x="229602" y="24955"/>
                </a:lnTo>
                <a:lnTo>
                  <a:pt x="228886" y="24648"/>
                </a:lnTo>
                <a:lnTo>
                  <a:pt x="229193" y="25057"/>
                </a:lnTo>
                <a:lnTo>
                  <a:pt x="226841" y="23830"/>
                </a:lnTo>
                <a:lnTo>
                  <a:pt x="228068" y="21068"/>
                </a:lnTo>
                <a:lnTo>
                  <a:pt x="227864" y="20761"/>
                </a:lnTo>
                <a:lnTo>
                  <a:pt x="228170" y="20455"/>
                </a:lnTo>
                <a:lnTo>
                  <a:pt x="228170" y="20045"/>
                </a:lnTo>
                <a:lnTo>
                  <a:pt x="231034" y="19841"/>
                </a:lnTo>
                <a:lnTo>
                  <a:pt x="231034" y="19636"/>
                </a:lnTo>
                <a:lnTo>
                  <a:pt x="232875" y="19841"/>
                </a:lnTo>
                <a:lnTo>
                  <a:pt x="232568" y="19534"/>
                </a:lnTo>
                <a:lnTo>
                  <a:pt x="232875" y="19636"/>
                </a:lnTo>
                <a:lnTo>
                  <a:pt x="232670" y="19432"/>
                </a:lnTo>
                <a:lnTo>
                  <a:pt x="233898" y="19534"/>
                </a:lnTo>
                <a:lnTo>
                  <a:pt x="233795" y="19636"/>
                </a:lnTo>
                <a:lnTo>
                  <a:pt x="235432" y="19841"/>
                </a:lnTo>
                <a:lnTo>
                  <a:pt x="234716" y="19943"/>
                </a:lnTo>
                <a:lnTo>
                  <a:pt x="236250" y="19943"/>
                </a:lnTo>
                <a:lnTo>
                  <a:pt x="236250" y="19841"/>
                </a:lnTo>
                <a:lnTo>
                  <a:pt x="236966" y="19943"/>
                </a:lnTo>
                <a:lnTo>
                  <a:pt x="237068" y="19841"/>
                </a:lnTo>
                <a:lnTo>
                  <a:pt x="237580" y="19841"/>
                </a:lnTo>
                <a:lnTo>
                  <a:pt x="236557" y="19636"/>
                </a:lnTo>
                <a:lnTo>
                  <a:pt x="236148" y="18818"/>
                </a:lnTo>
                <a:lnTo>
                  <a:pt x="236352" y="17489"/>
                </a:lnTo>
                <a:lnTo>
                  <a:pt x="238602" y="17693"/>
                </a:lnTo>
                <a:lnTo>
                  <a:pt x="239011" y="18205"/>
                </a:lnTo>
                <a:lnTo>
                  <a:pt x="239216" y="18102"/>
                </a:lnTo>
                <a:lnTo>
                  <a:pt x="239625" y="18511"/>
                </a:lnTo>
                <a:lnTo>
                  <a:pt x="239932" y="18409"/>
                </a:lnTo>
                <a:lnTo>
                  <a:pt x="240341" y="17591"/>
                </a:lnTo>
                <a:lnTo>
                  <a:pt x="240239" y="17489"/>
                </a:lnTo>
                <a:lnTo>
                  <a:pt x="240648" y="17693"/>
                </a:lnTo>
                <a:lnTo>
                  <a:pt x="239727" y="16773"/>
                </a:lnTo>
                <a:lnTo>
                  <a:pt x="241364" y="16875"/>
                </a:lnTo>
                <a:lnTo>
                  <a:pt x="240648" y="16875"/>
                </a:lnTo>
                <a:lnTo>
                  <a:pt x="241875" y="18307"/>
                </a:lnTo>
                <a:lnTo>
                  <a:pt x="241261" y="18614"/>
                </a:lnTo>
                <a:lnTo>
                  <a:pt x="241261" y="19432"/>
                </a:lnTo>
                <a:lnTo>
                  <a:pt x="241159" y="19534"/>
                </a:lnTo>
                <a:lnTo>
                  <a:pt x="241057" y="20966"/>
                </a:lnTo>
                <a:lnTo>
                  <a:pt x="240648" y="20966"/>
                </a:lnTo>
                <a:lnTo>
                  <a:pt x="240750" y="21170"/>
                </a:lnTo>
                <a:lnTo>
                  <a:pt x="240443" y="21273"/>
                </a:lnTo>
                <a:lnTo>
                  <a:pt x="240852" y="21784"/>
                </a:lnTo>
                <a:lnTo>
                  <a:pt x="240852" y="22398"/>
                </a:lnTo>
                <a:lnTo>
                  <a:pt x="246784" y="27716"/>
                </a:lnTo>
                <a:lnTo>
                  <a:pt x="247091" y="26898"/>
                </a:lnTo>
                <a:lnTo>
                  <a:pt x="246273" y="25773"/>
                </a:lnTo>
                <a:lnTo>
                  <a:pt x="246273" y="25773"/>
                </a:lnTo>
                <a:lnTo>
                  <a:pt x="246580" y="25977"/>
                </a:lnTo>
                <a:lnTo>
                  <a:pt x="247398" y="25773"/>
                </a:lnTo>
                <a:lnTo>
                  <a:pt x="246477" y="24852"/>
                </a:lnTo>
                <a:lnTo>
                  <a:pt x="246580" y="24341"/>
                </a:lnTo>
                <a:lnTo>
                  <a:pt x="247193" y="24341"/>
                </a:lnTo>
                <a:lnTo>
                  <a:pt x="246068" y="22705"/>
                </a:lnTo>
                <a:lnTo>
                  <a:pt x="246170" y="22398"/>
                </a:lnTo>
                <a:lnTo>
                  <a:pt x="246375" y="22807"/>
                </a:lnTo>
                <a:lnTo>
                  <a:pt x="246784" y="22705"/>
                </a:lnTo>
                <a:lnTo>
                  <a:pt x="245045" y="21170"/>
                </a:lnTo>
                <a:lnTo>
                  <a:pt x="244330" y="21068"/>
                </a:lnTo>
                <a:lnTo>
                  <a:pt x="244432" y="21273"/>
                </a:lnTo>
                <a:lnTo>
                  <a:pt x="243614" y="20761"/>
                </a:lnTo>
                <a:lnTo>
                  <a:pt x="243307" y="19943"/>
                </a:lnTo>
                <a:lnTo>
                  <a:pt x="243409" y="19943"/>
                </a:lnTo>
                <a:lnTo>
                  <a:pt x="242898" y="19227"/>
                </a:lnTo>
                <a:lnTo>
                  <a:pt x="244023" y="19227"/>
                </a:lnTo>
                <a:lnTo>
                  <a:pt x="243818" y="19023"/>
                </a:lnTo>
                <a:lnTo>
                  <a:pt x="244330" y="18716"/>
                </a:lnTo>
                <a:lnTo>
                  <a:pt x="244943" y="19227"/>
                </a:lnTo>
                <a:lnTo>
                  <a:pt x="244943" y="18920"/>
                </a:lnTo>
                <a:lnTo>
                  <a:pt x="245250" y="18716"/>
                </a:lnTo>
                <a:lnTo>
                  <a:pt x="247807" y="19125"/>
                </a:lnTo>
                <a:lnTo>
                  <a:pt x="247398" y="18716"/>
                </a:lnTo>
                <a:lnTo>
                  <a:pt x="247909" y="18102"/>
                </a:lnTo>
                <a:lnTo>
                  <a:pt x="247807" y="18000"/>
                </a:lnTo>
                <a:lnTo>
                  <a:pt x="247909" y="17898"/>
                </a:lnTo>
                <a:lnTo>
                  <a:pt x="248011" y="17898"/>
                </a:lnTo>
                <a:lnTo>
                  <a:pt x="247807" y="17693"/>
                </a:lnTo>
                <a:lnTo>
                  <a:pt x="248011" y="17795"/>
                </a:lnTo>
                <a:lnTo>
                  <a:pt x="248011" y="17489"/>
                </a:lnTo>
                <a:lnTo>
                  <a:pt x="249545" y="16773"/>
                </a:lnTo>
                <a:lnTo>
                  <a:pt x="249136" y="16568"/>
                </a:lnTo>
                <a:lnTo>
                  <a:pt x="251182" y="16977"/>
                </a:lnTo>
                <a:lnTo>
                  <a:pt x="251080" y="16670"/>
                </a:lnTo>
                <a:lnTo>
                  <a:pt x="249443" y="15852"/>
                </a:lnTo>
                <a:lnTo>
                  <a:pt x="249443" y="15852"/>
                </a:lnTo>
                <a:lnTo>
                  <a:pt x="249545" y="15955"/>
                </a:lnTo>
                <a:lnTo>
                  <a:pt x="249545" y="15955"/>
                </a:lnTo>
                <a:lnTo>
                  <a:pt x="249136" y="15750"/>
                </a:lnTo>
                <a:lnTo>
                  <a:pt x="249239" y="15750"/>
                </a:lnTo>
                <a:lnTo>
                  <a:pt x="248011" y="15034"/>
                </a:lnTo>
                <a:lnTo>
                  <a:pt x="248114" y="15239"/>
                </a:lnTo>
                <a:lnTo>
                  <a:pt x="245045" y="14830"/>
                </a:lnTo>
                <a:lnTo>
                  <a:pt x="246682" y="14625"/>
                </a:lnTo>
                <a:lnTo>
                  <a:pt x="245761" y="14420"/>
                </a:lnTo>
                <a:lnTo>
                  <a:pt x="248318" y="14420"/>
                </a:lnTo>
                <a:lnTo>
                  <a:pt x="237375" y="10125"/>
                </a:lnTo>
                <a:lnTo>
                  <a:pt x="237477" y="10227"/>
                </a:lnTo>
                <a:lnTo>
                  <a:pt x="235330" y="10023"/>
                </a:lnTo>
                <a:lnTo>
                  <a:pt x="236864" y="11148"/>
                </a:lnTo>
                <a:lnTo>
                  <a:pt x="236864" y="11148"/>
                </a:lnTo>
                <a:lnTo>
                  <a:pt x="234000" y="10330"/>
                </a:lnTo>
                <a:lnTo>
                  <a:pt x="233795" y="10432"/>
                </a:lnTo>
                <a:lnTo>
                  <a:pt x="230523" y="10432"/>
                </a:lnTo>
                <a:lnTo>
                  <a:pt x="231136" y="11352"/>
                </a:lnTo>
                <a:lnTo>
                  <a:pt x="231136" y="11352"/>
                </a:lnTo>
                <a:lnTo>
                  <a:pt x="222034" y="9205"/>
                </a:lnTo>
                <a:lnTo>
                  <a:pt x="222239" y="9205"/>
                </a:lnTo>
                <a:lnTo>
                  <a:pt x="219375" y="8591"/>
                </a:lnTo>
                <a:lnTo>
                  <a:pt x="219886" y="8489"/>
                </a:lnTo>
                <a:lnTo>
                  <a:pt x="217636" y="8080"/>
                </a:lnTo>
                <a:lnTo>
                  <a:pt x="217330" y="8591"/>
                </a:lnTo>
                <a:lnTo>
                  <a:pt x="216614" y="8489"/>
                </a:lnTo>
                <a:lnTo>
                  <a:pt x="217023" y="8489"/>
                </a:lnTo>
                <a:lnTo>
                  <a:pt x="216716" y="8182"/>
                </a:lnTo>
                <a:lnTo>
                  <a:pt x="215693" y="8182"/>
                </a:lnTo>
                <a:lnTo>
                  <a:pt x="216920" y="8080"/>
                </a:lnTo>
                <a:lnTo>
                  <a:pt x="212727" y="7670"/>
                </a:lnTo>
                <a:lnTo>
                  <a:pt x="213341" y="7875"/>
                </a:lnTo>
                <a:lnTo>
                  <a:pt x="212420" y="8080"/>
                </a:lnTo>
                <a:lnTo>
                  <a:pt x="213239" y="8182"/>
                </a:lnTo>
                <a:lnTo>
                  <a:pt x="213034" y="8284"/>
                </a:lnTo>
                <a:lnTo>
                  <a:pt x="212932" y="8386"/>
                </a:lnTo>
                <a:lnTo>
                  <a:pt x="213852" y="8795"/>
                </a:lnTo>
                <a:lnTo>
                  <a:pt x="212830" y="8795"/>
                </a:lnTo>
                <a:lnTo>
                  <a:pt x="213034" y="9000"/>
                </a:lnTo>
                <a:lnTo>
                  <a:pt x="212830" y="9000"/>
                </a:lnTo>
                <a:lnTo>
                  <a:pt x="213034" y="9102"/>
                </a:lnTo>
                <a:lnTo>
                  <a:pt x="210886" y="8693"/>
                </a:lnTo>
                <a:lnTo>
                  <a:pt x="210580" y="8898"/>
                </a:lnTo>
                <a:lnTo>
                  <a:pt x="208739" y="8591"/>
                </a:lnTo>
                <a:lnTo>
                  <a:pt x="209045" y="9000"/>
                </a:lnTo>
                <a:lnTo>
                  <a:pt x="209045" y="9409"/>
                </a:lnTo>
                <a:lnTo>
                  <a:pt x="208534" y="9307"/>
                </a:lnTo>
                <a:lnTo>
                  <a:pt x="206591" y="8693"/>
                </a:lnTo>
                <a:lnTo>
                  <a:pt x="206898" y="8591"/>
                </a:lnTo>
                <a:lnTo>
                  <a:pt x="205057" y="8080"/>
                </a:lnTo>
                <a:lnTo>
                  <a:pt x="206386" y="8284"/>
                </a:lnTo>
                <a:lnTo>
                  <a:pt x="205364" y="7977"/>
                </a:lnTo>
                <a:lnTo>
                  <a:pt x="205773" y="7773"/>
                </a:lnTo>
                <a:lnTo>
                  <a:pt x="201068" y="7057"/>
                </a:lnTo>
                <a:lnTo>
                  <a:pt x="201682" y="7364"/>
                </a:lnTo>
                <a:lnTo>
                  <a:pt x="201170" y="7568"/>
                </a:lnTo>
                <a:lnTo>
                  <a:pt x="201477" y="7670"/>
                </a:lnTo>
                <a:lnTo>
                  <a:pt x="198205" y="7159"/>
                </a:lnTo>
                <a:lnTo>
                  <a:pt x="195034" y="7159"/>
                </a:lnTo>
                <a:lnTo>
                  <a:pt x="195443" y="7261"/>
                </a:lnTo>
                <a:lnTo>
                  <a:pt x="195545" y="7568"/>
                </a:lnTo>
                <a:lnTo>
                  <a:pt x="195955" y="7875"/>
                </a:lnTo>
                <a:lnTo>
                  <a:pt x="195545" y="7670"/>
                </a:lnTo>
                <a:lnTo>
                  <a:pt x="195545" y="7568"/>
                </a:lnTo>
                <a:lnTo>
                  <a:pt x="194830" y="7159"/>
                </a:lnTo>
                <a:lnTo>
                  <a:pt x="194830" y="6955"/>
                </a:lnTo>
                <a:lnTo>
                  <a:pt x="194216" y="6750"/>
                </a:lnTo>
                <a:lnTo>
                  <a:pt x="194011" y="6955"/>
                </a:lnTo>
                <a:lnTo>
                  <a:pt x="193193" y="6750"/>
                </a:lnTo>
                <a:lnTo>
                  <a:pt x="193295" y="6750"/>
                </a:lnTo>
                <a:lnTo>
                  <a:pt x="192989" y="6648"/>
                </a:lnTo>
                <a:lnTo>
                  <a:pt x="193091" y="6750"/>
                </a:lnTo>
                <a:lnTo>
                  <a:pt x="192375" y="6955"/>
                </a:lnTo>
                <a:lnTo>
                  <a:pt x="193193" y="6955"/>
                </a:lnTo>
                <a:lnTo>
                  <a:pt x="190432" y="7773"/>
                </a:lnTo>
                <a:lnTo>
                  <a:pt x="191966" y="6648"/>
                </a:lnTo>
                <a:lnTo>
                  <a:pt x="191966" y="6443"/>
                </a:lnTo>
                <a:lnTo>
                  <a:pt x="193193" y="5830"/>
                </a:lnTo>
                <a:lnTo>
                  <a:pt x="192068" y="5216"/>
                </a:lnTo>
                <a:lnTo>
                  <a:pt x="192068" y="5216"/>
                </a:lnTo>
                <a:lnTo>
                  <a:pt x="192989" y="5523"/>
                </a:lnTo>
                <a:lnTo>
                  <a:pt x="191966" y="4909"/>
                </a:lnTo>
                <a:lnTo>
                  <a:pt x="191966" y="5114"/>
                </a:lnTo>
                <a:lnTo>
                  <a:pt x="188489" y="4602"/>
                </a:lnTo>
                <a:lnTo>
                  <a:pt x="188489" y="4602"/>
                </a:lnTo>
                <a:lnTo>
                  <a:pt x="188591" y="4705"/>
                </a:lnTo>
                <a:lnTo>
                  <a:pt x="187670" y="4705"/>
                </a:lnTo>
                <a:lnTo>
                  <a:pt x="187977" y="4398"/>
                </a:lnTo>
                <a:lnTo>
                  <a:pt x="185830" y="4295"/>
                </a:lnTo>
                <a:lnTo>
                  <a:pt x="186648" y="4091"/>
                </a:lnTo>
                <a:lnTo>
                  <a:pt x="185114" y="3784"/>
                </a:lnTo>
                <a:close/>
                <a:moveTo>
                  <a:pt x="252818" y="91125"/>
                </a:moveTo>
                <a:lnTo>
                  <a:pt x="252307" y="92455"/>
                </a:lnTo>
                <a:lnTo>
                  <a:pt x="252205" y="92352"/>
                </a:lnTo>
                <a:lnTo>
                  <a:pt x="252000" y="92966"/>
                </a:lnTo>
                <a:lnTo>
                  <a:pt x="252102" y="93170"/>
                </a:lnTo>
                <a:lnTo>
                  <a:pt x="250364" y="97875"/>
                </a:lnTo>
                <a:lnTo>
                  <a:pt x="249341" y="98080"/>
                </a:lnTo>
                <a:lnTo>
                  <a:pt x="246375" y="95727"/>
                </a:lnTo>
                <a:lnTo>
                  <a:pt x="246170" y="95011"/>
                </a:lnTo>
                <a:lnTo>
                  <a:pt x="246886" y="93580"/>
                </a:lnTo>
                <a:lnTo>
                  <a:pt x="247091" y="93682"/>
                </a:lnTo>
                <a:lnTo>
                  <a:pt x="247705" y="92761"/>
                </a:lnTo>
                <a:lnTo>
                  <a:pt x="247193" y="92455"/>
                </a:lnTo>
                <a:lnTo>
                  <a:pt x="247091" y="92864"/>
                </a:lnTo>
                <a:lnTo>
                  <a:pt x="246784" y="92352"/>
                </a:lnTo>
                <a:lnTo>
                  <a:pt x="246886" y="92148"/>
                </a:lnTo>
                <a:lnTo>
                  <a:pt x="246886" y="92148"/>
                </a:lnTo>
                <a:lnTo>
                  <a:pt x="246170" y="92557"/>
                </a:lnTo>
                <a:lnTo>
                  <a:pt x="244227" y="91841"/>
                </a:lnTo>
                <a:lnTo>
                  <a:pt x="244023" y="91841"/>
                </a:lnTo>
                <a:lnTo>
                  <a:pt x="243716" y="91534"/>
                </a:lnTo>
                <a:lnTo>
                  <a:pt x="243307" y="91534"/>
                </a:lnTo>
                <a:lnTo>
                  <a:pt x="243818" y="91841"/>
                </a:lnTo>
                <a:lnTo>
                  <a:pt x="243920" y="92455"/>
                </a:lnTo>
                <a:lnTo>
                  <a:pt x="243614" y="92659"/>
                </a:lnTo>
                <a:lnTo>
                  <a:pt x="242591" y="92455"/>
                </a:lnTo>
                <a:lnTo>
                  <a:pt x="242182" y="92966"/>
                </a:lnTo>
                <a:lnTo>
                  <a:pt x="241977" y="92864"/>
                </a:lnTo>
                <a:lnTo>
                  <a:pt x="241977" y="93068"/>
                </a:lnTo>
                <a:lnTo>
                  <a:pt x="241773" y="93068"/>
                </a:lnTo>
                <a:lnTo>
                  <a:pt x="241466" y="93375"/>
                </a:lnTo>
                <a:lnTo>
                  <a:pt x="241466" y="93784"/>
                </a:lnTo>
                <a:lnTo>
                  <a:pt x="241159" y="93989"/>
                </a:lnTo>
                <a:lnTo>
                  <a:pt x="240852" y="95011"/>
                </a:lnTo>
                <a:lnTo>
                  <a:pt x="240955" y="95318"/>
                </a:lnTo>
                <a:lnTo>
                  <a:pt x="240750" y="95625"/>
                </a:lnTo>
                <a:lnTo>
                  <a:pt x="239420" y="95727"/>
                </a:lnTo>
                <a:lnTo>
                  <a:pt x="239318" y="95727"/>
                </a:lnTo>
                <a:lnTo>
                  <a:pt x="239318" y="95011"/>
                </a:lnTo>
                <a:lnTo>
                  <a:pt x="238500" y="94193"/>
                </a:lnTo>
                <a:lnTo>
                  <a:pt x="238295" y="94500"/>
                </a:lnTo>
                <a:lnTo>
                  <a:pt x="237784" y="94602"/>
                </a:lnTo>
                <a:lnTo>
                  <a:pt x="237375" y="95114"/>
                </a:lnTo>
                <a:lnTo>
                  <a:pt x="237273" y="95011"/>
                </a:lnTo>
                <a:lnTo>
                  <a:pt x="237273" y="94705"/>
                </a:lnTo>
                <a:lnTo>
                  <a:pt x="236557" y="95932"/>
                </a:lnTo>
                <a:lnTo>
                  <a:pt x="236250" y="95727"/>
                </a:lnTo>
                <a:lnTo>
                  <a:pt x="235943" y="96443"/>
                </a:lnTo>
                <a:lnTo>
                  <a:pt x="236148" y="96341"/>
                </a:lnTo>
                <a:lnTo>
                  <a:pt x="236045" y="96545"/>
                </a:lnTo>
                <a:lnTo>
                  <a:pt x="235841" y="96648"/>
                </a:lnTo>
                <a:lnTo>
                  <a:pt x="236148" y="96955"/>
                </a:lnTo>
                <a:lnTo>
                  <a:pt x="235023" y="97057"/>
                </a:lnTo>
                <a:lnTo>
                  <a:pt x="235125" y="97670"/>
                </a:lnTo>
                <a:lnTo>
                  <a:pt x="234818" y="98080"/>
                </a:lnTo>
                <a:lnTo>
                  <a:pt x="234614" y="97364"/>
                </a:lnTo>
                <a:lnTo>
                  <a:pt x="234307" y="97159"/>
                </a:lnTo>
                <a:lnTo>
                  <a:pt x="233795" y="97568"/>
                </a:lnTo>
                <a:lnTo>
                  <a:pt x="233489" y="98795"/>
                </a:lnTo>
                <a:lnTo>
                  <a:pt x="225511" y="103193"/>
                </a:lnTo>
                <a:lnTo>
                  <a:pt x="225614" y="102477"/>
                </a:lnTo>
                <a:lnTo>
                  <a:pt x="224591" y="105034"/>
                </a:lnTo>
                <a:lnTo>
                  <a:pt x="224795" y="106466"/>
                </a:lnTo>
                <a:lnTo>
                  <a:pt x="224386" y="106977"/>
                </a:lnTo>
                <a:lnTo>
                  <a:pt x="224386" y="107386"/>
                </a:lnTo>
                <a:lnTo>
                  <a:pt x="224080" y="106875"/>
                </a:lnTo>
                <a:lnTo>
                  <a:pt x="223977" y="106977"/>
                </a:lnTo>
                <a:lnTo>
                  <a:pt x="223875" y="106977"/>
                </a:lnTo>
                <a:lnTo>
                  <a:pt x="224284" y="113318"/>
                </a:lnTo>
                <a:lnTo>
                  <a:pt x="222955" y="115261"/>
                </a:lnTo>
                <a:lnTo>
                  <a:pt x="223159" y="115364"/>
                </a:lnTo>
                <a:lnTo>
                  <a:pt x="223568" y="115773"/>
                </a:lnTo>
                <a:lnTo>
                  <a:pt x="228989" y="114852"/>
                </a:lnTo>
                <a:lnTo>
                  <a:pt x="229193" y="114955"/>
                </a:lnTo>
                <a:lnTo>
                  <a:pt x="237068" y="112500"/>
                </a:lnTo>
                <a:lnTo>
                  <a:pt x="239932" y="113216"/>
                </a:lnTo>
                <a:lnTo>
                  <a:pt x="240136" y="113523"/>
                </a:lnTo>
                <a:lnTo>
                  <a:pt x="240034" y="113727"/>
                </a:lnTo>
                <a:lnTo>
                  <a:pt x="240341" y="115364"/>
                </a:lnTo>
                <a:lnTo>
                  <a:pt x="240034" y="115568"/>
                </a:lnTo>
                <a:lnTo>
                  <a:pt x="240341" y="115977"/>
                </a:lnTo>
                <a:lnTo>
                  <a:pt x="240648" y="115977"/>
                </a:lnTo>
                <a:lnTo>
                  <a:pt x="240648" y="115670"/>
                </a:lnTo>
                <a:lnTo>
                  <a:pt x="243205" y="113523"/>
                </a:lnTo>
                <a:lnTo>
                  <a:pt x="241261" y="116284"/>
                </a:lnTo>
                <a:lnTo>
                  <a:pt x="242795" y="115159"/>
                </a:lnTo>
                <a:lnTo>
                  <a:pt x="242795" y="115977"/>
                </a:lnTo>
                <a:lnTo>
                  <a:pt x="242182" y="116693"/>
                </a:lnTo>
                <a:lnTo>
                  <a:pt x="242182" y="116693"/>
                </a:lnTo>
                <a:lnTo>
                  <a:pt x="242898" y="116489"/>
                </a:lnTo>
                <a:lnTo>
                  <a:pt x="243000" y="116591"/>
                </a:lnTo>
                <a:lnTo>
                  <a:pt x="243102" y="116591"/>
                </a:lnTo>
                <a:lnTo>
                  <a:pt x="243102" y="116693"/>
                </a:lnTo>
                <a:lnTo>
                  <a:pt x="243000" y="116591"/>
                </a:lnTo>
                <a:lnTo>
                  <a:pt x="242898" y="116591"/>
                </a:lnTo>
                <a:lnTo>
                  <a:pt x="243000" y="119148"/>
                </a:lnTo>
                <a:lnTo>
                  <a:pt x="244739" y="119864"/>
                </a:lnTo>
                <a:lnTo>
                  <a:pt x="246273" y="119352"/>
                </a:lnTo>
                <a:lnTo>
                  <a:pt x="246170" y="119352"/>
                </a:lnTo>
                <a:lnTo>
                  <a:pt x="246784" y="119148"/>
                </a:lnTo>
                <a:lnTo>
                  <a:pt x="246784" y="119148"/>
                </a:lnTo>
                <a:lnTo>
                  <a:pt x="246273" y="119557"/>
                </a:lnTo>
                <a:lnTo>
                  <a:pt x="246989" y="119557"/>
                </a:lnTo>
                <a:lnTo>
                  <a:pt x="246784" y="119761"/>
                </a:lnTo>
                <a:lnTo>
                  <a:pt x="247193" y="120375"/>
                </a:lnTo>
                <a:lnTo>
                  <a:pt x="247500" y="120068"/>
                </a:lnTo>
                <a:lnTo>
                  <a:pt x="247295" y="120068"/>
                </a:lnTo>
                <a:lnTo>
                  <a:pt x="254148" y="115057"/>
                </a:lnTo>
                <a:lnTo>
                  <a:pt x="254045" y="114955"/>
                </a:lnTo>
                <a:lnTo>
                  <a:pt x="258648" y="109432"/>
                </a:lnTo>
                <a:lnTo>
                  <a:pt x="259261" y="106773"/>
                </a:lnTo>
                <a:lnTo>
                  <a:pt x="258648" y="104932"/>
                </a:lnTo>
                <a:lnTo>
                  <a:pt x="258034" y="104420"/>
                </a:lnTo>
                <a:lnTo>
                  <a:pt x="257932" y="103193"/>
                </a:lnTo>
                <a:lnTo>
                  <a:pt x="257318" y="103193"/>
                </a:lnTo>
                <a:lnTo>
                  <a:pt x="257318" y="103091"/>
                </a:lnTo>
                <a:lnTo>
                  <a:pt x="257114" y="103091"/>
                </a:lnTo>
                <a:lnTo>
                  <a:pt x="256909" y="101148"/>
                </a:lnTo>
                <a:lnTo>
                  <a:pt x="254966" y="99614"/>
                </a:lnTo>
                <a:lnTo>
                  <a:pt x="254761" y="95318"/>
                </a:lnTo>
                <a:lnTo>
                  <a:pt x="254250" y="94807"/>
                </a:lnTo>
                <a:lnTo>
                  <a:pt x="253739" y="94909"/>
                </a:lnTo>
                <a:lnTo>
                  <a:pt x="252920" y="91227"/>
                </a:lnTo>
                <a:lnTo>
                  <a:pt x="252818" y="91125"/>
                </a:lnTo>
                <a:close/>
                <a:moveTo>
                  <a:pt x="272352" y="115466"/>
                </a:moveTo>
                <a:lnTo>
                  <a:pt x="272352" y="116591"/>
                </a:lnTo>
                <a:lnTo>
                  <a:pt x="272659" y="116386"/>
                </a:lnTo>
                <a:lnTo>
                  <a:pt x="272352" y="116693"/>
                </a:lnTo>
                <a:lnTo>
                  <a:pt x="272352" y="117511"/>
                </a:lnTo>
                <a:lnTo>
                  <a:pt x="272557" y="117000"/>
                </a:lnTo>
                <a:lnTo>
                  <a:pt x="272557" y="117307"/>
                </a:lnTo>
                <a:lnTo>
                  <a:pt x="272659" y="117205"/>
                </a:lnTo>
                <a:lnTo>
                  <a:pt x="272455" y="117716"/>
                </a:lnTo>
                <a:lnTo>
                  <a:pt x="272352" y="117614"/>
                </a:lnTo>
                <a:lnTo>
                  <a:pt x="272352" y="118125"/>
                </a:lnTo>
                <a:lnTo>
                  <a:pt x="272659" y="118227"/>
                </a:lnTo>
                <a:lnTo>
                  <a:pt x="272352" y="118330"/>
                </a:lnTo>
                <a:lnTo>
                  <a:pt x="272352" y="118227"/>
                </a:lnTo>
                <a:lnTo>
                  <a:pt x="270920" y="120170"/>
                </a:lnTo>
                <a:lnTo>
                  <a:pt x="270205" y="120477"/>
                </a:lnTo>
                <a:lnTo>
                  <a:pt x="270716" y="121398"/>
                </a:lnTo>
                <a:lnTo>
                  <a:pt x="269386" y="122523"/>
                </a:lnTo>
                <a:lnTo>
                  <a:pt x="269591" y="122420"/>
                </a:lnTo>
                <a:lnTo>
                  <a:pt x="269489" y="122625"/>
                </a:lnTo>
                <a:lnTo>
                  <a:pt x="270102" y="122625"/>
                </a:lnTo>
                <a:lnTo>
                  <a:pt x="275216" y="118739"/>
                </a:lnTo>
                <a:lnTo>
                  <a:pt x="274091" y="119148"/>
                </a:lnTo>
                <a:lnTo>
                  <a:pt x="273273" y="118739"/>
                </a:lnTo>
                <a:lnTo>
                  <a:pt x="273580" y="117818"/>
                </a:lnTo>
                <a:lnTo>
                  <a:pt x="273477" y="117818"/>
                </a:lnTo>
                <a:lnTo>
                  <a:pt x="273477" y="117614"/>
                </a:lnTo>
                <a:lnTo>
                  <a:pt x="273170" y="118330"/>
                </a:lnTo>
                <a:lnTo>
                  <a:pt x="272659" y="117920"/>
                </a:lnTo>
                <a:lnTo>
                  <a:pt x="273273" y="116284"/>
                </a:lnTo>
                <a:lnTo>
                  <a:pt x="273068" y="116386"/>
                </a:lnTo>
                <a:lnTo>
                  <a:pt x="272761" y="115875"/>
                </a:lnTo>
                <a:lnTo>
                  <a:pt x="272557" y="115977"/>
                </a:lnTo>
                <a:lnTo>
                  <a:pt x="272557" y="115977"/>
                </a:lnTo>
                <a:lnTo>
                  <a:pt x="272659" y="115466"/>
                </a:lnTo>
                <a:close/>
                <a:moveTo>
                  <a:pt x="246959" y="123166"/>
                </a:moveTo>
                <a:lnTo>
                  <a:pt x="246901" y="123224"/>
                </a:lnTo>
                <a:lnTo>
                  <a:pt x="246901" y="123224"/>
                </a:lnTo>
                <a:lnTo>
                  <a:pt x="246959" y="123166"/>
                </a:lnTo>
                <a:close/>
                <a:moveTo>
                  <a:pt x="246901" y="123224"/>
                </a:moveTo>
                <a:lnTo>
                  <a:pt x="246886" y="123239"/>
                </a:lnTo>
                <a:lnTo>
                  <a:pt x="246784" y="123443"/>
                </a:lnTo>
                <a:lnTo>
                  <a:pt x="246784" y="123443"/>
                </a:lnTo>
                <a:lnTo>
                  <a:pt x="246901" y="123224"/>
                </a:lnTo>
                <a:close/>
                <a:moveTo>
                  <a:pt x="244841" y="121807"/>
                </a:moveTo>
                <a:lnTo>
                  <a:pt x="244330" y="123341"/>
                </a:lnTo>
                <a:lnTo>
                  <a:pt x="244432" y="123341"/>
                </a:lnTo>
                <a:lnTo>
                  <a:pt x="244330" y="123648"/>
                </a:lnTo>
                <a:lnTo>
                  <a:pt x="244227" y="123443"/>
                </a:lnTo>
                <a:lnTo>
                  <a:pt x="244330" y="124466"/>
                </a:lnTo>
                <a:lnTo>
                  <a:pt x="244023" y="124670"/>
                </a:lnTo>
                <a:lnTo>
                  <a:pt x="244739" y="124670"/>
                </a:lnTo>
                <a:lnTo>
                  <a:pt x="245659" y="123955"/>
                </a:lnTo>
                <a:lnTo>
                  <a:pt x="245557" y="124159"/>
                </a:lnTo>
                <a:lnTo>
                  <a:pt x="245557" y="124159"/>
                </a:lnTo>
                <a:lnTo>
                  <a:pt x="245966" y="124057"/>
                </a:lnTo>
                <a:lnTo>
                  <a:pt x="245761" y="124364"/>
                </a:lnTo>
                <a:lnTo>
                  <a:pt x="246901" y="123224"/>
                </a:lnTo>
                <a:lnTo>
                  <a:pt x="247602" y="121909"/>
                </a:lnTo>
                <a:lnTo>
                  <a:pt x="246375" y="122318"/>
                </a:lnTo>
                <a:lnTo>
                  <a:pt x="244841" y="121807"/>
                </a:lnTo>
                <a:close/>
                <a:moveTo>
                  <a:pt x="265623" y="124957"/>
                </a:moveTo>
                <a:lnTo>
                  <a:pt x="265500" y="124977"/>
                </a:lnTo>
                <a:lnTo>
                  <a:pt x="265705" y="124977"/>
                </a:lnTo>
                <a:lnTo>
                  <a:pt x="265623" y="124957"/>
                </a:lnTo>
                <a:close/>
                <a:moveTo>
                  <a:pt x="268568" y="121705"/>
                </a:moveTo>
                <a:lnTo>
                  <a:pt x="265091" y="124057"/>
                </a:lnTo>
                <a:lnTo>
                  <a:pt x="265193" y="123852"/>
                </a:lnTo>
                <a:lnTo>
                  <a:pt x="265193" y="123852"/>
                </a:lnTo>
                <a:lnTo>
                  <a:pt x="264784" y="124159"/>
                </a:lnTo>
                <a:lnTo>
                  <a:pt x="264580" y="124261"/>
                </a:lnTo>
                <a:lnTo>
                  <a:pt x="264375" y="124261"/>
                </a:lnTo>
                <a:lnTo>
                  <a:pt x="264375" y="124364"/>
                </a:lnTo>
                <a:lnTo>
                  <a:pt x="260489" y="126102"/>
                </a:lnTo>
                <a:lnTo>
                  <a:pt x="260489" y="126102"/>
                </a:lnTo>
                <a:lnTo>
                  <a:pt x="260591" y="126000"/>
                </a:lnTo>
                <a:lnTo>
                  <a:pt x="259466" y="126818"/>
                </a:lnTo>
                <a:lnTo>
                  <a:pt x="259670" y="126818"/>
                </a:lnTo>
                <a:lnTo>
                  <a:pt x="259364" y="126920"/>
                </a:lnTo>
                <a:lnTo>
                  <a:pt x="259568" y="126920"/>
                </a:lnTo>
                <a:lnTo>
                  <a:pt x="259063" y="127173"/>
                </a:lnTo>
                <a:lnTo>
                  <a:pt x="259063" y="127173"/>
                </a:lnTo>
                <a:lnTo>
                  <a:pt x="259159" y="127125"/>
                </a:lnTo>
                <a:lnTo>
                  <a:pt x="258955" y="127330"/>
                </a:lnTo>
                <a:lnTo>
                  <a:pt x="259261" y="127227"/>
                </a:lnTo>
                <a:lnTo>
                  <a:pt x="258955" y="127432"/>
                </a:lnTo>
                <a:lnTo>
                  <a:pt x="259670" y="127636"/>
                </a:lnTo>
                <a:lnTo>
                  <a:pt x="259875" y="127841"/>
                </a:lnTo>
                <a:lnTo>
                  <a:pt x="265295" y="124875"/>
                </a:lnTo>
                <a:lnTo>
                  <a:pt x="265623" y="124957"/>
                </a:lnTo>
                <a:lnTo>
                  <a:pt x="265623" y="124957"/>
                </a:lnTo>
                <a:lnTo>
                  <a:pt x="266114" y="124875"/>
                </a:lnTo>
                <a:lnTo>
                  <a:pt x="266011" y="124670"/>
                </a:lnTo>
                <a:lnTo>
                  <a:pt x="265909" y="124670"/>
                </a:lnTo>
                <a:lnTo>
                  <a:pt x="269284" y="122318"/>
                </a:lnTo>
                <a:lnTo>
                  <a:pt x="268875" y="122420"/>
                </a:lnTo>
                <a:lnTo>
                  <a:pt x="268875" y="122420"/>
                </a:lnTo>
                <a:lnTo>
                  <a:pt x="269080" y="122318"/>
                </a:lnTo>
                <a:lnTo>
                  <a:pt x="269284" y="122216"/>
                </a:lnTo>
                <a:lnTo>
                  <a:pt x="269284" y="122216"/>
                </a:lnTo>
                <a:lnTo>
                  <a:pt x="268670" y="122420"/>
                </a:lnTo>
                <a:lnTo>
                  <a:pt x="269080" y="122114"/>
                </a:lnTo>
                <a:lnTo>
                  <a:pt x="268159" y="122420"/>
                </a:lnTo>
                <a:lnTo>
                  <a:pt x="268261" y="122011"/>
                </a:lnTo>
                <a:lnTo>
                  <a:pt x="268568" y="121705"/>
                </a:lnTo>
                <a:close/>
                <a:moveTo>
                  <a:pt x="76909" y="132648"/>
                </a:moveTo>
                <a:lnTo>
                  <a:pt x="77216" y="132852"/>
                </a:lnTo>
                <a:lnTo>
                  <a:pt x="77011" y="132955"/>
                </a:lnTo>
                <a:lnTo>
                  <a:pt x="77216" y="133057"/>
                </a:lnTo>
                <a:lnTo>
                  <a:pt x="76807" y="133261"/>
                </a:lnTo>
                <a:lnTo>
                  <a:pt x="77625" y="133057"/>
                </a:lnTo>
                <a:lnTo>
                  <a:pt x="77830" y="132750"/>
                </a:lnTo>
                <a:lnTo>
                  <a:pt x="76909" y="132648"/>
                </a:lnTo>
                <a:close/>
                <a:moveTo>
                  <a:pt x="78136" y="132545"/>
                </a:moveTo>
                <a:lnTo>
                  <a:pt x="78136" y="133261"/>
                </a:lnTo>
                <a:lnTo>
                  <a:pt x="78648" y="133364"/>
                </a:lnTo>
                <a:lnTo>
                  <a:pt x="78545" y="133159"/>
                </a:lnTo>
                <a:lnTo>
                  <a:pt x="78852" y="133057"/>
                </a:lnTo>
                <a:lnTo>
                  <a:pt x="78955" y="132852"/>
                </a:lnTo>
                <a:lnTo>
                  <a:pt x="79057" y="132750"/>
                </a:lnTo>
                <a:lnTo>
                  <a:pt x="78750" y="132852"/>
                </a:lnTo>
                <a:lnTo>
                  <a:pt x="78443" y="132648"/>
                </a:lnTo>
                <a:lnTo>
                  <a:pt x="78545" y="132648"/>
                </a:lnTo>
                <a:lnTo>
                  <a:pt x="78136" y="132545"/>
                </a:lnTo>
                <a:close/>
                <a:moveTo>
                  <a:pt x="78136" y="133261"/>
                </a:moveTo>
                <a:lnTo>
                  <a:pt x="78136" y="133568"/>
                </a:lnTo>
                <a:lnTo>
                  <a:pt x="78341" y="133364"/>
                </a:lnTo>
                <a:lnTo>
                  <a:pt x="78136" y="133261"/>
                </a:lnTo>
                <a:close/>
                <a:moveTo>
                  <a:pt x="68830" y="133875"/>
                </a:moveTo>
                <a:lnTo>
                  <a:pt x="67970" y="133970"/>
                </a:lnTo>
                <a:lnTo>
                  <a:pt x="67970" y="133970"/>
                </a:lnTo>
                <a:lnTo>
                  <a:pt x="68114" y="133875"/>
                </a:lnTo>
                <a:close/>
                <a:moveTo>
                  <a:pt x="63920" y="8386"/>
                </a:moveTo>
                <a:lnTo>
                  <a:pt x="62795" y="8795"/>
                </a:lnTo>
                <a:lnTo>
                  <a:pt x="63000" y="8795"/>
                </a:lnTo>
                <a:lnTo>
                  <a:pt x="62182" y="9000"/>
                </a:lnTo>
                <a:lnTo>
                  <a:pt x="61568" y="10330"/>
                </a:lnTo>
                <a:lnTo>
                  <a:pt x="62693" y="10534"/>
                </a:lnTo>
                <a:lnTo>
                  <a:pt x="62693" y="10636"/>
                </a:lnTo>
                <a:lnTo>
                  <a:pt x="62386" y="10739"/>
                </a:lnTo>
                <a:lnTo>
                  <a:pt x="62591" y="10636"/>
                </a:lnTo>
                <a:lnTo>
                  <a:pt x="61977" y="10841"/>
                </a:lnTo>
                <a:lnTo>
                  <a:pt x="62080" y="10841"/>
                </a:lnTo>
                <a:lnTo>
                  <a:pt x="61568" y="11148"/>
                </a:lnTo>
                <a:lnTo>
                  <a:pt x="62182" y="11250"/>
                </a:lnTo>
                <a:lnTo>
                  <a:pt x="60136" y="12068"/>
                </a:lnTo>
                <a:lnTo>
                  <a:pt x="59727" y="12784"/>
                </a:lnTo>
                <a:lnTo>
                  <a:pt x="59216" y="12784"/>
                </a:lnTo>
                <a:lnTo>
                  <a:pt x="59216" y="13091"/>
                </a:lnTo>
                <a:lnTo>
                  <a:pt x="59114" y="12682"/>
                </a:lnTo>
                <a:lnTo>
                  <a:pt x="59420" y="12682"/>
                </a:lnTo>
                <a:lnTo>
                  <a:pt x="59727" y="12477"/>
                </a:lnTo>
                <a:lnTo>
                  <a:pt x="59420" y="12477"/>
                </a:lnTo>
                <a:lnTo>
                  <a:pt x="60239" y="11557"/>
                </a:lnTo>
                <a:lnTo>
                  <a:pt x="59523" y="11761"/>
                </a:lnTo>
                <a:lnTo>
                  <a:pt x="59523" y="11761"/>
                </a:lnTo>
                <a:lnTo>
                  <a:pt x="59932" y="11557"/>
                </a:lnTo>
                <a:lnTo>
                  <a:pt x="59523" y="11557"/>
                </a:lnTo>
                <a:lnTo>
                  <a:pt x="59420" y="11352"/>
                </a:lnTo>
                <a:lnTo>
                  <a:pt x="58602" y="11455"/>
                </a:lnTo>
                <a:lnTo>
                  <a:pt x="58500" y="11864"/>
                </a:lnTo>
                <a:lnTo>
                  <a:pt x="59114" y="11966"/>
                </a:lnTo>
                <a:lnTo>
                  <a:pt x="58500" y="12068"/>
                </a:lnTo>
                <a:lnTo>
                  <a:pt x="58295" y="11761"/>
                </a:lnTo>
                <a:lnTo>
                  <a:pt x="58295" y="11966"/>
                </a:lnTo>
                <a:lnTo>
                  <a:pt x="54307" y="11557"/>
                </a:lnTo>
                <a:lnTo>
                  <a:pt x="53795" y="11045"/>
                </a:lnTo>
                <a:lnTo>
                  <a:pt x="51750" y="11557"/>
                </a:lnTo>
                <a:lnTo>
                  <a:pt x="54000" y="11250"/>
                </a:lnTo>
                <a:lnTo>
                  <a:pt x="54000" y="11250"/>
                </a:lnTo>
                <a:lnTo>
                  <a:pt x="52057" y="11966"/>
                </a:lnTo>
                <a:lnTo>
                  <a:pt x="51239" y="13193"/>
                </a:lnTo>
                <a:lnTo>
                  <a:pt x="50932" y="12068"/>
                </a:lnTo>
                <a:lnTo>
                  <a:pt x="50727" y="11966"/>
                </a:lnTo>
                <a:lnTo>
                  <a:pt x="50625" y="11864"/>
                </a:lnTo>
                <a:lnTo>
                  <a:pt x="46943" y="11864"/>
                </a:lnTo>
                <a:lnTo>
                  <a:pt x="48375" y="11455"/>
                </a:lnTo>
                <a:lnTo>
                  <a:pt x="42341" y="10636"/>
                </a:lnTo>
                <a:lnTo>
                  <a:pt x="42852" y="10330"/>
                </a:lnTo>
                <a:lnTo>
                  <a:pt x="43057" y="9920"/>
                </a:lnTo>
                <a:lnTo>
                  <a:pt x="42545" y="10023"/>
                </a:lnTo>
                <a:lnTo>
                  <a:pt x="42750" y="10125"/>
                </a:lnTo>
                <a:lnTo>
                  <a:pt x="41420" y="10636"/>
                </a:lnTo>
                <a:lnTo>
                  <a:pt x="41420" y="9920"/>
                </a:lnTo>
                <a:lnTo>
                  <a:pt x="40909" y="9716"/>
                </a:lnTo>
                <a:lnTo>
                  <a:pt x="40909" y="9716"/>
                </a:lnTo>
                <a:lnTo>
                  <a:pt x="41011" y="9818"/>
                </a:lnTo>
                <a:lnTo>
                  <a:pt x="41114" y="9818"/>
                </a:lnTo>
                <a:lnTo>
                  <a:pt x="39580" y="10330"/>
                </a:lnTo>
                <a:lnTo>
                  <a:pt x="39989" y="10125"/>
                </a:lnTo>
                <a:lnTo>
                  <a:pt x="37841" y="10739"/>
                </a:lnTo>
                <a:lnTo>
                  <a:pt x="38045" y="10534"/>
                </a:lnTo>
                <a:lnTo>
                  <a:pt x="37739" y="10636"/>
                </a:lnTo>
                <a:lnTo>
                  <a:pt x="37841" y="10636"/>
                </a:lnTo>
                <a:lnTo>
                  <a:pt x="36409" y="11045"/>
                </a:lnTo>
                <a:lnTo>
                  <a:pt x="36102" y="11045"/>
                </a:lnTo>
                <a:lnTo>
                  <a:pt x="35898" y="11148"/>
                </a:lnTo>
                <a:lnTo>
                  <a:pt x="35898" y="11045"/>
                </a:lnTo>
                <a:lnTo>
                  <a:pt x="36102" y="11045"/>
                </a:lnTo>
                <a:lnTo>
                  <a:pt x="39682" y="9920"/>
                </a:lnTo>
                <a:lnTo>
                  <a:pt x="37330" y="10330"/>
                </a:lnTo>
                <a:lnTo>
                  <a:pt x="37432" y="10330"/>
                </a:lnTo>
                <a:lnTo>
                  <a:pt x="35795" y="10739"/>
                </a:lnTo>
                <a:lnTo>
                  <a:pt x="36307" y="10534"/>
                </a:lnTo>
                <a:lnTo>
                  <a:pt x="34466" y="10841"/>
                </a:lnTo>
                <a:lnTo>
                  <a:pt x="34670" y="10943"/>
                </a:lnTo>
                <a:lnTo>
                  <a:pt x="34364" y="11045"/>
                </a:lnTo>
                <a:lnTo>
                  <a:pt x="34568" y="11148"/>
                </a:lnTo>
                <a:lnTo>
                  <a:pt x="25466" y="9716"/>
                </a:lnTo>
                <a:lnTo>
                  <a:pt x="25773" y="9614"/>
                </a:lnTo>
                <a:lnTo>
                  <a:pt x="25466" y="9614"/>
                </a:lnTo>
                <a:lnTo>
                  <a:pt x="25466" y="9511"/>
                </a:lnTo>
                <a:lnTo>
                  <a:pt x="25364" y="9511"/>
                </a:lnTo>
                <a:lnTo>
                  <a:pt x="25773" y="9409"/>
                </a:lnTo>
                <a:lnTo>
                  <a:pt x="24239" y="9307"/>
                </a:lnTo>
                <a:lnTo>
                  <a:pt x="24341" y="9205"/>
                </a:lnTo>
                <a:lnTo>
                  <a:pt x="23318" y="9409"/>
                </a:lnTo>
                <a:lnTo>
                  <a:pt x="23318" y="9307"/>
                </a:lnTo>
                <a:lnTo>
                  <a:pt x="24034" y="9102"/>
                </a:lnTo>
                <a:lnTo>
                  <a:pt x="23625" y="9000"/>
                </a:lnTo>
                <a:lnTo>
                  <a:pt x="23727" y="8898"/>
                </a:lnTo>
                <a:lnTo>
                  <a:pt x="23727" y="8898"/>
                </a:lnTo>
                <a:lnTo>
                  <a:pt x="21068" y="9409"/>
                </a:lnTo>
                <a:lnTo>
                  <a:pt x="21068" y="9409"/>
                </a:lnTo>
                <a:lnTo>
                  <a:pt x="21273" y="9307"/>
                </a:lnTo>
                <a:lnTo>
                  <a:pt x="20455" y="9511"/>
                </a:lnTo>
                <a:lnTo>
                  <a:pt x="20761" y="9614"/>
                </a:lnTo>
                <a:lnTo>
                  <a:pt x="20148" y="9818"/>
                </a:lnTo>
                <a:lnTo>
                  <a:pt x="20045" y="9818"/>
                </a:lnTo>
                <a:lnTo>
                  <a:pt x="20455" y="9614"/>
                </a:lnTo>
                <a:lnTo>
                  <a:pt x="18637" y="9901"/>
                </a:lnTo>
                <a:lnTo>
                  <a:pt x="18637" y="9901"/>
                </a:lnTo>
                <a:lnTo>
                  <a:pt x="13295" y="11455"/>
                </a:lnTo>
                <a:lnTo>
                  <a:pt x="13398" y="11455"/>
                </a:lnTo>
                <a:lnTo>
                  <a:pt x="13193" y="11557"/>
                </a:lnTo>
                <a:lnTo>
                  <a:pt x="14011" y="12273"/>
                </a:lnTo>
                <a:lnTo>
                  <a:pt x="13909" y="12682"/>
                </a:lnTo>
                <a:lnTo>
                  <a:pt x="14625" y="12580"/>
                </a:lnTo>
                <a:lnTo>
                  <a:pt x="14625" y="12580"/>
                </a:lnTo>
                <a:lnTo>
                  <a:pt x="14523" y="12682"/>
                </a:lnTo>
                <a:lnTo>
                  <a:pt x="14932" y="12682"/>
                </a:lnTo>
                <a:lnTo>
                  <a:pt x="14523" y="12989"/>
                </a:lnTo>
                <a:lnTo>
                  <a:pt x="15341" y="13091"/>
                </a:lnTo>
                <a:lnTo>
                  <a:pt x="14727" y="13193"/>
                </a:lnTo>
                <a:lnTo>
                  <a:pt x="14523" y="12989"/>
                </a:lnTo>
                <a:lnTo>
                  <a:pt x="14420" y="12886"/>
                </a:lnTo>
                <a:lnTo>
                  <a:pt x="14420" y="12784"/>
                </a:lnTo>
                <a:lnTo>
                  <a:pt x="14114" y="12989"/>
                </a:lnTo>
                <a:lnTo>
                  <a:pt x="14114" y="13295"/>
                </a:lnTo>
                <a:lnTo>
                  <a:pt x="14523" y="13295"/>
                </a:lnTo>
                <a:lnTo>
                  <a:pt x="14420" y="13398"/>
                </a:lnTo>
                <a:lnTo>
                  <a:pt x="12375" y="13398"/>
                </a:lnTo>
                <a:lnTo>
                  <a:pt x="12886" y="13091"/>
                </a:lnTo>
                <a:lnTo>
                  <a:pt x="11250" y="13398"/>
                </a:lnTo>
                <a:lnTo>
                  <a:pt x="11352" y="13398"/>
                </a:lnTo>
                <a:lnTo>
                  <a:pt x="9205" y="13909"/>
                </a:lnTo>
                <a:lnTo>
                  <a:pt x="9818" y="14216"/>
                </a:lnTo>
                <a:lnTo>
                  <a:pt x="9102" y="14318"/>
                </a:lnTo>
                <a:lnTo>
                  <a:pt x="9205" y="14523"/>
                </a:lnTo>
                <a:lnTo>
                  <a:pt x="9102" y="14932"/>
                </a:lnTo>
                <a:lnTo>
                  <a:pt x="11045" y="14932"/>
                </a:lnTo>
                <a:lnTo>
                  <a:pt x="11045" y="15034"/>
                </a:lnTo>
                <a:lnTo>
                  <a:pt x="12580" y="14625"/>
                </a:lnTo>
                <a:lnTo>
                  <a:pt x="12784" y="14830"/>
                </a:lnTo>
                <a:lnTo>
                  <a:pt x="12068" y="15034"/>
                </a:lnTo>
                <a:lnTo>
                  <a:pt x="11659" y="15648"/>
                </a:lnTo>
                <a:lnTo>
                  <a:pt x="10534" y="15852"/>
                </a:lnTo>
                <a:lnTo>
                  <a:pt x="8795" y="16261"/>
                </a:lnTo>
                <a:lnTo>
                  <a:pt x="8489" y="16159"/>
                </a:lnTo>
                <a:lnTo>
                  <a:pt x="7745" y="16624"/>
                </a:lnTo>
                <a:lnTo>
                  <a:pt x="7745" y="16624"/>
                </a:lnTo>
                <a:lnTo>
                  <a:pt x="5727" y="17489"/>
                </a:lnTo>
                <a:lnTo>
                  <a:pt x="5830" y="17489"/>
                </a:lnTo>
                <a:lnTo>
                  <a:pt x="5420" y="17693"/>
                </a:lnTo>
                <a:lnTo>
                  <a:pt x="5625" y="17693"/>
                </a:lnTo>
                <a:lnTo>
                  <a:pt x="5318" y="17898"/>
                </a:lnTo>
                <a:lnTo>
                  <a:pt x="5420" y="17898"/>
                </a:lnTo>
                <a:lnTo>
                  <a:pt x="5318" y="18102"/>
                </a:lnTo>
                <a:lnTo>
                  <a:pt x="5318" y="18102"/>
                </a:lnTo>
                <a:lnTo>
                  <a:pt x="5727" y="17898"/>
                </a:lnTo>
                <a:lnTo>
                  <a:pt x="5625" y="18000"/>
                </a:lnTo>
                <a:lnTo>
                  <a:pt x="5727" y="18000"/>
                </a:lnTo>
                <a:lnTo>
                  <a:pt x="5625" y="18102"/>
                </a:lnTo>
                <a:lnTo>
                  <a:pt x="5830" y="18102"/>
                </a:lnTo>
                <a:lnTo>
                  <a:pt x="5420" y="18205"/>
                </a:lnTo>
                <a:lnTo>
                  <a:pt x="6545" y="18307"/>
                </a:lnTo>
                <a:lnTo>
                  <a:pt x="6239" y="18307"/>
                </a:lnTo>
                <a:lnTo>
                  <a:pt x="6443" y="18409"/>
                </a:lnTo>
                <a:lnTo>
                  <a:pt x="6034" y="18614"/>
                </a:lnTo>
                <a:lnTo>
                  <a:pt x="6034" y="18614"/>
                </a:lnTo>
                <a:lnTo>
                  <a:pt x="6136" y="18409"/>
                </a:lnTo>
                <a:lnTo>
                  <a:pt x="5625" y="18511"/>
                </a:lnTo>
                <a:lnTo>
                  <a:pt x="5625" y="18307"/>
                </a:lnTo>
                <a:lnTo>
                  <a:pt x="4807" y="18614"/>
                </a:lnTo>
                <a:lnTo>
                  <a:pt x="5011" y="18614"/>
                </a:lnTo>
                <a:lnTo>
                  <a:pt x="5011" y="19227"/>
                </a:lnTo>
                <a:lnTo>
                  <a:pt x="7466" y="18511"/>
                </a:lnTo>
                <a:lnTo>
                  <a:pt x="7466" y="18511"/>
                </a:lnTo>
                <a:lnTo>
                  <a:pt x="5727" y="19943"/>
                </a:lnTo>
                <a:lnTo>
                  <a:pt x="5932" y="19943"/>
                </a:lnTo>
                <a:lnTo>
                  <a:pt x="5011" y="20352"/>
                </a:lnTo>
                <a:lnTo>
                  <a:pt x="6750" y="20045"/>
                </a:lnTo>
                <a:lnTo>
                  <a:pt x="7159" y="20352"/>
                </a:lnTo>
                <a:lnTo>
                  <a:pt x="8386" y="20045"/>
                </a:lnTo>
                <a:lnTo>
                  <a:pt x="8386" y="20045"/>
                </a:lnTo>
                <a:lnTo>
                  <a:pt x="7875" y="20352"/>
                </a:lnTo>
                <a:lnTo>
                  <a:pt x="7875" y="20352"/>
                </a:lnTo>
                <a:lnTo>
                  <a:pt x="9511" y="19943"/>
                </a:lnTo>
                <a:lnTo>
                  <a:pt x="8080" y="20761"/>
                </a:lnTo>
                <a:lnTo>
                  <a:pt x="8182" y="20864"/>
                </a:lnTo>
                <a:lnTo>
                  <a:pt x="5523" y="22193"/>
                </a:lnTo>
                <a:lnTo>
                  <a:pt x="5523" y="22091"/>
                </a:lnTo>
                <a:lnTo>
                  <a:pt x="3375" y="22909"/>
                </a:lnTo>
                <a:lnTo>
                  <a:pt x="3375" y="23114"/>
                </a:lnTo>
                <a:lnTo>
                  <a:pt x="3170" y="23011"/>
                </a:lnTo>
                <a:lnTo>
                  <a:pt x="2966" y="23114"/>
                </a:lnTo>
                <a:lnTo>
                  <a:pt x="2966" y="23114"/>
                </a:lnTo>
                <a:lnTo>
                  <a:pt x="3170" y="22909"/>
                </a:lnTo>
                <a:lnTo>
                  <a:pt x="2864" y="23011"/>
                </a:lnTo>
                <a:lnTo>
                  <a:pt x="2864" y="23011"/>
                </a:lnTo>
                <a:lnTo>
                  <a:pt x="2966" y="22909"/>
                </a:lnTo>
                <a:lnTo>
                  <a:pt x="1120" y="23634"/>
                </a:lnTo>
                <a:lnTo>
                  <a:pt x="1120" y="23634"/>
                </a:lnTo>
                <a:lnTo>
                  <a:pt x="1023" y="23830"/>
                </a:lnTo>
                <a:lnTo>
                  <a:pt x="2276" y="23472"/>
                </a:lnTo>
                <a:lnTo>
                  <a:pt x="2276" y="23472"/>
                </a:lnTo>
                <a:lnTo>
                  <a:pt x="3886" y="23114"/>
                </a:lnTo>
                <a:lnTo>
                  <a:pt x="3682" y="23318"/>
                </a:lnTo>
                <a:lnTo>
                  <a:pt x="5069" y="22823"/>
                </a:lnTo>
                <a:lnTo>
                  <a:pt x="5069" y="22823"/>
                </a:lnTo>
                <a:lnTo>
                  <a:pt x="5216" y="22602"/>
                </a:lnTo>
                <a:lnTo>
                  <a:pt x="5932" y="22398"/>
                </a:lnTo>
                <a:lnTo>
                  <a:pt x="5830" y="22398"/>
                </a:lnTo>
                <a:lnTo>
                  <a:pt x="10534" y="20761"/>
                </a:lnTo>
                <a:lnTo>
                  <a:pt x="10432" y="20761"/>
                </a:lnTo>
                <a:lnTo>
                  <a:pt x="11352" y="20352"/>
                </a:lnTo>
                <a:lnTo>
                  <a:pt x="11455" y="19943"/>
                </a:lnTo>
                <a:lnTo>
                  <a:pt x="12580" y="19330"/>
                </a:lnTo>
                <a:lnTo>
                  <a:pt x="12580" y="19432"/>
                </a:lnTo>
                <a:lnTo>
                  <a:pt x="12886" y="19330"/>
                </a:lnTo>
                <a:lnTo>
                  <a:pt x="12886" y="19227"/>
                </a:lnTo>
                <a:lnTo>
                  <a:pt x="17386" y="17693"/>
                </a:lnTo>
                <a:lnTo>
                  <a:pt x="16568" y="18102"/>
                </a:lnTo>
                <a:lnTo>
                  <a:pt x="16875" y="18205"/>
                </a:lnTo>
                <a:lnTo>
                  <a:pt x="16875" y="18307"/>
                </a:lnTo>
                <a:lnTo>
                  <a:pt x="14011" y="19125"/>
                </a:lnTo>
                <a:lnTo>
                  <a:pt x="14318" y="19330"/>
                </a:lnTo>
                <a:lnTo>
                  <a:pt x="13193" y="19841"/>
                </a:lnTo>
                <a:lnTo>
                  <a:pt x="15443" y="19227"/>
                </a:lnTo>
                <a:lnTo>
                  <a:pt x="15443" y="19227"/>
                </a:lnTo>
                <a:lnTo>
                  <a:pt x="15341" y="19330"/>
                </a:lnTo>
                <a:lnTo>
                  <a:pt x="15852" y="19023"/>
                </a:lnTo>
                <a:lnTo>
                  <a:pt x="15852" y="19125"/>
                </a:lnTo>
                <a:lnTo>
                  <a:pt x="17284" y="18614"/>
                </a:lnTo>
                <a:lnTo>
                  <a:pt x="16875" y="18614"/>
                </a:lnTo>
                <a:lnTo>
                  <a:pt x="17284" y="18409"/>
                </a:lnTo>
                <a:lnTo>
                  <a:pt x="17182" y="18409"/>
                </a:lnTo>
                <a:lnTo>
                  <a:pt x="17554" y="18186"/>
                </a:lnTo>
                <a:lnTo>
                  <a:pt x="17554" y="18186"/>
                </a:lnTo>
                <a:lnTo>
                  <a:pt x="18205" y="18000"/>
                </a:lnTo>
                <a:lnTo>
                  <a:pt x="18205" y="18000"/>
                </a:lnTo>
                <a:lnTo>
                  <a:pt x="17795" y="18307"/>
                </a:lnTo>
                <a:lnTo>
                  <a:pt x="19125" y="18102"/>
                </a:lnTo>
                <a:lnTo>
                  <a:pt x="18614" y="18409"/>
                </a:lnTo>
                <a:lnTo>
                  <a:pt x="18818" y="18409"/>
                </a:lnTo>
                <a:lnTo>
                  <a:pt x="18818" y="18511"/>
                </a:lnTo>
                <a:lnTo>
                  <a:pt x="19125" y="18511"/>
                </a:lnTo>
                <a:lnTo>
                  <a:pt x="18818" y="18716"/>
                </a:lnTo>
                <a:lnTo>
                  <a:pt x="19227" y="18716"/>
                </a:lnTo>
                <a:lnTo>
                  <a:pt x="19841" y="18511"/>
                </a:lnTo>
                <a:lnTo>
                  <a:pt x="19432" y="18920"/>
                </a:lnTo>
                <a:lnTo>
                  <a:pt x="19636" y="19125"/>
                </a:lnTo>
                <a:lnTo>
                  <a:pt x="21682" y="19023"/>
                </a:lnTo>
                <a:lnTo>
                  <a:pt x="21682" y="19023"/>
                </a:lnTo>
                <a:lnTo>
                  <a:pt x="21477" y="19227"/>
                </a:lnTo>
                <a:lnTo>
                  <a:pt x="23216" y="19227"/>
                </a:lnTo>
                <a:lnTo>
                  <a:pt x="22295" y="19534"/>
                </a:lnTo>
                <a:lnTo>
                  <a:pt x="22909" y="19943"/>
                </a:lnTo>
                <a:lnTo>
                  <a:pt x="22807" y="19943"/>
                </a:lnTo>
                <a:lnTo>
                  <a:pt x="23216" y="20659"/>
                </a:lnTo>
                <a:lnTo>
                  <a:pt x="23830" y="20659"/>
                </a:lnTo>
                <a:lnTo>
                  <a:pt x="23830" y="20455"/>
                </a:lnTo>
                <a:lnTo>
                  <a:pt x="24034" y="20352"/>
                </a:lnTo>
                <a:lnTo>
                  <a:pt x="23625" y="20148"/>
                </a:lnTo>
                <a:lnTo>
                  <a:pt x="24545" y="20045"/>
                </a:lnTo>
                <a:lnTo>
                  <a:pt x="24443" y="20148"/>
                </a:lnTo>
                <a:lnTo>
                  <a:pt x="24648" y="20148"/>
                </a:lnTo>
                <a:lnTo>
                  <a:pt x="24136" y="20659"/>
                </a:lnTo>
                <a:lnTo>
                  <a:pt x="24545" y="20761"/>
                </a:lnTo>
                <a:lnTo>
                  <a:pt x="25466" y="19636"/>
                </a:lnTo>
                <a:lnTo>
                  <a:pt x="24955" y="20557"/>
                </a:lnTo>
                <a:lnTo>
                  <a:pt x="25159" y="20761"/>
                </a:lnTo>
                <a:lnTo>
                  <a:pt x="25670" y="20557"/>
                </a:lnTo>
                <a:lnTo>
                  <a:pt x="25159" y="20966"/>
                </a:lnTo>
                <a:lnTo>
                  <a:pt x="25568" y="21170"/>
                </a:lnTo>
                <a:lnTo>
                  <a:pt x="24750" y="21784"/>
                </a:lnTo>
                <a:lnTo>
                  <a:pt x="25159" y="21886"/>
                </a:lnTo>
                <a:lnTo>
                  <a:pt x="25159" y="22193"/>
                </a:lnTo>
                <a:lnTo>
                  <a:pt x="25057" y="22295"/>
                </a:lnTo>
                <a:lnTo>
                  <a:pt x="25364" y="22705"/>
                </a:lnTo>
                <a:lnTo>
                  <a:pt x="24648" y="23114"/>
                </a:lnTo>
                <a:lnTo>
                  <a:pt x="24545" y="23420"/>
                </a:lnTo>
                <a:lnTo>
                  <a:pt x="25670" y="22807"/>
                </a:lnTo>
                <a:lnTo>
                  <a:pt x="24750" y="24136"/>
                </a:lnTo>
                <a:lnTo>
                  <a:pt x="26284" y="23011"/>
                </a:lnTo>
                <a:lnTo>
                  <a:pt x="26284" y="23011"/>
                </a:lnTo>
                <a:lnTo>
                  <a:pt x="25568" y="23830"/>
                </a:lnTo>
                <a:lnTo>
                  <a:pt x="25568" y="23830"/>
                </a:lnTo>
                <a:lnTo>
                  <a:pt x="26182" y="23318"/>
                </a:lnTo>
                <a:lnTo>
                  <a:pt x="26182" y="23495"/>
                </a:lnTo>
                <a:lnTo>
                  <a:pt x="26182" y="23495"/>
                </a:lnTo>
                <a:lnTo>
                  <a:pt x="24750" y="24545"/>
                </a:lnTo>
                <a:lnTo>
                  <a:pt x="25159" y="24648"/>
                </a:lnTo>
                <a:lnTo>
                  <a:pt x="24443" y="25364"/>
                </a:lnTo>
                <a:lnTo>
                  <a:pt x="24443" y="25568"/>
                </a:lnTo>
                <a:lnTo>
                  <a:pt x="25261" y="25261"/>
                </a:lnTo>
                <a:lnTo>
                  <a:pt x="25364" y="25159"/>
                </a:lnTo>
                <a:lnTo>
                  <a:pt x="25773" y="25057"/>
                </a:lnTo>
                <a:lnTo>
                  <a:pt x="25364" y="25261"/>
                </a:lnTo>
                <a:lnTo>
                  <a:pt x="25773" y="25568"/>
                </a:lnTo>
                <a:lnTo>
                  <a:pt x="25261" y="25261"/>
                </a:lnTo>
                <a:lnTo>
                  <a:pt x="24955" y="25466"/>
                </a:lnTo>
                <a:lnTo>
                  <a:pt x="25364" y="25977"/>
                </a:lnTo>
                <a:lnTo>
                  <a:pt x="24750" y="26489"/>
                </a:lnTo>
                <a:lnTo>
                  <a:pt x="24750" y="26489"/>
                </a:lnTo>
                <a:lnTo>
                  <a:pt x="25159" y="26284"/>
                </a:lnTo>
                <a:lnTo>
                  <a:pt x="24545" y="26693"/>
                </a:lnTo>
                <a:lnTo>
                  <a:pt x="24443" y="27000"/>
                </a:lnTo>
                <a:lnTo>
                  <a:pt x="26080" y="25977"/>
                </a:lnTo>
                <a:lnTo>
                  <a:pt x="25670" y="26386"/>
                </a:lnTo>
                <a:lnTo>
                  <a:pt x="25773" y="26795"/>
                </a:lnTo>
                <a:lnTo>
                  <a:pt x="25568" y="26489"/>
                </a:lnTo>
                <a:lnTo>
                  <a:pt x="24852" y="26795"/>
                </a:lnTo>
                <a:lnTo>
                  <a:pt x="24955" y="26795"/>
                </a:lnTo>
                <a:lnTo>
                  <a:pt x="24545" y="27307"/>
                </a:lnTo>
                <a:lnTo>
                  <a:pt x="25466" y="27102"/>
                </a:lnTo>
                <a:lnTo>
                  <a:pt x="24341" y="27614"/>
                </a:lnTo>
                <a:lnTo>
                  <a:pt x="25159" y="27818"/>
                </a:lnTo>
                <a:lnTo>
                  <a:pt x="25057" y="27920"/>
                </a:lnTo>
                <a:lnTo>
                  <a:pt x="25159" y="28023"/>
                </a:lnTo>
                <a:lnTo>
                  <a:pt x="24852" y="28125"/>
                </a:lnTo>
                <a:lnTo>
                  <a:pt x="25364" y="28125"/>
                </a:lnTo>
                <a:lnTo>
                  <a:pt x="24852" y="28227"/>
                </a:lnTo>
                <a:lnTo>
                  <a:pt x="25977" y="28227"/>
                </a:lnTo>
                <a:lnTo>
                  <a:pt x="26284" y="27920"/>
                </a:lnTo>
                <a:lnTo>
                  <a:pt x="25773" y="28841"/>
                </a:lnTo>
                <a:lnTo>
                  <a:pt x="26591" y="28636"/>
                </a:lnTo>
                <a:lnTo>
                  <a:pt x="26489" y="29148"/>
                </a:lnTo>
                <a:lnTo>
                  <a:pt x="26182" y="29352"/>
                </a:lnTo>
                <a:lnTo>
                  <a:pt x="26182" y="29352"/>
                </a:lnTo>
                <a:lnTo>
                  <a:pt x="26795" y="29148"/>
                </a:lnTo>
                <a:lnTo>
                  <a:pt x="26489" y="29455"/>
                </a:lnTo>
                <a:lnTo>
                  <a:pt x="26898" y="29455"/>
                </a:lnTo>
                <a:lnTo>
                  <a:pt x="26489" y="29659"/>
                </a:lnTo>
                <a:lnTo>
                  <a:pt x="26489" y="29864"/>
                </a:lnTo>
                <a:lnTo>
                  <a:pt x="26591" y="30068"/>
                </a:lnTo>
                <a:lnTo>
                  <a:pt x="26693" y="30068"/>
                </a:lnTo>
                <a:lnTo>
                  <a:pt x="26386" y="30375"/>
                </a:lnTo>
                <a:lnTo>
                  <a:pt x="26386" y="30682"/>
                </a:lnTo>
                <a:lnTo>
                  <a:pt x="26489" y="30682"/>
                </a:lnTo>
                <a:lnTo>
                  <a:pt x="26386" y="30784"/>
                </a:lnTo>
                <a:lnTo>
                  <a:pt x="26386" y="30682"/>
                </a:lnTo>
                <a:lnTo>
                  <a:pt x="26080" y="31295"/>
                </a:lnTo>
                <a:lnTo>
                  <a:pt x="25670" y="31500"/>
                </a:lnTo>
                <a:lnTo>
                  <a:pt x="25568" y="31602"/>
                </a:lnTo>
                <a:lnTo>
                  <a:pt x="25568" y="31500"/>
                </a:lnTo>
                <a:lnTo>
                  <a:pt x="25670" y="31500"/>
                </a:lnTo>
                <a:lnTo>
                  <a:pt x="26182" y="30886"/>
                </a:lnTo>
                <a:lnTo>
                  <a:pt x="26182" y="30886"/>
                </a:lnTo>
                <a:lnTo>
                  <a:pt x="25466" y="31398"/>
                </a:lnTo>
                <a:lnTo>
                  <a:pt x="25875" y="30989"/>
                </a:lnTo>
                <a:lnTo>
                  <a:pt x="25875" y="31091"/>
                </a:lnTo>
                <a:lnTo>
                  <a:pt x="26182" y="30682"/>
                </a:lnTo>
                <a:lnTo>
                  <a:pt x="24852" y="30477"/>
                </a:lnTo>
                <a:lnTo>
                  <a:pt x="24341" y="31909"/>
                </a:lnTo>
                <a:lnTo>
                  <a:pt x="24545" y="31909"/>
                </a:lnTo>
                <a:lnTo>
                  <a:pt x="24136" y="32420"/>
                </a:lnTo>
                <a:lnTo>
                  <a:pt x="24136" y="32216"/>
                </a:lnTo>
                <a:lnTo>
                  <a:pt x="23932" y="32523"/>
                </a:lnTo>
                <a:lnTo>
                  <a:pt x="24545" y="32727"/>
                </a:lnTo>
                <a:lnTo>
                  <a:pt x="24034" y="32625"/>
                </a:lnTo>
                <a:lnTo>
                  <a:pt x="21989" y="35489"/>
                </a:lnTo>
                <a:lnTo>
                  <a:pt x="22091" y="35489"/>
                </a:lnTo>
                <a:lnTo>
                  <a:pt x="20557" y="38250"/>
                </a:lnTo>
                <a:lnTo>
                  <a:pt x="20557" y="38148"/>
                </a:lnTo>
                <a:lnTo>
                  <a:pt x="20250" y="38659"/>
                </a:lnTo>
                <a:lnTo>
                  <a:pt x="20348" y="40709"/>
                </a:lnTo>
                <a:lnTo>
                  <a:pt x="20348" y="40709"/>
                </a:lnTo>
                <a:lnTo>
                  <a:pt x="20148" y="40909"/>
                </a:lnTo>
                <a:lnTo>
                  <a:pt x="20455" y="41011"/>
                </a:lnTo>
                <a:lnTo>
                  <a:pt x="20761" y="40807"/>
                </a:lnTo>
                <a:lnTo>
                  <a:pt x="21477" y="40807"/>
                </a:lnTo>
                <a:lnTo>
                  <a:pt x="20761" y="40909"/>
                </a:lnTo>
                <a:lnTo>
                  <a:pt x="20761" y="41420"/>
                </a:lnTo>
                <a:lnTo>
                  <a:pt x="20557" y="41114"/>
                </a:lnTo>
                <a:lnTo>
                  <a:pt x="20352" y="41727"/>
                </a:lnTo>
                <a:lnTo>
                  <a:pt x="20557" y="42341"/>
                </a:lnTo>
                <a:lnTo>
                  <a:pt x="20352" y="42648"/>
                </a:lnTo>
                <a:lnTo>
                  <a:pt x="20864" y="43875"/>
                </a:lnTo>
                <a:lnTo>
                  <a:pt x="20761" y="44284"/>
                </a:lnTo>
                <a:lnTo>
                  <a:pt x="21068" y="44591"/>
                </a:lnTo>
                <a:lnTo>
                  <a:pt x="21477" y="44693"/>
                </a:lnTo>
                <a:lnTo>
                  <a:pt x="23011" y="47250"/>
                </a:lnTo>
                <a:lnTo>
                  <a:pt x="22909" y="47455"/>
                </a:lnTo>
                <a:lnTo>
                  <a:pt x="23216" y="49295"/>
                </a:lnTo>
                <a:lnTo>
                  <a:pt x="23932" y="50114"/>
                </a:lnTo>
                <a:lnTo>
                  <a:pt x="23932" y="51341"/>
                </a:lnTo>
                <a:lnTo>
                  <a:pt x="24034" y="51341"/>
                </a:lnTo>
                <a:lnTo>
                  <a:pt x="24034" y="51545"/>
                </a:lnTo>
                <a:lnTo>
                  <a:pt x="23830" y="51341"/>
                </a:lnTo>
                <a:lnTo>
                  <a:pt x="23216" y="51443"/>
                </a:lnTo>
                <a:lnTo>
                  <a:pt x="23830" y="52159"/>
                </a:lnTo>
                <a:lnTo>
                  <a:pt x="24648" y="52364"/>
                </a:lnTo>
                <a:lnTo>
                  <a:pt x="25261" y="54818"/>
                </a:lnTo>
                <a:lnTo>
                  <a:pt x="26795" y="56455"/>
                </a:lnTo>
                <a:lnTo>
                  <a:pt x="26898" y="55432"/>
                </a:lnTo>
                <a:lnTo>
                  <a:pt x="26386" y="55227"/>
                </a:lnTo>
                <a:lnTo>
                  <a:pt x="25773" y="52364"/>
                </a:lnTo>
                <a:lnTo>
                  <a:pt x="25773" y="52670"/>
                </a:lnTo>
                <a:lnTo>
                  <a:pt x="25261" y="50830"/>
                </a:lnTo>
                <a:lnTo>
                  <a:pt x="25057" y="50727"/>
                </a:lnTo>
                <a:lnTo>
                  <a:pt x="24341" y="48068"/>
                </a:lnTo>
                <a:lnTo>
                  <a:pt x="24545" y="47250"/>
                </a:lnTo>
                <a:lnTo>
                  <a:pt x="25159" y="47659"/>
                </a:lnTo>
                <a:lnTo>
                  <a:pt x="25364" y="47557"/>
                </a:lnTo>
                <a:lnTo>
                  <a:pt x="25466" y="47761"/>
                </a:lnTo>
                <a:lnTo>
                  <a:pt x="25875" y="47966"/>
                </a:lnTo>
                <a:lnTo>
                  <a:pt x="26591" y="51034"/>
                </a:lnTo>
                <a:lnTo>
                  <a:pt x="27205" y="51341"/>
                </a:lnTo>
                <a:lnTo>
                  <a:pt x="27000" y="51852"/>
                </a:lnTo>
                <a:lnTo>
                  <a:pt x="28023" y="53080"/>
                </a:lnTo>
                <a:lnTo>
                  <a:pt x="27920" y="52977"/>
                </a:lnTo>
                <a:lnTo>
                  <a:pt x="28125" y="53591"/>
                </a:lnTo>
                <a:lnTo>
                  <a:pt x="27920" y="53795"/>
                </a:lnTo>
                <a:lnTo>
                  <a:pt x="28636" y="54307"/>
                </a:lnTo>
                <a:lnTo>
                  <a:pt x="28432" y="54205"/>
                </a:lnTo>
                <a:lnTo>
                  <a:pt x="29045" y="54920"/>
                </a:lnTo>
                <a:lnTo>
                  <a:pt x="28841" y="54920"/>
                </a:lnTo>
                <a:lnTo>
                  <a:pt x="29761" y="56148"/>
                </a:lnTo>
                <a:lnTo>
                  <a:pt x="30477" y="58091"/>
                </a:lnTo>
                <a:lnTo>
                  <a:pt x="29966" y="59216"/>
                </a:lnTo>
                <a:lnTo>
                  <a:pt x="37534" y="63920"/>
                </a:lnTo>
                <a:lnTo>
                  <a:pt x="39068" y="63307"/>
                </a:lnTo>
                <a:lnTo>
                  <a:pt x="39170" y="63307"/>
                </a:lnTo>
                <a:lnTo>
                  <a:pt x="39784" y="63614"/>
                </a:lnTo>
                <a:lnTo>
                  <a:pt x="39784" y="63614"/>
                </a:lnTo>
                <a:lnTo>
                  <a:pt x="39375" y="63307"/>
                </a:lnTo>
                <a:lnTo>
                  <a:pt x="39375" y="63307"/>
                </a:lnTo>
                <a:lnTo>
                  <a:pt x="44284" y="66375"/>
                </a:lnTo>
                <a:lnTo>
                  <a:pt x="45000" y="66273"/>
                </a:lnTo>
                <a:lnTo>
                  <a:pt x="45409" y="66682"/>
                </a:lnTo>
                <a:lnTo>
                  <a:pt x="45307" y="66989"/>
                </a:lnTo>
                <a:lnTo>
                  <a:pt x="46534" y="68830"/>
                </a:lnTo>
                <a:lnTo>
                  <a:pt x="46534" y="69443"/>
                </a:lnTo>
                <a:lnTo>
                  <a:pt x="47148" y="70159"/>
                </a:lnTo>
                <a:lnTo>
                  <a:pt x="47352" y="69852"/>
                </a:lnTo>
                <a:lnTo>
                  <a:pt x="47045" y="69443"/>
                </a:lnTo>
                <a:lnTo>
                  <a:pt x="47045" y="69443"/>
                </a:lnTo>
                <a:lnTo>
                  <a:pt x="48784" y="71386"/>
                </a:lnTo>
                <a:lnTo>
                  <a:pt x="48784" y="71386"/>
                </a:lnTo>
                <a:lnTo>
                  <a:pt x="48580" y="71080"/>
                </a:lnTo>
                <a:lnTo>
                  <a:pt x="49091" y="71693"/>
                </a:lnTo>
                <a:lnTo>
                  <a:pt x="49705" y="71489"/>
                </a:lnTo>
                <a:lnTo>
                  <a:pt x="50625" y="72205"/>
                </a:lnTo>
                <a:lnTo>
                  <a:pt x="50727" y="71898"/>
                </a:lnTo>
                <a:lnTo>
                  <a:pt x="51136" y="72614"/>
                </a:lnTo>
                <a:lnTo>
                  <a:pt x="51648" y="72307"/>
                </a:lnTo>
                <a:lnTo>
                  <a:pt x="51341" y="71693"/>
                </a:lnTo>
                <a:lnTo>
                  <a:pt x="52670" y="70773"/>
                </a:lnTo>
                <a:lnTo>
                  <a:pt x="53182" y="71489"/>
                </a:lnTo>
                <a:lnTo>
                  <a:pt x="53182" y="71284"/>
                </a:lnTo>
                <a:lnTo>
                  <a:pt x="53386" y="71386"/>
                </a:lnTo>
                <a:lnTo>
                  <a:pt x="53489" y="71284"/>
                </a:lnTo>
                <a:lnTo>
                  <a:pt x="53693" y="71693"/>
                </a:lnTo>
                <a:lnTo>
                  <a:pt x="53386" y="71386"/>
                </a:lnTo>
                <a:lnTo>
                  <a:pt x="53182" y="71795"/>
                </a:lnTo>
                <a:lnTo>
                  <a:pt x="53795" y="75682"/>
                </a:lnTo>
                <a:lnTo>
                  <a:pt x="53898" y="75682"/>
                </a:lnTo>
                <a:lnTo>
                  <a:pt x="53898" y="75989"/>
                </a:lnTo>
                <a:lnTo>
                  <a:pt x="54000" y="75886"/>
                </a:lnTo>
                <a:lnTo>
                  <a:pt x="54205" y="75989"/>
                </a:lnTo>
                <a:lnTo>
                  <a:pt x="53489" y="77216"/>
                </a:lnTo>
                <a:lnTo>
                  <a:pt x="52977" y="77523"/>
                </a:lnTo>
                <a:lnTo>
                  <a:pt x="52773" y="78239"/>
                </a:lnTo>
                <a:lnTo>
                  <a:pt x="52364" y="78341"/>
                </a:lnTo>
                <a:lnTo>
                  <a:pt x="52568" y="78750"/>
                </a:lnTo>
                <a:lnTo>
                  <a:pt x="51648" y="79159"/>
                </a:lnTo>
                <a:lnTo>
                  <a:pt x="51239" y="80693"/>
                </a:lnTo>
                <a:lnTo>
                  <a:pt x="51034" y="80591"/>
                </a:lnTo>
                <a:lnTo>
                  <a:pt x="50727" y="81307"/>
                </a:lnTo>
                <a:lnTo>
                  <a:pt x="50727" y="82227"/>
                </a:lnTo>
                <a:lnTo>
                  <a:pt x="51034" y="82739"/>
                </a:lnTo>
                <a:lnTo>
                  <a:pt x="51545" y="82432"/>
                </a:lnTo>
                <a:lnTo>
                  <a:pt x="51648" y="82125"/>
                </a:lnTo>
                <a:lnTo>
                  <a:pt x="51750" y="82841"/>
                </a:lnTo>
                <a:lnTo>
                  <a:pt x="50318" y="84886"/>
                </a:lnTo>
                <a:lnTo>
                  <a:pt x="50830" y="85909"/>
                </a:lnTo>
                <a:lnTo>
                  <a:pt x="50625" y="86011"/>
                </a:lnTo>
                <a:lnTo>
                  <a:pt x="60852" y="98693"/>
                </a:lnTo>
                <a:lnTo>
                  <a:pt x="61977" y="118125"/>
                </a:lnTo>
                <a:lnTo>
                  <a:pt x="61670" y="118330"/>
                </a:lnTo>
                <a:lnTo>
                  <a:pt x="63102" y="122932"/>
                </a:lnTo>
                <a:lnTo>
                  <a:pt x="64125" y="122625"/>
                </a:lnTo>
                <a:lnTo>
                  <a:pt x="63818" y="123136"/>
                </a:lnTo>
                <a:lnTo>
                  <a:pt x="64125" y="123136"/>
                </a:lnTo>
                <a:lnTo>
                  <a:pt x="64330" y="123648"/>
                </a:lnTo>
                <a:lnTo>
                  <a:pt x="64023" y="123648"/>
                </a:lnTo>
                <a:lnTo>
                  <a:pt x="64227" y="125284"/>
                </a:lnTo>
                <a:lnTo>
                  <a:pt x="64636" y="125489"/>
                </a:lnTo>
                <a:lnTo>
                  <a:pt x="64534" y="126511"/>
                </a:lnTo>
                <a:lnTo>
                  <a:pt x="64943" y="126716"/>
                </a:lnTo>
                <a:lnTo>
                  <a:pt x="64330" y="126716"/>
                </a:lnTo>
                <a:lnTo>
                  <a:pt x="64636" y="127432"/>
                </a:lnTo>
                <a:lnTo>
                  <a:pt x="64534" y="127739"/>
                </a:lnTo>
                <a:lnTo>
                  <a:pt x="64330" y="127023"/>
                </a:lnTo>
                <a:lnTo>
                  <a:pt x="64023" y="127432"/>
                </a:lnTo>
                <a:lnTo>
                  <a:pt x="64023" y="127432"/>
                </a:lnTo>
                <a:lnTo>
                  <a:pt x="64227" y="127023"/>
                </a:lnTo>
                <a:lnTo>
                  <a:pt x="64023" y="126614"/>
                </a:lnTo>
                <a:lnTo>
                  <a:pt x="64023" y="127023"/>
                </a:lnTo>
                <a:lnTo>
                  <a:pt x="63409" y="127125"/>
                </a:lnTo>
                <a:lnTo>
                  <a:pt x="63614" y="127432"/>
                </a:lnTo>
                <a:lnTo>
                  <a:pt x="63205" y="127943"/>
                </a:lnTo>
                <a:lnTo>
                  <a:pt x="63205" y="127943"/>
                </a:lnTo>
                <a:lnTo>
                  <a:pt x="63716" y="127739"/>
                </a:lnTo>
                <a:lnTo>
                  <a:pt x="64227" y="128148"/>
                </a:lnTo>
                <a:lnTo>
                  <a:pt x="64227" y="128045"/>
                </a:lnTo>
                <a:lnTo>
                  <a:pt x="64534" y="128250"/>
                </a:lnTo>
                <a:lnTo>
                  <a:pt x="64534" y="128455"/>
                </a:lnTo>
                <a:lnTo>
                  <a:pt x="64432" y="128659"/>
                </a:lnTo>
                <a:lnTo>
                  <a:pt x="64636" y="129068"/>
                </a:lnTo>
                <a:lnTo>
                  <a:pt x="65148" y="128864"/>
                </a:lnTo>
                <a:lnTo>
                  <a:pt x="65557" y="129477"/>
                </a:lnTo>
                <a:lnTo>
                  <a:pt x="64534" y="129273"/>
                </a:lnTo>
                <a:lnTo>
                  <a:pt x="65148" y="129682"/>
                </a:lnTo>
                <a:lnTo>
                  <a:pt x="65455" y="130705"/>
                </a:lnTo>
                <a:lnTo>
                  <a:pt x="65352" y="130295"/>
                </a:lnTo>
                <a:lnTo>
                  <a:pt x="65455" y="130295"/>
                </a:lnTo>
                <a:lnTo>
                  <a:pt x="65864" y="131216"/>
                </a:lnTo>
                <a:lnTo>
                  <a:pt x="65352" y="131420"/>
                </a:lnTo>
                <a:lnTo>
                  <a:pt x="66068" y="131727"/>
                </a:lnTo>
                <a:lnTo>
                  <a:pt x="65864" y="131727"/>
                </a:lnTo>
                <a:lnTo>
                  <a:pt x="66170" y="132034"/>
                </a:lnTo>
                <a:lnTo>
                  <a:pt x="66273" y="131727"/>
                </a:lnTo>
                <a:lnTo>
                  <a:pt x="66375" y="131932"/>
                </a:lnTo>
                <a:lnTo>
                  <a:pt x="66375" y="132239"/>
                </a:lnTo>
                <a:lnTo>
                  <a:pt x="66170" y="132034"/>
                </a:lnTo>
                <a:lnTo>
                  <a:pt x="65557" y="131625"/>
                </a:lnTo>
                <a:lnTo>
                  <a:pt x="65250" y="131932"/>
                </a:lnTo>
                <a:lnTo>
                  <a:pt x="67193" y="133261"/>
                </a:lnTo>
                <a:lnTo>
                  <a:pt x="67398" y="133159"/>
                </a:lnTo>
                <a:lnTo>
                  <a:pt x="67091" y="132750"/>
                </a:lnTo>
                <a:lnTo>
                  <a:pt x="67705" y="133057"/>
                </a:lnTo>
                <a:lnTo>
                  <a:pt x="67398" y="133159"/>
                </a:lnTo>
                <a:lnTo>
                  <a:pt x="67500" y="133261"/>
                </a:lnTo>
                <a:lnTo>
                  <a:pt x="67602" y="133159"/>
                </a:lnTo>
                <a:lnTo>
                  <a:pt x="67807" y="133568"/>
                </a:lnTo>
                <a:lnTo>
                  <a:pt x="67807" y="133568"/>
                </a:lnTo>
                <a:lnTo>
                  <a:pt x="67500" y="133261"/>
                </a:lnTo>
                <a:lnTo>
                  <a:pt x="67295" y="133364"/>
                </a:lnTo>
                <a:lnTo>
                  <a:pt x="66477" y="133364"/>
                </a:lnTo>
                <a:lnTo>
                  <a:pt x="66886" y="133773"/>
                </a:lnTo>
                <a:lnTo>
                  <a:pt x="67500" y="133670"/>
                </a:lnTo>
                <a:lnTo>
                  <a:pt x="67295" y="134080"/>
                </a:lnTo>
                <a:lnTo>
                  <a:pt x="67705" y="134284"/>
                </a:lnTo>
                <a:lnTo>
                  <a:pt x="67807" y="134080"/>
                </a:lnTo>
                <a:lnTo>
                  <a:pt x="67926" y="134000"/>
                </a:lnTo>
                <a:lnTo>
                  <a:pt x="67926" y="134000"/>
                </a:lnTo>
                <a:lnTo>
                  <a:pt x="68420" y="134693"/>
                </a:lnTo>
                <a:lnTo>
                  <a:pt x="69136" y="133977"/>
                </a:lnTo>
                <a:lnTo>
                  <a:pt x="69136" y="134284"/>
                </a:lnTo>
                <a:lnTo>
                  <a:pt x="68932" y="134489"/>
                </a:lnTo>
                <a:lnTo>
                  <a:pt x="68932" y="134693"/>
                </a:lnTo>
                <a:lnTo>
                  <a:pt x="68727" y="134795"/>
                </a:lnTo>
                <a:lnTo>
                  <a:pt x="69750" y="134795"/>
                </a:lnTo>
                <a:lnTo>
                  <a:pt x="69545" y="134182"/>
                </a:lnTo>
                <a:lnTo>
                  <a:pt x="69767" y="133988"/>
                </a:lnTo>
                <a:lnTo>
                  <a:pt x="69767" y="133988"/>
                </a:lnTo>
                <a:lnTo>
                  <a:pt x="70057" y="134182"/>
                </a:lnTo>
                <a:lnTo>
                  <a:pt x="69852" y="134284"/>
                </a:lnTo>
                <a:lnTo>
                  <a:pt x="70568" y="134591"/>
                </a:lnTo>
                <a:lnTo>
                  <a:pt x="70364" y="135000"/>
                </a:lnTo>
                <a:lnTo>
                  <a:pt x="71489" y="135614"/>
                </a:lnTo>
                <a:lnTo>
                  <a:pt x="71386" y="135716"/>
                </a:lnTo>
                <a:lnTo>
                  <a:pt x="70159" y="135205"/>
                </a:lnTo>
                <a:lnTo>
                  <a:pt x="70364" y="135205"/>
                </a:lnTo>
                <a:lnTo>
                  <a:pt x="70057" y="135000"/>
                </a:lnTo>
                <a:lnTo>
                  <a:pt x="69955" y="135102"/>
                </a:lnTo>
                <a:lnTo>
                  <a:pt x="70568" y="135716"/>
                </a:lnTo>
                <a:lnTo>
                  <a:pt x="70057" y="135511"/>
                </a:lnTo>
                <a:lnTo>
                  <a:pt x="69443" y="135716"/>
                </a:lnTo>
                <a:lnTo>
                  <a:pt x="69545" y="135818"/>
                </a:lnTo>
                <a:lnTo>
                  <a:pt x="73943" y="136125"/>
                </a:lnTo>
                <a:lnTo>
                  <a:pt x="74557" y="135818"/>
                </a:lnTo>
                <a:lnTo>
                  <a:pt x="71489" y="134489"/>
                </a:lnTo>
                <a:lnTo>
                  <a:pt x="71591" y="134284"/>
                </a:lnTo>
                <a:lnTo>
                  <a:pt x="71080" y="133875"/>
                </a:lnTo>
                <a:lnTo>
                  <a:pt x="69782" y="133975"/>
                </a:lnTo>
                <a:lnTo>
                  <a:pt x="69782" y="133975"/>
                </a:lnTo>
                <a:lnTo>
                  <a:pt x="70364" y="133466"/>
                </a:lnTo>
                <a:lnTo>
                  <a:pt x="71080" y="133568"/>
                </a:lnTo>
                <a:lnTo>
                  <a:pt x="71080" y="133568"/>
                </a:lnTo>
                <a:lnTo>
                  <a:pt x="70057" y="132852"/>
                </a:lnTo>
                <a:lnTo>
                  <a:pt x="70364" y="132750"/>
                </a:lnTo>
                <a:lnTo>
                  <a:pt x="69852" y="132341"/>
                </a:lnTo>
                <a:lnTo>
                  <a:pt x="70159" y="131318"/>
                </a:lnTo>
                <a:lnTo>
                  <a:pt x="69750" y="131216"/>
                </a:lnTo>
                <a:lnTo>
                  <a:pt x="69955" y="131216"/>
                </a:lnTo>
                <a:lnTo>
                  <a:pt x="69955" y="131011"/>
                </a:lnTo>
                <a:lnTo>
                  <a:pt x="70670" y="131216"/>
                </a:lnTo>
                <a:lnTo>
                  <a:pt x="70670" y="131216"/>
                </a:lnTo>
                <a:lnTo>
                  <a:pt x="70466" y="130500"/>
                </a:lnTo>
                <a:lnTo>
                  <a:pt x="71591" y="129170"/>
                </a:lnTo>
                <a:lnTo>
                  <a:pt x="71182" y="129068"/>
                </a:lnTo>
                <a:lnTo>
                  <a:pt x="71284" y="128455"/>
                </a:lnTo>
                <a:lnTo>
                  <a:pt x="69443" y="127330"/>
                </a:lnTo>
                <a:lnTo>
                  <a:pt x="69852" y="126409"/>
                </a:lnTo>
                <a:lnTo>
                  <a:pt x="70159" y="126205"/>
                </a:lnTo>
                <a:lnTo>
                  <a:pt x="70670" y="126205"/>
                </a:lnTo>
                <a:lnTo>
                  <a:pt x="70568" y="124670"/>
                </a:lnTo>
                <a:lnTo>
                  <a:pt x="71182" y="124159"/>
                </a:lnTo>
                <a:lnTo>
                  <a:pt x="70568" y="123852"/>
                </a:lnTo>
                <a:lnTo>
                  <a:pt x="70977" y="123750"/>
                </a:lnTo>
                <a:lnTo>
                  <a:pt x="71284" y="124057"/>
                </a:lnTo>
                <a:lnTo>
                  <a:pt x="71284" y="124057"/>
                </a:lnTo>
                <a:lnTo>
                  <a:pt x="70977" y="123443"/>
                </a:lnTo>
                <a:lnTo>
                  <a:pt x="70773" y="123545"/>
                </a:lnTo>
                <a:lnTo>
                  <a:pt x="70364" y="123239"/>
                </a:lnTo>
                <a:lnTo>
                  <a:pt x="69955" y="122318"/>
                </a:lnTo>
                <a:lnTo>
                  <a:pt x="70057" y="122011"/>
                </a:lnTo>
                <a:lnTo>
                  <a:pt x="71182" y="122318"/>
                </a:lnTo>
                <a:lnTo>
                  <a:pt x="72205" y="122011"/>
                </a:lnTo>
                <a:lnTo>
                  <a:pt x="72000" y="121193"/>
                </a:lnTo>
                <a:lnTo>
                  <a:pt x="72102" y="120886"/>
                </a:lnTo>
                <a:lnTo>
                  <a:pt x="71898" y="120580"/>
                </a:lnTo>
                <a:lnTo>
                  <a:pt x="72000" y="120580"/>
                </a:lnTo>
                <a:lnTo>
                  <a:pt x="71693" y="120170"/>
                </a:lnTo>
                <a:lnTo>
                  <a:pt x="75477" y="119250"/>
                </a:lnTo>
                <a:lnTo>
                  <a:pt x="75886" y="117716"/>
                </a:lnTo>
                <a:lnTo>
                  <a:pt x="73739" y="114545"/>
                </a:lnTo>
                <a:lnTo>
                  <a:pt x="73739" y="114034"/>
                </a:lnTo>
                <a:lnTo>
                  <a:pt x="73943" y="114034"/>
                </a:lnTo>
                <a:lnTo>
                  <a:pt x="73841" y="113420"/>
                </a:lnTo>
                <a:lnTo>
                  <a:pt x="74045" y="113932"/>
                </a:lnTo>
                <a:lnTo>
                  <a:pt x="73841" y="114341"/>
                </a:lnTo>
                <a:lnTo>
                  <a:pt x="74557" y="115466"/>
                </a:lnTo>
                <a:lnTo>
                  <a:pt x="77216" y="115875"/>
                </a:lnTo>
                <a:lnTo>
                  <a:pt x="79466" y="111580"/>
                </a:lnTo>
                <a:lnTo>
                  <a:pt x="79568" y="111682"/>
                </a:lnTo>
                <a:lnTo>
                  <a:pt x="79568" y="111273"/>
                </a:lnTo>
                <a:lnTo>
                  <a:pt x="79466" y="110966"/>
                </a:lnTo>
                <a:lnTo>
                  <a:pt x="79773" y="111273"/>
                </a:lnTo>
                <a:lnTo>
                  <a:pt x="79875" y="111273"/>
                </a:lnTo>
                <a:lnTo>
                  <a:pt x="79364" y="112500"/>
                </a:lnTo>
                <a:lnTo>
                  <a:pt x="79773" y="112193"/>
                </a:lnTo>
                <a:lnTo>
                  <a:pt x="80080" y="111170"/>
                </a:lnTo>
                <a:lnTo>
                  <a:pt x="79875" y="111273"/>
                </a:lnTo>
                <a:lnTo>
                  <a:pt x="79875" y="111273"/>
                </a:lnTo>
                <a:lnTo>
                  <a:pt x="81409" y="107898"/>
                </a:lnTo>
                <a:lnTo>
                  <a:pt x="81102" y="106159"/>
                </a:lnTo>
                <a:lnTo>
                  <a:pt x="81614" y="106057"/>
                </a:lnTo>
                <a:lnTo>
                  <a:pt x="81511" y="106159"/>
                </a:lnTo>
                <a:lnTo>
                  <a:pt x="85398" y="103705"/>
                </a:lnTo>
                <a:lnTo>
                  <a:pt x="85807" y="103602"/>
                </a:lnTo>
                <a:lnTo>
                  <a:pt x="85909" y="103398"/>
                </a:lnTo>
                <a:lnTo>
                  <a:pt x="86114" y="103705"/>
                </a:lnTo>
                <a:lnTo>
                  <a:pt x="86830" y="103602"/>
                </a:lnTo>
                <a:lnTo>
                  <a:pt x="86932" y="103091"/>
                </a:lnTo>
                <a:lnTo>
                  <a:pt x="87750" y="102580"/>
                </a:lnTo>
                <a:lnTo>
                  <a:pt x="89080" y="94398"/>
                </a:lnTo>
                <a:lnTo>
                  <a:pt x="89080" y="93170"/>
                </a:lnTo>
                <a:lnTo>
                  <a:pt x="89284" y="93068"/>
                </a:lnTo>
                <a:lnTo>
                  <a:pt x="89489" y="93375"/>
                </a:lnTo>
                <a:lnTo>
                  <a:pt x="90409" y="91534"/>
                </a:lnTo>
                <a:lnTo>
                  <a:pt x="90409" y="91739"/>
                </a:lnTo>
                <a:lnTo>
                  <a:pt x="92557" y="87136"/>
                </a:lnTo>
                <a:lnTo>
                  <a:pt x="91943" y="85398"/>
                </a:lnTo>
                <a:lnTo>
                  <a:pt x="84273" y="82739"/>
                </a:lnTo>
                <a:lnTo>
                  <a:pt x="84068" y="82943"/>
                </a:lnTo>
                <a:lnTo>
                  <a:pt x="83966" y="82534"/>
                </a:lnTo>
                <a:lnTo>
                  <a:pt x="83557" y="83352"/>
                </a:lnTo>
                <a:lnTo>
                  <a:pt x="83557" y="83352"/>
                </a:lnTo>
                <a:lnTo>
                  <a:pt x="83659" y="82636"/>
                </a:lnTo>
                <a:lnTo>
                  <a:pt x="83557" y="82330"/>
                </a:lnTo>
                <a:lnTo>
                  <a:pt x="83557" y="81818"/>
                </a:lnTo>
                <a:lnTo>
                  <a:pt x="80591" y="80795"/>
                </a:lnTo>
                <a:lnTo>
                  <a:pt x="79057" y="82739"/>
                </a:lnTo>
                <a:lnTo>
                  <a:pt x="79364" y="81818"/>
                </a:lnTo>
                <a:lnTo>
                  <a:pt x="78341" y="82125"/>
                </a:lnTo>
                <a:lnTo>
                  <a:pt x="77932" y="81307"/>
                </a:lnTo>
                <a:lnTo>
                  <a:pt x="77625" y="81205"/>
                </a:lnTo>
                <a:lnTo>
                  <a:pt x="77011" y="81614"/>
                </a:lnTo>
                <a:lnTo>
                  <a:pt x="76295" y="81614"/>
                </a:lnTo>
                <a:lnTo>
                  <a:pt x="78852" y="78750"/>
                </a:lnTo>
                <a:lnTo>
                  <a:pt x="77216" y="75375"/>
                </a:lnTo>
                <a:lnTo>
                  <a:pt x="77011" y="75580"/>
                </a:lnTo>
                <a:lnTo>
                  <a:pt x="76807" y="75068"/>
                </a:lnTo>
                <a:lnTo>
                  <a:pt x="76705" y="75170"/>
                </a:lnTo>
                <a:lnTo>
                  <a:pt x="75273" y="74148"/>
                </a:lnTo>
                <a:lnTo>
                  <a:pt x="75068" y="74557"/>
                </a:lnTo>
                <a:lnTo>
                  <a:pt x="74455" y="73841"/>
                </a:lnTo>
                <a:lnTo>
                  <a:pt x="73432" y="74148"/>
                </a:lnTo>
                <a:lnTo>
                  <a:pt x="72614" y="73943"/>
                </a:lnTo>
                <a:lnTo>
                  <a:pt x="72307" y="74352"/>
                </a:lnTo>
                <a:lnTo>
                  <a:pt x="72307" y="73739"/>
                </a:lnTo>
                <a:lnTo>
                  <a:pt x="71284" y="72920"/>
                </a:lnTo>
                <a:lnTo>
                  <a:pt x="70977" y="73432"/>
                </a:lnTo>
                <a:lnTo>
                  <a:pt x="70977" y="73432"/>
                </a:lnTo>
                <a:lnTo>
                  <a:pt x="71080" y="72307"/>
                </a:lnTo>
                <a:lnTo>
                  <a:pt x="69852" y="71284"/>
                </a:lnTo>
                <a:lnTo>
                  <a:pt x="68420" y="71182"/>
                </a:lnTo>
                <a:lnTo>
                  <a:pt x="68830" y="70875"/>
                </a:lnTo>
                <a:lnTo>
                  <a:pt x="69034" y="70568"/>
                </a:lnTo>
                <a:lnTo>
                  <a:pt x="68932" y="70159"/>
                </a:lnTo>
                <a:lnTo>
                  <a:pt x="68420" y="69852"/>
                </a:lnTo>
                <a:lnTo>
                  <a:pt x="68318" y="69955"/>
                </a:lnTo>
                <a:lnTo>
                  <a:pt x="68318" y="70159"/>
                </a:lnTo>
                <a:lnTo>
                  <a:pt x="67909" y="69852"/>
                </a:lnTo>
                <a:lnTo>
                  <a:pt x="67807" y="69955"/>
                </a:lnTo>
                <a:lnTo>
                  <a:pt x="67602" y="69545"/>
                </a:lnTo>
                <a:lnTo>
                  <a:pt x="67398" y="69648"/>
                </a:lnTo>
                <a:lnTo>
                  <a:pt x="67295" y="69239"/>
                </a:lnTo>
                <a:lnTo>
                  <a:pt x="68216" y="69034"/>
                </a:lnTo>
                <a:lnTo>
                  <a:pt x="66068" y="69136"/>
                </a:lnTo>
                <a:lnTo>
                  <a:pt x="66068" y="69239"/>
                </a:lnTo>
                <a:lnTo>
                  <a:pt x="66580" y="69239"/>
                </a:lnTo>
                <a:lnTo>
                  <a:pt x="65045" y="69648"/>
                </a:lnTo>
                <a:lnTo>
                  <a:pt x="64636" y="69443"/>
                </a:lnTo>
                <a:lnTo>
                  <a:pt x="64432" y="69136"/>
                </a:lnTo>
                <a:lnTo>
                  <a:pt x="62489" y="69136"/>
                </a:lnTo>
                <a:lnTo>
                  <a:pt x="62284" y="68523"/>
                </a:lnTo>
                <a:lnTo>
                  <a:pt x="61466" y="68216"/>
                </a:lnTo>
                <a:lnTo>
                  <a:pt x="61159" y="67705"/>
                </a:lnTo>
                <a:lnTo>
                  <a:pt x="60750" y="67705"/>
                </a:lnTo>
                <a:lnTo>
                  <a:pt x="61159" y="68114"/>
                </a:lnTo>
                <a:lnTo>
                  <a:pt x="59727" y="68727"/>
                </a:lnTo>
                <a:lnTo>
                  <a:pt x="59523" y="69239"/>
                </a:lnTo>
                <a:lnTo>
                  <a:pt x="59932" y="70057"/>
                </a:lnTo>
                <a:lnTo>
                  <a:pt x="59625" y="70670"/>
                </a:lnTo>
                <a:lnTo>
                  <a:pt x="59216" y="70364"/>
                </a:lnTo>
                <a:lnTo>
                  <a:pt x="59114" y="69648"/>
                </a:lnTo>
                <a:lnTo>
                  <a:pt x="59420" y="69239"/>
                </a:lnTo>
                <a:lnTo>
                  <a:pt x="59318" y="68727"/>
                </a:lnTo>
                <a:lnTo>
                  <a:pt x="59420" y="68727"/>
                </a:lnTo>
                <a:lnTo>
                  <a:pt x="59216" y="68114"/>
                </a:lnTo>
                <a:lnTo>
                  <a:pt x="59830" y="67807"/>
                </a:lnTo>
                <a:lnTo>
                  <a:pt x="59625" y="67295"/>
                </a:lnTo>
                <a:lnTo>
                  <a:pt x="56966" y="68932"/>
                </a:lnTo>
                <a:lnTo>
                  <a:pt x="56966" y="68727"/>
                </a:lnTo>
                <a:lnTo>
                  <a:pt x="56557" y="68625"/>
                </a:lnTo>
                <a:lnTo>
                  <a:pt x="55739" y="69648"/>
                </a:lnTo>
                <a:lnTo>
                  <a:pt x="55841" y="69545"/>
                </a:lnTo>
                <a:lnTo>
                  <a:pt x="55534" y="70364"/>
                </a:lnTo>
                <a:lnTo>
                  <a:pt x="54614" y="71182"/>
                </a:lnTo>
                <a:lnTo>
                  <a:pt x="54511" y="71898"/>
                </a:lnTo>
                <a:lnTo>
                  <a:pt x="52977" y="70364"/>
                </a:lnTo>
                <a:lnTo>
                  <a:pt x="52057" y="70261"/>
                </a:lnTo>
                <a:lnTo>
                  <a:pt x="51034" y="70875"/>
                </a:lnTo>
                <a:lnTo>
                  <a:pt x="50011" y="70670"/>
                </a:lnTo>
                <a:lnTo>
                  <a:pt x="50011" y="70670"/>
                </a:lnTo>
                <a:lnTo>
                  <a:pt x="50114" y="70875"/>
                </a:lnTo>
                <a:lnTo>
                  <a:pt x="48375" y="68420"/>
                </a:lnTo>
                <a:lnTo>
                  <a:pt x="48580" y="67602"/>
                </a:lnTo>
                <a:lnTo>
                  <a:pt x="48682" y="67705"/>
                </a:lnTo>
                <a:lnTo>
                  <a:pt x="48784" y="66989"/>
                </a:lnTo>
                <a:lnTo>
                  <a:pt x="48784" y="67193"/>
                </a:lnTo>
                <a:lnTo>
                  <a:pt x="49193" y="64739"/>
                </a:lnTo>
                <a:lnTo>
                  <a:pt x="48989" y="64330"/>
                </a:lnTo>
                <a:lnTo>
                  <a:pt x="48580" y="64125"/>
                </a:lnTo>
                <a:lnTo>
                  <a:pt x="48886" y="64227"/>
                </a:lnTo>
                <a:lnTo>
                  <a:pt x="48273" y="63716"/>
                </a:lnTo>
                <a:lnTo>
                  <a:pt x="44284" y="63614"/>
                </a:lnTo>
                <a:lnTo>
                  <a:pt x="45000" y="62795"/>
                </a:lnTo>
                <a:lnTo>
                  <a:pt x="45102" y="61159"/>
                </a:lnTo>
                <a:lnTo>
                  <a:pt x="45409" y="60648"/>
                </a:lnTo>
                <a:lnTo>
                  <a:pt x="45511" y="61261"/>
                </a:lnTo>
                <a:lnTo>
                  <a:pt x="46023" y="60136"/>
                </a:lnTo>
                <a:lnTo>
                  <a:pt x="45818" y="60239"/>
                </a:lnTo>
                <a:lnTo>
                  <a:pt x="46125" y="59932"/>
                </a:lnTo>
                <a:lnTo>
                  <a:pt x="46125" y="59625"/>
                </a:lnTo>
                <a:lnTo>
                  <a:pt x="46534" y="58807"/>
                </a:lnTo>
                <a:lnTo>
                  <a:pt x="46432" y="57989"/>
                </a:lnTo>
                <a:lnTo>
                  <a:pt x="43875" y="58295"/>
                </a:lnTo>
                <a:lnTo>
                  <a:pt x="42955" y="60239"/>
                </a:lnTo>
                <a:lnTo>
                  <a:pt x="42341" y="60648"/>
                </a:lnTo>
                <a:lnTo>
                  <a:pt x="42545" y="60648"/>
                </a:lnTo>
                <a:lnTo>
                  <a:pt x="42443" y="60955"/>
                </a:lnTo>
                <a:lnTo>
                  <a:pt x="39477" y="61261"/>
                </a:lnTo>
                <a:lnTo>
                  <a:pt x="38557" y="60750"/>
                </a:lnTo>
                <a:lnTo>
                  <a:pt x="38557" y="60750"/>
                </a:lnTo>
                <a:lnTo>
                  <a:pt x="38659" y="60852"/>
                </a:lnTo>
                <a:lnTo>
                  <a:pt x="38659" y="60852"/>
                </a:lnTo>
                <a:lnTo>
                  <a:pt x="38352" y="60648"/>
                </a:lnTo>
                <a:lnTo>
                  <a:pt x="38352" y="60648"/>
                </a:lnTo>
                <a:lnTo>
                  <a:pt x="38557" y="60750"/>
                </a:lnTo>
                <a:lnTo>
                  <a:pt x="37432" y="57989"/>
                </a:lnTo>
                <a:lnTo>
                  <a:pt x="37432" y="58193"/>
                </a:lnTo>
                <a:lnTo>
                  <a:pt x="37227" y="57375"/>
                </a:lnTo>
                <a:lnTo>
                  <a:pt x="37432" y="57989"/>
                </a:lnTo>
                <a:lnTo>
                  <a:pt x="38455" y="52159"/>
                </a:lnTo>
                <a:lnTo>
                  <a:pt x="38250" y="51750"/>
                </a:lnTo>
                <a:lnTo>
                  <a:pt x="38761" y="51545"/>
                </a:lnTo>
                <a:lnTo>
                  <a:pt x="38761" y="51341"/>
                </a:lnTo>
                <a:lnTo>
                  <a:pt x="39068" y="51136"/>
                </a:lnTo>
                <a:lnTo>
                  <a:pt x="38966" y="51136"/>
                </a:lnTo>
                <a:lnTo>
                  <a:pt x="39170" y="51034"/>
                </a:lnTo>
                <a:lnTo>
                  <a:pt x="39375" y="50830"/>
                </a:lnTo>
                <a:lnTo>
                  <a:pt x="39682" y="50727"/>
                </a:lnTo>
                <a:lnTo>
                  <a:pt x="39580" y="50523"/>
                </a:lnTo>
                <a:lnTo>
                  <a:pt x="40091" y="50625"/>
                </a:lnTo>
                <a:lnTo>
                  <a:pt x="41216" y="49909"/>
                </a:lnTo>
                <a:lnTo>
                  <a:pt x="41216" y="49705"/>
                </a:lnTo>
                <a:lnTo>
                  <a:pt x="41420" y="49398"/>
                </a:lnTo>
                <a:lnTo>
                  <a:pt x="41420" y="49602"/>
                </a:lnTo>
                <a:lnTo>
                  <a:pt x="41625" y="49602"/>
                </a:lnTo>
                <a:lnTo>
                  <a:pt x="41318" y="49807"/>
                </a:lnTo>
                <a:lnTo>
                  <a:pt x="42341" y="49193"/>
                </a:lnTo>
                <a:lnTo>
                  <a:pt x="43773" y="49602"/>
                </a:lnTo>
                <a:lnTo>
                  <a:pt x="43977" y="49398"/>
                </a:lnTo>
                <a:lnTo>
                  <a:pt x="44489" y="49602"/>
                </a:lnTo>
                <a:lnTo>
                  <a:pt x="44489" y="49909"/>
                </a:lnTo>
                <a:lnTo>
                  <a:pt x="44386" y="49909"/>
                </a:lnTo>
                <a:lnTo>
                  <a:pt x="45205" y="50114"/>
                </a:lnTo>
                <a:lnTo>
                  <a:pt x="45409" y="49705"/>
                </a:lnTo>
                <a:lnTo>
                  <a:pt x="45920" y="50216"/>
                </a:lnTo>
                <a:lnTo>
                  <a:pt x="46125" y="50216"/>
                </a:lnTo>
                <a:lnTo>
                  <a:pt x="45818" y="49705"/>
                </a:lnTo>
                <a:lnTo>
                  <a:pt x="46227" y="49091"/>
                </a:lnTo>
                <a:lnTo>
                  <a:pt x="46227" y="49091"/>
                </a:lnTo>
                <a:lnTo>
                  <a:pt x="45920" y="49295"/>
                </a:lnTo>
                <a:lnTo>
                  <a:pt x="46023" y="48989"/>
                </a:lnTo>
                <a:lnTo>
                  <a:pt x="45307" y="49091"/>
                </a:lnTo>
                <a:lnTo>
                  <a:pt x="47557" y="48477"/>
                </a:lnTo>
                <a:lnTo>
                  <a:pt x="47557" y="48477"/>
                </a:lnTo>
                <a:lnTo>
                  <a:pt x="47455" y="48989"/>
                </a:lnTo>
                <a:lnTo>
                  <a:pt x="47966" y="48784"/>
                </a:lnTo>
                <a:lnTo>
                  <a:pt x="47966" y="48886"/>
                </a:lnTo>
                <a:lnTo>
                  <a:pt x="48477" y="48580"/>
                </a:lnTo>
                <a:lnTo>
                  <a:pt x="48477" y="48580"/>
                </a:lnTo>
                <a:lnTo>
                  <a:pt x="48170" y="48886"/>
                </a:lnTo>
                <a:lnTo>
                  <a:pt x="48886" y="48784"/>
                </a:lnTo>
                <a:lnTo>
                  <a:pt x="49602" y="48886"/>
                </a:lnTo>
                <a:lnTo>
                  <a:pt x="49500" y="49091"/>
                </a:lnTo>
                <a:lnTo>
                  <a:pt x="49655" y="49401"/>
                </a:lnTo>
                <a:lnTo>
                  <a:pt x="49655" y="49401"/>
                </a:lnTo>
                <a:lnTo>
                  <a:pt x="51239" y="49500"/>
                </a:lnTo>
                <a:lnTo>
                  <a:pt x="51750" y="50216"/>
                </a:lnTo>
                <a:lnTo>
                  <a:pt x="51443" y="51545"/>
                </a:lnTo>
                <a:lnTo>
                  <a:pt x="51648" y="51239"/>
                </a:lnTo>
                <a:lnTo>
                  <a:pt x="51852" y="51341"/>
                </a:lnTo>
                <a:lnTo>
                  <a:pt x="51443" y="51750"/>
                </a:lnTo>
                <a:lnTo>
                  <a:pt x="52670" y="54102"/>
                </a:lnTo>
                <a:lnTo>
                  <a:pt x="52875" y="54102"/>
                </a:lnTo>
                <a:lnTo>
                  <a:pt x="53485" y="53390"/>
                </a:lnTo>
                <a:lnTo>
                  <a:pt x="53485" y="53390"/>
                </a:lnTo>
                <a:lnTo>
                  <a:pt x="53403" y="50915"/>
                </a:lnTo>
                <a:lnTo>
                  <a:pt x="53591" y="50727"/>
                </a:lnTo>
                <a:lnTo>
                  <a:pt x="53489" y="47761"/>
                </a:lnTo>
                <a:lnTo>
                  <a:pt x="53693" y="47659"/>
                </a:lnTo>
                <a:lnTo>
                  <a:pt x="54307" y="46636"/>
                </a:lnTo>
                <a:lnTo>
                  <a:pt x="54307" y="46841"/>
                </a:lnTo>
                <a:lnTo>
                  <a:pt x="54409" y="46739"/>
                </a:lnTo>
                <a:lnTo>
                  <a:pt x="54409" y="46636"/>
                </a:lnTo>
                <a:lnTo>
                  <a:pt x="55841" y="45716"/>
                </a:lnTo>
                <a:lnTo>
                  <a:pt x="55841" y="45818"/>
                </a:lnTo>
                <a:lnTo>
                  <a:pt x="57170" y="44898"/>
                </a:lnTo>
                <a:lnTo>
                  <a:pt x="57170" y="45102"/>
                </a:lnTo>
                <a:lnTo>
                  <a:pt x="57784" y="44284"/>
                </a:lnTo>
                <a:lnTo>
                  <a:pt x="58705" y="44080"/>
                </a:lnTo>
                <a:lnTo>
                  <a:pt x="58193" y="43875"/>
                </a:lnTo>
                <a:lnTo>
                  <a:pt x="58602" y="43875"/>
                </a:lnTo>
                <a:lnTo>
                  <a:pt x="58295" y="43466"/>
                </a:lnTo>
                <a:lnTo>
                  <a:pt x="59420" y="43364"/>
                </a:lnTo>
                <a:lnTo>
                  <a:pt x="59523" y="43057"/>
                </a:lnTo>
                <a:lnTo>
                  <a:pt x="59523" y="43057"/>
                </a:lnTo>
                <a:lnTo>
                  <a:pt x="59216" y="43364"/>
                </a:lnTo>
                <a:lnTo>
                  <a:pt x="58705" y="43057"/>
                </a:lnTo>
                <a:lnTo>
                  <a:pt x="58807" y="42750"/>
                </a:lnTo>
                <a:lnTo>
                  <a:pt x="59216" y="42852"/>
                </a:lnTo>
                <a:lnTo>
                  <a:pt x="59318" y="42750"/>
                </a:lnTo>
                <a:lnTo>
                  <a:pt x="59523" y="42852"/>
                </a:lnTo>
                <a:lnTo>
                  <a:pt x="59523" y="42545"/>
                </a:lnTo>
                <a:lnTo>
                  <a:pt x="59420" y="42034"/>
                </a:lnTo>
                <a:lnTo>
                  <a:pt x="59216" y="41932"/>
                </a:lnTo>
                <a:lnTo>
                  <a:pt x="58705" y="41625"/>
                </a:lnTo>
                <a:lnTo>
                  <a:pt x="59114" y="41727"/>
                </a:lnTo>
                <a:lnTo>
                  <a:pt x="59216" y="41932"/>
                </a:lnTo>
                <a:lnTo>
                  <a:pt x="59216" y="41932"/>
                </a:lnTo>
                <a:lnTo>
                  <a:pt x="59114" y="41420"/>
                </a:lnTo>
                <a:lnTo>
                  <a:pt x="59420" y="41420"/>
                </a:lnTo>
                <a:lnTo>
                  <a:pt x="59523" y="41318"/>
                </a:lnTo>
                <a:lnTo>
                  <a:pt x="59011" y="40705"/>
                </a:lnTo>
                <a:lnTo>
                  <a:pt x="59523" y="41216"/>
                </a:lnTo>
                <a:lnTo>
                  <a:pt x="59523" y="40807"/>
                </a:lnTo>
                <a:lnTo>
                  <a:pt x="58909" y="40500"/>
                </a:lnTo>
                <a:lnTo>
                  <a:pt x="59318" y="39989"/>
                </a:lnTo>
                <a:lnTo>
                  <a:pt x="59011" y="40500"/>
                </a:lnTo>
                <a:lnTo>
                  <a:pt x="59216" y="40398"/>
                </a:lnTo>
                <a:lnTo>
                  <a:pt x="59216" y="40602"/>
                </a:lnTo>
                <a:lnTo>
                  <a:pt x="59318" y="40500"/>
                </a:lnTo>
                <a:lnTo>
                  <a:pt x="59625" y="40807"/>
                </a:lnTo>
                <a:lnTo>
                  <a:pt x="59523" y="40295"/>
                </a:lnTo>
                <a:lnTo>
                  <a:pt x="59727" y="40500"/>
                </a:lnTo>
                <a:lnTo>
                  <a:pt x="59830" y="39580"/>
                </a:lnTo>
                <a:lnTo>
                  <a:pt x="60034" y="39477"/>
                </a:lnTo>
                <a:lnTo>
                  <a:pt x="60034" y="39580"/>
                </a:lnTo>
                <a:lnTo>
                  <a:pt x="60136" y="39375"/>
                </a:lnTo>
                <a:lnTo>
                  <a:pt x="60136" y="39477"/>
                </a:lnTo>
                <a:lnTo>
                  <a:pt x="60443" y="39273"/>
                </a:lnTo>
                <a:lnTo>
                  <a:pt x="60443" y="39375"/>
                </a:lnTo>
                <a:lnTo>
                  <a:pt x="60341" y="39477"/>
                </a:lnTo>
                <a:lnTo>
                  <a:pt x="60443" y="39477"/>
                </a:lnTo>
                <a:lnTo>
                  <a:pt x="60034" y="39784"/>
                </a:lnTo>
                <a:lnTo>
                  <a:pt x="60136" y="39784"/>
                </a:lnTo>
                <a:lnTo>
                  <a:pt x="59830" y="40193"/>
                </a:lnTo>
                <a:lnTo>
                  <a:pt x="60136" y="40295"/>
                </a:lnTo>
                <a:lnTo>
                  <a:pt x="60136" y="40500"/>
                </a:lnTo>
                <a:lnTo>
                  <a:pt x="60034" y="40705"/>
                </a:lnTo>
                <a:lnTo>
                  <a:pt x="60034" y="40909"/>
                </a:lnTo>
                <a:lnTo>
                  <a:pt x="60136" y="40909"/>
                </a:lnTo>
                <a:lnTo>
                  <a:pt x="59727" y="41830"/>
                </a:lnTo>
                <a:lnTo>
                  <a:pt x="60750" y="40500"/>
                </a:lnTo>
                <a:lnTo>
                  <a:pt x="60750" y="39375"/>
                </a:lnTo>
                <a:lnTo>
                  <a:pt x="61057" y="39886"/>
                </a:lnTo>
                <a:lnTo>
                  <a:pt x="62182" y="38864"/>
                </a:lnTo>
                <a:lnTo>
                  <a:pt x="62386" y="38455"/>
                </a:lnTo>
                <a:lnTo>
                  <a:pt x="62284" y="38250"/>
                </a:lnTo>
                <a:lnTo>
                  <a:pt x="62591" y="37636"/>
                </a:lnTo>
                <a:lnTo>
                  <a:pt x="62489" y="38148"/>
                </a:lnTo>
                <a:lnTo>
                  <a:pt x="64943" y="37125"/>
                </a:lnTo>
                <a:lnTo>
                  <a:pt x="65045" y="37227"/>
                </a:lnTo>
                <a:lnTo>
                  <a:pt x="65148" y="37125"/>
                </a:lnTo>
                <a:lnTo>
                  <a:pt x="65148" y="37125"/>
                </a:lnTo>
                <a:lnTo>
                  <a:pt x="65045" y="37432"/>
                </a:lnTo>
                <a:lnTo>
                  <a:pt x="65557" y="37227"/>
                </a:lnTo>
                <a:lnTo>
                  <a:pt x="65557" y="37227"/>
                </a:lnTo>
                <a:lnTo>
                  <a:pt x="65455" y="37330"/>
                </a:lnTo>
                <a:lnTo>
                  <a:pt x="66068" y="37227"/>
                </a:lnTo>
                <a:lnTo>
                  <a:pt x="65966" y="36818"/>
                </a:lnTo>
                <a:lnTo>
                  <a:pt x="65761" y="37125"/>
                </a:lnTo>
                <a:lnTo>
                  <a:pt x="65455" y="36614"/>
                </a:lnTo>
                <a:lnTo>
                  <a:pt x="66784" y="35080"/>
                </a:lnTo>
                <a:lnTo>
                  <a:pt x="66886" y="35182"/>
                </a:lnTo>
                <a:lnTo>
                  <a:pt x="66989" y="34977"/>
                </a:lnTo>
                <a:lnTo>
                  <a:pt x="66989" y="35080"/>
                </a:lnTo>
                <a:lnTo>
                  <a:pt x="67091" y="34875"/>
                </a:lnTo>
                <a:lnTo>
                  <a:pt x="67091" y="35080"/>
                </a:lnTo>
                <a:lnTo>
                  <a:pt x="67193" y="34977"/>
                </a:lnTo>
                <a:lnTo>
                  <a:pt x="68011" y="34364"/>
                </a:lnTo>
                <a:lnTo>
                  <a:pt x="68011" y="34466"/>
                </a:lnTo>
                <a:lnTo>
                  <a:pt x="67909" y="34568"/>
                </a:lnTo>
                <a:lnTo>
                  <a:pt x="68114" y="34670"/>
                </a:lnTo>
                <a:lnTo>
                  <a:pt x="68216" y="34364"/>
                </a:lnTo>
                <a:lnTo>
                  <a:pt x="68523" y="34568"/>
                </a:lnTo>
                <a:lnTo>
                  <a:pt x="69136" y="34261"/>
                </a:lnTo>
                <a:lnTo>
                  <a:pt x="69545" y="33648"/>
                </a:lnTo>
                <a:lnTo>
                  <a:pt x="70568" y="33443"/>
                </a:lnTo>
                <a:lnTo>
                  <a:pt x="70466" y="33545"/>
                </a:lnTo>
                <a:lnTo>
                  <a:pt x="71795" y="32932"/>
                </a:lnTo>
                <a:lnTo>
                  <a:pt x="72102" y="33034"/>
                </a:lnTo>
                <a:lnTo>
                  <a:pt x="71386" y="33443"/>
                </a:lnTo>
                <a:lnTo>
                  <a:pt x="72716" y="33443"/>
                </a:lnTo>
                <a:lnTo>
                  <a:pt x="71898" y="33852"/>
                </a:lnTo>
                <a:lnTo>
                  <a:pt x="71898" y="33545"/>
                </a:lnTo>
                <a:lnTo>
                  <a:pt x="71795" y="33545"/>
                </a:lnTo>
                <a:lnTo>
                  <a:pt x="70568" y="34261"/>
                </a:lnTo>
                <a:lnTo>
                  <a:pt x="70568" y="34261"/>
                </a:lnTo>
                <a:lnTo>
                  <a:pt x="70364" y="34364"/>
                </a:lnTo>
                <a:lnTo>
                  <a:pt x="69955" y="35182"/>
                </a:lnTo>
                <a:lnTo>
                  <a:pt x="70261" y="35386"/>
                </a:lnTo>
                <a:lnTo>
                  <a:pt x="71795" y="34364"/>
                </a:lnTo>
                <a:lnTo>
                  <a:pt x="71795" y="34466"/>
                </a:lnTo>
                <a:lnTo>
                  <a:pt x="71898" y="34261"/>
                </a:lnTo>
                <a:lnTo>
                  <a:pt x="74250" y="33648"/>
                </a:lnTo>
                <a:lnTo>
                  <a:pt x="74250" y="33443"/>
                </a:lnTo>
                <a:lnTo>
                  <a:pt x="74250" y="33136"/>
                </a:lnTo>
                <a:lnTo>
                  <a:pt x="73943" y="32932"/>
                </a:lnTo>
                <a:lnTo>
                  <a:pt x="73227" y="33239"/>
                </a:lnTo>
                <a:lnTo>
                  <a:pt x="73330" y="33136"/>
                </a:lnTo>
                <a:lnTo>
                  <a:pt x="72307" y="32830"/>
                </a:lnTo>
                <a:lnTo>
                  <a:pt x="72511" y="32727"/>
                </a:lnTo>
                <a:lnTo>
                  <a:pt x="72000" y="32420"/>
                </a:lnTo>
                <a:lnTo>
                  <a:pt x="72000" y="31807"/>
                </a:lnTo>
                <a:lnTo>
                  <a:pt x="71693" y="31705"/>
                </a:lnTo>
                <a:lnTo>
                  <a:pt x="72409" y="31091"/>
                </a:lnTo>
                <a:lnTo>
                  <a:pt x="72146" y="31003"/>
                </a:lnTo>
                <a:lnTo>
                  <a:pt x="72146" y="31003"/>
                </a:lnTo>
                <a:lnTo>
                  <a:pt x="71795" y="31091"/>
                </a:lnTo>
                <a:lnTo>
                  <a:pt x="70875" y="30784"/>
                </a:lnTo>
                <a:lnTo>
                  <a:pt x="72102" y="30784"/>
                </a:lnTo>
                <a:lnTo>
                  <a:pt x="72818" y="29966"/>
                </a:lnTo>
                <a:lnTo>
                  <a:pt x="70568" y="29966"/>
                </a:lnTo>
                <a:lnTo>
                  <a:pt x="63307" y="33852"/>
                </a:lnTo>
                <a:lnTo>
                  <a:pt x="63307" y="33852"/>
                </a:lnTo>
                <a:lnTo>
                  <a:pt x="68114" y="31091"/>
                </a:lnTo>
                <a:lnTo>
                  <a:pt x="67602" y="30375"/>
                </a:lnTo>
                <a:lnTo>
                  <a:pt x="79977" y="27205"/>
                </a:lnTo>
                <a:lnTo>
                  <a:pt x="80795" y="26489"/>
                </a:lnTo>
                <a:lnTo>
                  <a:pt x="80591" y="26284"/>
                </a:lnTo>
                <a:lnTo>
                  <a:pt x="81000" y="26080"/>
                </a:lnTo>
                <a:lnTo>
                  <a:pt x="81205" y="25466"/>
                </a:lnTo>
                <a:lnTo>
                  <a:pt x="80898" y="25159"/>
                </a:lnTo>
                <a:lnTo>
                  <a:pt x="80080" y="25364"/>
                </a:lnTo>
                <a:lnTo>
                  <a:pt x="79977" y="25261"/>
                </a:lnTo>
                <a:lnTo>
                  <a:pt x="80386" y="24852"/>
                </a:lnTo>
                <a:lnTo>
                  <a:pt x="79875" y="24750"/>
                </a:lnTo>
                <a:lnTo>
                  <a:pt x="77727" y="25568"/>
                </a:lnTo>
                <a:lnTo>
                  <a:pt x="78034" y="25364"/>
                </a:lnTo>
                <a:lnTo>
                  <a:pt x="77830" y="25261"/>
                </a:lnTo>
                <a:lnTo>
                  <a:pt x="80182" y="24545"/>
                </a:lnTo>
                <a:lnTo>
                  <a:pt x="80182" y="24034"/>
                </a:lnTo>
                <a:lnTo>
                  <a:pt x="79773" y="24136"/>
                </a:lnTo>
                <a:lnTo>
                  <a:pt x="79261" y="23727"/>
                </a:lnTo>
                <a:lnTo>
                  <a:pt x="78648" y="24034"/>
                </a:lnTo>
                <a:lnTo>
                  <a:pt x="79159" y="23727"/>
                </a:lnTo>
                <a:lnTo>
                  <a:pt x="78852" y="23625"/>
                </a:lnTo>
                <a:lnTo>
                  <a:pt x="78239" y="23830"/>
                </a:lnTo>
                <a:lnTo>
                  <a:pt x="78648" y="23523"/>
                </a:lnTo>
                <a:lnTo>
                  <a:pt x="78648" y="23114"/>
                </a:lnTo>
                <a:lnTo>
                  <a:pt x="78545" y="23216"/>
                </a:lnTo>
                <a:lnTo>
                  <a:pt x="78443" y="23011"/>
                </a:lnTo>
                <a:lnTo>
                  <a:pt x="77932" y="22909"/>
                </a:lnTo>
                <a:lnTo>
                  <a:pt x="78136" y="22705"/>
                </a:lnTo>
                <a:lnTo>
                  <a:pt x="77830" y="22705"/>
                </a:lnTo>
                <a:lnTo>
                  <a:pt x="78136" y="22602"/>
                </a:lnTo>
                <a:lnTo>
                  <a:pt x="77727" y="22500"/>
                </a:lnTo>
                <a:lnTo>
                  <a:pt x="77932" y="22398"/>
                </a:lnTo>
                <a:lnTo>
                  <a:pt x="77523" y="22193"/>
                </a:lnTo>
                <a:lnTo>
                  <a:pt x="78341" y="22091"/>
                </a:lnTo>
                <a:lnTo>
                  <a:pt x="77727" y="21477"/>
                </a:lnTo>
                <a:lnTo>
                  <a:pt x="78341" y="21170"/>
                </a:lnTo>
                <a:lnTo>
                  <a:pt x="78034" y="20864"/>
                </a:lnTo>
                <a:lnTo>
                  <a:pt x="77420" y="20966"/>
                </a:lnTo>
                <a:lnTo>
                  <a:pt x="77420" y="20966"/>
                </a:lnTo>
                <a:lnTo>
                  <a:pt x="78136" y="20557"/>
                </a:lnTo>
                <a:lnTo>
                  <a:pt x="77318" y="20659"/>
                </a:lnTo>
                <a:lnTo>
                  <a:pt x="77318" y="20659"/>
                </a:lnTo>
                <a:lnTo>
                  <a:pt x="77932" y="20455"/>
                </a:lnTo>
                <a:lnTo>
                  <a:pt x="77727" y="20148"/>
                </a:lnTo>
                <a:lnTo>
                  <a:pt x="77932" y="20045"/>
                </a:lnTo>
                <a:lnTo>
                  <a:pt x="77318" y="20045"/>
                </a:lnTo>
                <a:lnTo>
                  <a:pt x="77727" y="19943"/>
                </a:lnTo>
                <a:lnTo>
                  <a:pt x="77523" y="19636"/>
                </a:lnTo>
                <a:lnTo>
                  <a:pt x="77727" y="19534"/>
                </a:lnTo>
                <a:lnTo>
                  <a:pt x="77625" y="19330"/>
                </a:lnTo>
                <a:lnTo>
                  <a:pt x="77420" y="19330"/>
                </a:lnTo>
                <a:lnTo>
                  <a:pt x="77216" y="19125"/>
                </a:lnTo>
                <a:lnTo>
                  <a:pt x="77216" y="18818"/>
                </a:lnTo>
                <a:lnTo>
                  <a:pt x="76705" y="19739"/>
                </a:lnTo>
                <a:lnTo>
                  <a:pt x="76398" y="19739"/>
                </a:lnTo>
                <a:lnTo>
                  <a:pt x="76295" y="20045"/>
                </a:lnTo>
                <a:lnTo>
                  <a:pt x="75580" y="20557"/>
                </a:lnTo>
                <a:lnTo>
                  <a:pt x="75477" y="20250"/>
                </a:lnTo>
                <a:lnTo>
                  <a:pt x="74148" y="21068"/>
                </a:lnTo>
                <a:lnTo>
                  <a:pt x="74250" y="20659"/>
                </a:lnTo>
                <a:lnTo>
                  <a:pt x="73943" y="20864"/>
                </a:lnTo>
                <a:lnTo>
                  <a:pt x="73841" y="20761"/>
                </a:lnTo>
                <a:lnTo>
                  <a:pt x="73739" y="20761"/>
                </a:lnTo>
                <a:lnTo>
                  <a:pt x="73943" y="20250"/>
                </a:lnTo>
                <a:lnTo>
                  <a:pt x="72716" y="20250"/>
                </a:lnTo>
                <a:lnTo>
                  <a:pt x="73534" y="19739"/>
                </a:lnTo>
                <a:lnTo>
                  <a:pt x="73330" y="19739"/>
                </a:lnTo>
                <a:lnTo>
                  <a:pt x="73534" y="19330"/>
                </a:lnTo>
                <a:lnTo>
                  <a:pt x="72920" y="19125"/>
                </a:lnTo>
                <a:lnTo>
                  <a:pt x="73636" y="19023"/>
                </a:lnTo>
                <a:lnTo>
                  <a:pt x="74148" y="18102"/>
                </a:lnTo>
                <a:lnTo>
                  <a:pt x="74148" y="18102"/>
                </a:lnTo>
                <a:lnTo>
                  <a:pt x="73841" y="18307"/>
                </a:lnTo>
                <a:lnTo>
                  <a:pt x="72716" y="17795"/>
                </a:lnTo>
                <a:lnTo>
                  <a:pt x="73023" y="17591"/>
                </a:lnTo>
                <a:lnTo>
                  <a:pt x="72511" y="17591"/>
                </a:lnTo>
                <a:lnTo>
                  <a:pt x="72000" y="16875"/>
                </a:lnTo>
                <a:lnTo>
                  <a:pt x="70364" y="17080"/>
                </a:lnTo>
                <a:lnTo>
                  <a:pt x="70466" y="16977"/>
                </a:lnTo>
                <a:lnTo>
                  <a:pt x="68932" y="16875"/>
                </a:lnTo>
                <a:lnTo>
                  <a:pt x="68727" y="17693"/>
                </a:lnTo>
                <a:lnTo>
                  <a:pt x="67909" y="18307"/>
                </a:lnTo>
                <a:lnTo>
                  <a:pt x="68318" y="18307"/>
                </a:lnTo>
                <a:lnTo>
                  <a:pt x="67909" y="19023"/>
                </a:lnTo>
                <a:lnTo>
                  <a:pt x="68114" y="19125"/>
                </a:lnTo>
                <a:lnTo>
                  <a:pt x="66580" y="20250"/>
                </a:lnTo>
                <a:lnTo>
                  <a:pt x="67193" y="21784"/>
                </a:lnTo>
                <a:lnTo>
                  <a:pt x="63511" y="24239"/>
                </a:lnTo>
                <a:lnTo>
                  <a:pt x="63716" y="24750"/>
                </a:lnTo>
                <a:lnTo>
                  <a:pt x="63614" y="24750"/>
                </a:lnTo>
                <a:lnTo>
                  <a:pt x="63716" y="25057"/>
                </a:lnTo>
                <a:lnTo>
                  <a:pt x="63307" y="26591"/>
                </a:lnTo>
                <a:lnTo>
                  <a:pt x="62693" y="27000"/>
                </a:lnTo>
                <a:lnTo>
                  <a:pt x="62795" y="27307"/>
                </a:lnTo>
                <a:lnTo>
                  <a:pt x="62489" y="27614"/>
                </a:lnTo>
                <a:lnTo>
                  <a:pt x="62386" y="27205"/>
                </a:lnTo>
                <a:lnTo>
                  <a:pt x="61977" y="27511"/>
                </a:lnTo>
                <a:lnTo>
                  <a:pt x="61977" y="28023"/>
                </a:lnTo>
                <a:lnTo>
                  <a:pt x="60955" y="27716"/>
                </a:lnTo>
                <a:lnTo>
                  <a:pt x="61364" y="27000"/>
                </a:lnTo>
                <a:lnTo>
                  <a:pt x="60648" y="26591"/>
                </a:lnTo>
                <a:lnTo>
                  <a:pt x="61466" y="24341"/>
                </a:lnTo>
                <a:lnTo>
                  <a:pt x="60852" y="23625"/>
                </a:lnTo>
                <a:lnTo>
                  <a:pt x="59420" y="23830"/>
                </a:lnTo>
                <a:lnTo>
                  <a:pt x="59216" y="23216"/>
                </a:lnTo>
                <a:lnTo>
                  <a:pt x="57682" y="22091"/>
                </a:lnTo>
                <a:lnTo>
                  <a:pt x="55227" y="21989"/>
                </a:lnTo>
                <a:lnTo>
                  <a:pt x="55330" y="21886"/>
                </a:lnTo>
                <a:lnTo>
                  <a:pt x="54920" y="22091"/>
                </a:lnTo>
                <a:lnTo>
                  <a:pt x="55636" y="20761"/>
                </a:lnTo>
                <a:lnTo>
                  <a:pt x="55534" y="20250"/>
                </a:lnTo>
                <a:lnTo>
                  <a:pt x="54614" y="20761"/>
                </a:lnTo>
                <a:lnTo>
                  <a:pt x="54920" y="20352"/>
                </a:lnTo>
                <a:lnTo>
                  <a:pt x="54716" y="20045"/>
                </a:lnTo>
                <a:lnTo>
                  <a:pt x="57580" y="17489"/>
                </a:lnTo>
                <a:lnTo>
                  <a:pt x="57580" y="17284"/>
                </a:lnTo>
                <a:lnTo>
                  <a:pt x="58091" y="16875"/>
                </a:lnTo>
                <a:lnTo>
                  <a:pt x="58398" y="17080"/>
                </a:lnTo>
                <a:lnTo>
                  <a:pt x="58398" y="16875"/>
                </a:lnTo>
                <a:lnTo>
                  <a:pt x="59114" y="16670"/>
                </a:lnTo>
                <a:lnTo>
                  <a:pt x="59216" y="16466"/>
                </a:lnTo>
                <a:lnTo>
                  <a:pt x="60136" y="16364"/>
                </a:lnTo>
                <a:lnTo>
                  <a:pt x="60239" y="15852"/>
                </a:lnTo>
                <a:lnTo>
                  <a:pt x="59830" y="15648"/>
                </a:lnTo>
                <a:lnTo>
                  <a:pt x="59420" y="15852"/>
                </a:lnTo>
                <a:lnTo>
                  <a:pt x="59727" y="15648"/>
                </a:lnTo>
                <a:lnTo>
                  <a:pt x="59011" y="15443"/>
                </a:lnTo>
                <a:lnTo>
                  <a:pt x="58909" y="15239"/>
                </a:lnTo>
                <a:lnTo>
                  <a:pt x="59932" y="15545"/>
                </a:lnTo>
                <a:lnTo>
                  <a:pt x="59932" y="15648"/>
                </a:lnTo>
                <a:lnTo>
                  <a:pt x="64227" y="14318"/>
                </a:lnTo>
                <a:lnTo>
                  <a:pt x="61670" y="13602"/>
                </a:lnTo>
                <a:lnTo>
                  <a:pt x="62693" y="13705"/>
                </a:lnTo>
                <a:lnTo>
                  <a:pt x="64330" y="14114"/>
                </a:lnTo>
                <a:lnTo>
                  <a:pt x="65455" y="13602"/>
                </a:lnTo>
                <a:lnTo>
                  <a:pt x="65250" y="13193"/>
                </a:lnTo>
                <a:lnTo>
                  <a:pt x="66170" y="13091"/>
                </a:lnTo>
                <a:lnTo>
                  <a:pt x="66375" y="13398"/>
                </a:lnTo>
                <a:lnTo>
                  <a:pt x="66784" y="13295"/>
                </a:lnTo>
                <a:lnTo>
                  <a:pt x="67091" y="13091"/>
                </a:lnTo>
                <a:lnTo>
                  <a:pt x="66580" y="12784"/>
                </a:lnTo>
                <a:lnTo>
                  <a:pt x="66580" y="12784"/>
                </a:lnTo>
                <a:lnTo>
                  <a:pt x="67091" y="12886"/>
                </a:lnTo>
                <a:lnTo>
                  <a:pt x="67398" y="13295"/>
                </a:lnTo>
                <a:lnTo>
                  <a:pt x="69545" y="12273"/>
                </a:lnTo>
                <a:lnTo>
                  <a:pt x="69443" y="11659"/>
                </a:lnTo>
                <a:lnTo>
                  <a:pt x="69955" y="11045"/>
                </a:lnTo>
                <a:lnTo>
                  <a:pt x="70568" y="10841"/>
                </a:lnTo>
                <a:lnTo>
                  <a:pt x="69955" y="10739"/>
                </a:lnTo>
                <a:lnTo>
                  <a:pt x="69852" y="10534"/>
                </a:lnTo>
                <a:lnTo>
                  <a:pt x="70159" y="10432"/>
                </a:lnTo>
                <a:lnTo>
                  <a:pt x="68216" y="10227"/>
                </a:lnTo>
                <a:lnTo>
                  <a:pt x="67909" y="10739"/>
                </a:lnTo>
                <a:lnTo>
                  <a:pt x="68114" y="10943"/>
                </a:lnTo>
                <a:lnTo>
                  <a:pt x="67807" y="11045"/>
                </a:lnTo>
                <a:lnTo>
                  <a:pt x="68011" y="11148"/>
                </a:lnTo>
                <a:lnTo>
                  <a:pt x="65352" y="12580"/>
                </a:lnTo>
                <a:lnTo>
                  <a:pt x="65148" y="11761"/>
                </a:lnTo>
                <a:lnTo>
                  <a:pt x="65352" y="11557"/>
                </a:lnTo>
                <a:lnTo>
                  <a:pt x="65455" y="11557"/>
                </a:lnTo>
                <a:lnTo>
                  <a:pt x="65864" y="11045"/>
                </a:lnTo>
                <a:lnTo>
                  <a:pt x="64841" y="11045"/>
                </a:lnTo>
                <a:lnTo>
                  <a:pt x="64023" y="11557"/>
                </a:lnTo>
                <a:lnTo>
                  <a:pt x="64023" y="11557"/>
                </a:lnTo>
                <a:lnTo>
                  <a:pt x="64125" y="10739"/>
                </a:lnTo>
                <a:lnTo>
                  <a:pt x="64739" y="10534"/>
                </a:lnTo>
                <a:lnTo>
                  <a:pt x="64125" y="10534"/>
                </a:lnTo>
                <a:lnTo>
                  <a:pt x="64432" y="10432"/>
                </a:lnTo>
                <a:lnTo>
                  <a:pt x="63307" y="10330"/>
                </a:lnTo>
                <a:lnTo>
                  <a:pt x="64125" y="10023"/>
                </a:lnTo>
                <a:lnTo>
                  <a:pt x="63818" y="10023"/>
                </a:lnTo>
                <a:lnTo>
                  <a:pt x="64330" y="9920"/>
                </a:lnTo>
                <a:lnTo>
                  <a:pt x="64125" y="9409"/>
                </a:lnTo>
                <a:lnTo>
                  <a:pt x="64432" y="9000"/>
                </a:lnTo>
                <a:lnTo>
                  <a:pt x="64227" y="8591"/>
                </a:lnTo>
                <a:lnTo>
                  <a:pt x="63920" y="8386"/>
                </a:ln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lt1"/>
              </a:solidFill>
              <a:cs typeface="B Nazanin" panose="00000700000000000000" pitchFamily="2" charset="-78"/>
            </a:endParaRPr>
          </a:p>
        </p:txBody>
      </p:sp>
      <p:sp>
        <p:nvSpPr>
          <p:cNvPr id="250" name="Google Shape;250;p25"/>
          <p:cNvSpPr txBox="1">
            <a:spLocks noGrp="1"/>
          </p:cNvSpPr>
          <p:nvPr>
            <p:ph type="title" idx="4294967295"/>
          </p:nvPr>
        </p:nvSpPr>
        <p:spPr>
          <a:xfrm>
            <a:off x="941025" y="351249"/>
            <a:ext cx="6193200" cy="3963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dirty="0">
                <a:solidFill>
                  <a:schemeClr val="lt1"/>
                </a:solidFill>
                <a:cs typeface="B Nazanin" panose="00000700000000000000" pitchFamily="2" charset="-78"/>
              </a:rPr>
              <a:t>نقشه ها</a:t>
            </a:r>
            <a:endParaRPr dirty="0">
              <a:solidFill>
                <a:schemeClr val="lt1"/>
              </a:solidFill>
              <a:cs typeface="B Nazanin" panose="00000700000000000000" pitchFamily="2" charset="-78"/>
            </a:endParaRPr>
          </a:p>
        </p:txBody>
      </p:sp>
      <p:sp>
        <p:nvSpPr>
          <p:cNvPr id="251" name="Google Shape;251;p25"/>
          <p:cNvSpPr/>
          <p:nvPr/>
        </p:nvSpPr>
        <p:spPr>
          <a:xfrm>
            <a:off x="1841552" y="1757275"/>
            <a:ext cx="578588" cy="186000"/>
          </a:xfrm>
          <a:prstGeom prst="wedgeRectCallout">
            <a:avLst>
              <a:gd name="adj1" fmla="val -21428"/>
              <a:gd name="adj2" fmla="val 84287"/>
            </a:avLst>
          </a:pr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en" sz="800">
                <a:solidFill>
                  <a:schemeClr val="accent3"/>
                </a:solidFill>
                <a:latin typeface="News Cycle"/>
                <a:ea typeface="News Cycle"/>
                <a:cs typeface="B Nazanin" panose="00000700000000000000" pitchFamily="2" charset="-78"/>
                <a:sym typeface="News Cycle"/>
              </a:rPr>
              <a:t>our office</a:t>
            </a:r>
            <a:endParaRPr sz="800">
              <a:solidFill>
                <a:schemeClr val="accent3"/>
              </a:solidFill>
              <a:latin typeface="News Cycle"/>
              <a:ea typeface="News Cycle"/>
              <a:cs typeface="B Nazanin" panose="00000700000000000000" pitchFamily="2" charset="-78"/>
              <a:sym typeface="News Cycle"/>
            </a:endParaRPr>
          </a:p>
        </p:txBody>
      </p:sp>
      <p:sp>
        <p:nvSpPr>
          <p:cNvPr id="252" name="Google Shape;252;p25"/>
          <p:cNvSpPr txBox="1">
            <a:spLocks noGrp="1"/>
          </p:cNvSpPr>
          <p:nvPr>
            <p:ph type="sldNum" idx="12"/>
          </p:nvPr>
        </p:nvSpPr>
        <p:spPr>
          <a:xfrm>
            <a:off x="8556124" y="4688650"/>
            <a:ext cx="364127" cy="4548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29</a:t>
            </a:fld>
            <a:endParaRPr>
              <a:cs typeface="B Nazanin" panose="00000700000000000000" pitchFamily="2" charset="-78"/>
            </a:endParaRPr>
          </a:p>
        </p:txBody>
      </p:sp>
      <p:sp>
        <p:nvSpPr>
          <p:cNvPr id="253" name="Google Shape;253;p25"/>
          <p:cNvSpPr txBox="1">
            <a:spLocks noGrp="1"/>
          </p:cNvSpPr>
          <p:nvPr>
            <p:ph type="body" idx="4294967295"/>
          </p:nvPr>
        </p:nvSpPr>
        <p:spPr>
          <a:xfrm>
            <a:off x="457200" y="4756975"/>
            <a:ext cx="7827360" cy="306900"/>
          </a:xfrm>
          <a:prstGeom prst="rect">
            <a:avLst/>
          </a:prstGeom>
        </p:spPr>
        <p:txBody>
          <a:bodyPr spcFirstLastPara="1" wrap="square" lIns="0" tIns="0" rIns="0" bIns="0" anchor="t" anchorCtr="0">
            <a:noAutofit/>
          </a:bodyPr>
          <a:lstStyle/>
          <a:p>
            <a:pPr marL="0" lvl="0" indent="0" algn="r" rtl="1">
              <a:spcBef>
                <a:spcPts val="0"/>
              </a:spcBef>
              <a:spcAft>
                <a:spcPts val="0"/>
              </a:spcAft>
              <a:buNone/>
            </a:pPr>
            <a:r>
              <a:rPr lang="en" sz="900" b="1">
                <a:cs typeface="B Nazanin" panose="00000700000000000000" pitchFamily="2" charset="-78"/>
              </a:rPr>
              <a:t>Find more maps at </a:t>
            </a:r>
            <a:r>
              <a:rPr lang="en" sz="900" u="sng">
                <a:cs typeface="B Nazanin" panose="00000700000000000000" pitchFamily="2" charset="-78"/>
                <a:hlinkClick r:id="rId3"/>
              </a:rPr>
              <a:t>slidescarnival.com/extra-free-resources-icons-and-maps</a:t>
            </a:r>
            <a:endParaRPr sz="900">
              <a:cs typeface="B Nazanin" panose="00000700000000000000" pitchFamily="2" charset="-78"/>
            </a:endParaRPr>
          </a:p>
          <a:p>
            <a:pPr marL="0" lvl="0" indent="0" algn="r" rtl="1">
              <a:spcBef>
                <a:spcPts val="800"/>
              </a:spcBef>
              <a:spcAft>
                <a:spcPts val="800"/>
              </a:spcAft>
              <a:buNone/>
            </a:pPr>
            <a:endParaRPr sz="900" b="1">
              <a:cs typeface="B Nazanin" panose="00000700000000000000" pitchFamily="2" charset="-78"/>
            </a:endParaRPr>
          </a:p>
        </p:txBody>
      </p:sp>
      <p:sp>
        <p:nvSpPr>
          <p:cNvPr id="254" name="Google Shape;254;p25"/>
          <p:cNvSpPr/>
          <p:nvPr/>
        </p:nvSpPr>
        <p:spPr>
          <a:xfrm>
            <a:off x="1072971" y="1891941"/>
            <a:ext cx="64776" cy="225882"/>
          </a:xfrm>
          <a:custGeom>
            <a:avLst/>
            <a:gdLst/>
            <a:ahLst/>
            <a:cxnLst/>
            <a:rect l="l" t="t" r="r" b="b"/>
            <a:pathLst>
              <a:path w="21600" h="21600" extrusionOk="0">
                <a:moveTo>
                  <a:pt x="21600" y="0"/>
                </a:moveTo>
                <a:lnTo>
                  <a:pt x="0" y="1107"/>
                </a:lnTo>
                <a:lnTo>
                  <a:pt x="0" y="21600"/>
                </a:lnTo>
                <a:lnTo>
                  <a:pt x="21600" y="20492"/>
                </a:lnTo>
                <a:lnTo>
                  <a:pt x="21600" y="0"/>
                </a:lnTo>
                <a:close/>
              </a:path>
            </a:pathLst>
          </a:custGeom>
          <a:solidFill>
            <a:schemeClr val="accent2"/>
          </a:solidFill>
          <a:ln>
            <a:noFill/>
          </a:ln>
        </p:spPr>
        <p:txBody>
          <a:bodyPr spcFirstLastPara="1" wrap="square" lIns="45700" tIns="45700" rIns="45700" bIns="45700" anchor="ctr" anchorCtr="0">
            <a:noAutofit/>
          </a:bodyPr>
          <a:lstStyle/>
          <a:p>
            <a:pPr marL="0" marR="0" lvl="0" indent="0" algn="r" rtl="1">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255" name="Google Shape;255;p25"/>
          <p:cNvSpPr/>
          <p:nvPr/>
        </p:nvSpPr>
        <p:spPr>
          <a:xfrm>
            <a:off x="2623471" y="3461691"/>
            <a:ext cx="64776" cy="225882"/>
          </a:xfrm>
          <a:custGeom>
            <a:avLst/>
            <a:gdLst/>
            <a:ahLst/>
            <a:cxnLst/>
            <a:rect l="l" t="t" r="r" b="b"/>
            <a:pathLst>
              <a:path w="21600" h="21600" extrusionOk="0">
                <a:moveTo>
                  <a:pt x="21600" y="0"/>
                </a:moveTo>
                <a:lnTo>
                  <a:pt x="0" y="1107"/>
                </a:lnTo>
                <a:lnTo>
                  <a:pt x="0" y="21600"/>
                </a:lnTo>
                <a:lnTo>
                  <a:pt x="21600" y="20492"/>
                </a:lnTo>
                <a:lnTo>
                  <a:pt x="21600" y="0"/>
                </a:lnTo>
                <a:close/>
              </a:path>
            </a:pathLst>
          </a:custGeom>
          <a:solidFill>
            <a:schemeClr val="accent2"/>
          </a:solidFill>
          <a:ln>
            <a:noFill/>
          </a:ln>
        </p:spPr>
        <p:txBody>
          <a:bodyPr spcFirstLastPara="1" wrap="square" lIns="45700" tIns="45700" rIns="45700" bIns="45700" anchor="ctr" anchorCtr="0">
            <a:noAutofit/>
          </a:bodyPr>
          <a:lstStyle/>
          <a:p>
            <a:pPr marL="0" marR="0" lvl="0" indent="0" algn="r" rtl="1">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256" name="Google Shape;256;p25"/>
          <p:cNvSpPr/>
          <p:nvPr/>
        </p:nvSpPr>
        <p:spPr>
          <a:xfrm>
            <a:off x="3628846" y="1717391"/>
            <a:ext cx="64776" cy="225882"/>
          </a:xfrm>
          <a:custGeom>
            <a:avLst/>
            <a:gdLst/>
            <a:ahLst/>
            <a:cxnLst/>
            <a:rect l="l" t="t" r="r" b="b"/>
            <a:pathLst>
              <a:path w="21600" h="21600" extrusionOk="0">
                <a:moveTo>
                  <a:pt x="21600" y="0"/>
                </a:moveTo>
                <a:lnTo>
                  <a:pt x="0" y="1107"/>
                </a:lnTo>
                <a:lnTo>
                  <a:pt x="0" y="21600"/>
                </a:lnTo>
                <a:lnTo>
                  <a:pt x="21600" y="20492"/>
                </a:lnTo>
                <a:lnTo>
                  <a:pt x="21600" y="0"/>
                </a:lnTo>
                <a:close/>
              </a:path>
            </a:pathLst>
          </a:custGeom>
          <a:solidFill>
            <a:schemeClr val="accent2"/>
          </a:solidFill>
          <a:ln>
            <a:noFill/>
          </a:ln>
        </p:spPr>
        <p:txBody>
          <a:bodyPr spcFirstLastPara="1" wrap="square" lIns="45700" tIns="45700" rIns="45700" bIns="45700" anchor="ctr" anchorCtr="0">
            <a:noAutofit/>
          </a:bodyPr>
          <a:lstStyle/>
          <a:p>
            <a:pPr marL="0" marR="0" lvl="0" indent="0" algn="r" rtl="1">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257" name="Google Shape;257;p25"/>
          <p:cNvSpPr/>
          <p:nvPr/>
        </p:nvSpPr>
        <p:spPr>
          <a:xfrm>
            <a:off x="4313571" y="3687566"/>
            <a:ext cx="64776" cy="225882"/>
          </a:xfrm>
          <a:custGeom>
            <a:avLst/>
            <a:gdLst/>
            <a:ahLst/>
            <a:cxnLst/>
            <a:rect l="l" t="t" r="r" b="b"/>
            <a:pathLst>
              <a:path w="21600" h="21600" extrusionOk="0">
                <a:moveTo>
                  <a:pt x="21600" y="0"/>
                </a:moveTo>
                <a:lnTo>
                  <a:pt x="0" y="1107"/>
                </a:lnTo>
                <a:lnTo>
                  <a:pt x="0" y="21600"/>
                </a:lnTo>
                <a:lnTo>
                  <a:pt x="21600" y="20492"/>
                </a:lnTo>
                <a:lnTo>
                  <a:pt x="21600" y="0"/>
                </a:lnTo>
                <a:close/>
              </a:path>
            </a:pathLst>
          </a:custGeom>
          <a:solidFill>
            <a:schemeClr val="accent2"/>
          </a:solidFill>
          <a:ln>
            <a:noFill/>
          </a:ln>
        </p:spPr>
        <p:txBody>
          <a:bodyPr spcFirstLastPara="1" wrap="square" lIns="45700" tIns="45700" rIns="45700" bIns="45700" anchor="ctr" anchorCtr="0">
            <a:noAutofit/>
          </a:bodyPr>
          <a:lstStyle/>
          <a:p>
            <a:pPr marL="0" marR="0" lvl="0" indent="0" algn="r" rtl="1">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258" name="Google Shape;258;p25"/>
          <p:cNvSpPr/>
          <p:nvPr/>
        </p:nvSpPr>
        <p:spPr>
          <a:xfrm>
            <a:off x="6287346" y="2214591"/>
            <a:ext cx="64776" cy="225882"/>
          </a:xfrm>
          <a:custGeom>
            <a:avLst/>
            <a:gdLst/>
            <a:ahLst/>
            <a:cxnLst/>
            <a:rect l="l" t="t" r="r" b="b"/>
            <a:pathLst>
              <a:path w="21600" h="21600" extrusionOk="0">
                <a:moveTo>
                  <a:pt x="21600" y="0"/>
                </a:moveTo>
                <a:lnTo>
                  <a:pt x="0" y="1107"/>
                </a:lnTo>
                <a:lnTo>
                  <a:pt x="0" y="21600"/>
                </a:lnTo>
                <a:lnTo>
                  <a:pt x="21600" y="20492"/>
                </a:lnTo>
                <a:lnTo>
                  <a:pt x="21600" y="0"/>
                </a:lnTo>
                <a:close/>
              </a:path>
            </a:pathLst>
          </a:custGeom>
          <a:solidFill>
            <a:schemeClr val="accent2"/>
          </a:solidFill>
          <a:ln>
            <a:noFill/>
          </a:ln>
        </p:spPr>
        <p:txBody>
          <a:bodyPr spcFirstLastPara="1" wrap="square" lIns="45700" tIns="45700" rIns="45700" bIns="45700" anchor="ctr" anchorCtr="0">
            <a:noAutofit/>
          </a:bodyPr>
          <a:lstStyle/>
          <a:p>
            <a:pPr marL="0" marR="0" lvl="0" indent="0" algn="r" rtl="1">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259" name="Google Shape;259;p25"/>
          <p:cNvSpPr/>
          <p:nvPr/>
        </p:nvSpPr>
        <p:spPr>
          <a:xfrm>
            <a:off x="6850196" y="3745866"/>
            <a:ext cx="64776" cy="225882"/>
          </a:xfrm>
          <a:custGeom>
            <a:avLst/>
            <a:gdLst/>
            <a:ahLst/>
            <a:cxnLst/>
            <a:rect l="l" t="t" r="r" b="b"/>
            <a:pathLst>
              <a:path w="21600" h="21600" extrusionOk="0">
                <a:moveTo>
                  <a:pt x="21600" y="0"/>
                </a:moveTo>
                <a:lnTo>
                  <a:pt x="0" y="1107"/>
                </a:lnTo>
                <a:lnTo>
                  <a:pt x="0" y="21600"/>
                </a:lnTo>
                <a:lnTo>
                  <a:pt x="21600" y="20492"/>
                </a:lnTo>
                <a:lnTo>
                  <a:pt x="21600" y="0"/>
                </a:lnTo>
                <a:close/>
              </a:path>
            </a:pathLst>
          </a:custGeom>
          <a:solidFill>
            <a:schemeClr val="accent2"/>
          </a:solidFill>
          <a:ln>
            <a:noFill/>
          </a:ln>
        </p:spPr>
        <p:txBody>
          <a:bodyPr spcFirstLastPara="1" wrap="square" lIns="45700" tIns="45700" rIns="45700" bIns="45700" anchor="ctr" anchorCtr="0">
            <a:noAutofit/>
          </a:bodyPr>
          <a:lstStyle/>
          <a:p>
            <a:pPr marL="0" marR="0" lvl="0" indent="0" algn="r" rtl="1">
              <a:lnSpc>
                <a:spcPct val="100000"/>
              </a:lnSpc>
              <a:spcBef>
                <a:spcPts val="0"/>
              </a:spcBef>
              <a:spcAft>
                <a:spcPts val="0"/>
              </a:spcAft>
              <a:buClr>
                <a:srgbClr val="000000"/>
              </a:buClr>
              <a:buSzPts val="1800"/>
              <a:buFont typeface="Calibri"/>
              <a:buNone/>
            </a:pPr>
            <a:endParaRPr sz="1800" b="0" i="0" u="none" strike="noStrike" cap="none">
              <a:solidFill>
                <a:srgbClr val="000000"/>
              </a:solidFill>
              <a:latin typeface="Calibri"/>
              <a:ea typeface="Calibri"/>
              <a:cs typeface="B Nazanin" panose="00000700000000000000" pitchFamily="2" charset="-78"/>
              <a:sym typeface="Calibri"/>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35"/>
        <p:cNvGrpSpPr/>
        <p:nvPr/>
      </p:nvGrpSpPr>
      <p:grpSpPr>
        <a:xfrm>
          <a:off x="0" y="0"/>
          <a:ext cx="0" cy="0"/>
          <a:chOff x="0" y="0"/>
          <a:chExt cx="0" cy="0"/>
        </a:xfrm>
      </p:grpSpPr>
      <p:sp>
        <p:nvSpPr>
          <p:cNvPr id="136" name="Google Shape;136;p13"/>
          <p:cNvSpPr txBox="1">
            <a:spLocks noGrp="1"/>
          </p:cNvSpPr>
          <p:nvPr>
            <p:ph type="title"/>
          </p:nvPr>
        </p:nvSpPr>
        <p:spPr>
          <a:xfrm>
            <a:off x="550500" y="759800"/>
            <a:ext cx="6107700" cy="3963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dirty="0">
                <a:cs typeface="B Nazanin" panose="00000700000000000000" pitchFamily="2" charset="-78"/>
              </a:rPr>
              <a:t>دستورالعمل استفاده</a:t>
            </a:r>
            <a:endParaRPr dirty="0">
              <a:cs typeface="B Nazanin" panose="00000700000000000000" pitchFamily="2" charset="-78"/>
            </a:endParaRPr>
          </a:p>
        </p:txBody>
      </p:sp>
      <p:sp>
        <p:nvSpPr>
          <p:cNvPr id="137" name="Google Shape;137;p13"/>
          <p:cNvSpPr txBox="1">
            <a:spLocks noGrp="1"/>
          </p:cNvSpPr>
          <p:nvPr>
            <p:ph type="body" idx="2"/>
          </p:nvPr>
        </p:nvSpPr>
        <p:spPr>
          <a:xfrm>
            <a:off x="3804474" y="1353950"/>
            <a:ext cx="2853600" cy="2288700"/>
          </a:xfrm>
          <a:prstGeom prst="rect">
            <a:avLst/>
          </a:prstGeom>
        </p:spPr>
        <p:txBody>
          <a:bodyPr spcFirstLastPara="1" wrap="square" lIns="0" tIns="0" rIns="0" bIns="0" anchor="t" anchorCtr="0">
            <a:noAutofit/>
          </a:bodyPr>
          <a:lstStyle/>
          <a:p>
            <a:pPr marL="0" lvl="0" indent="0" algn="r" rtl="1">
              <a:spcBef>
                <a:spcPts val="0"/>
              </a:spcBef>
              <a:spcAft>
                <a:spcPts val="0"/>
              </a:spcAft>
              <a:buNone/>
            </a:pPr>
            <a:r>
              <a:rPr lang="fa-IR" sz="1200" b="1" dirty="0">
                <a:solidFill>
                  <a:schemeClr val="tx1"/>
                </a:solidFill>
                <a:cs typeface="B Nazanin" panose="00000700000000000000" pitchFamily="2" charset="-78"/>
              </a:rPr>
              <a:t>ویرایش در </a:t>
            </a:r>
            <a:r>
              <a:rPr lang="en-US" sz="1200" b="1" dirty="0">
                <a:solidFill>
                  <a:schemeClr val="tx1"/>
                </a:solidFill>
                <a:cs typeface="B Nazanin" panose="00000700000000000000" pitchFamily="2" charset="-78"/>
              </a:rPr>
              <a:t>POWERPOINT®</a:t>
            </a:r>
            <a:endParaRPr lang="fa-IR" sz="1200" b="1" dirty="0">
              <a:solidFill>
                <a:schemeClr val="tx1"/>
              </a:solidFill>
              <a:cs typeface="B Nazanin" panose="00000700000000000000" pitchFamily="2" charset="-78"/>
            </a:endParaRPr>
          </a:p>
          <a:p>
            <a:pPr marL="0" lvl="0" indent="0" algn="r" rtl="1">
              <a:spcBef>
                <a:spcPts val="0"/>
              </a:spcBef>
              <a:spcAft>
                <a:spcPts val="0"/>
              </a:spcAft>
              <a:buNone/>
            </a:pPr>
            <a:r>
              <a:rPr lang="en" sz="1200" dirty="0">
                <a:solidFill>
                  <a:schemeClr val="tx1"/>
                </a:solidFill>
                <a:cs typeface="B Nazanin" panose="00000700000000000000" pitchFamily="2" charset="-78"/>
              </a:rPr>
              <a:t>Click on the button under the presentation preview that says </a:t>
            </a:r>
            <a:r>
              <a:rPr lang="en" sz="1200" b="1" dirty="0">
                <a:solidFill>
                  <a:schemeClr val="tx1"/>
                </a:solidFill>
                <a:cs typeface="B Nazanin" panose="00000700000000000000" pitchFamily="2" charset="-78"/>
              </a:rPr>
              <a:t>"Download as PowerPoint template"</a:t>
            </a:r>
            <a:r>
              <a:rPr lang="en" sz="1200" dirty="0">
                <a:solidFill>
                  <a:schemeClr val="tx1"/>
                </a:solidFill>
                <a:cs typeface="B Nazanin" panose="00000700000000000000" pitchFamily="2" charset="-78"/>
              </a:rPr>
              <a:t>. You will get a .pptx file that you can edit in PowerPoint. </a:t>
            </a:r>
            <a:endParaRPr sz="1200" dirty="0">
              <a:solidFill>
                <a:schemeClr val="tx1"/>
              </a:solidFill>
              <a:cs typeface="B Nazanin" panose="00000700000000000000" pitchFamily="2" charset="-78"/>
            </a:endParaRPr>
          </a:p>
          <a:p>
            <a:pPr marL="0" lvl="0" indent="0" algn="r" rtl="1">
              <a:spcBef>
                <a:spcPts val="800"/>
              </a:spcBef>
              <a:spcAft>
                <a:spcPts val="0"/>
              </a:spcAft>
              <a:buNone/>
            </a:pPr>
            <a:r>
              <a:rPr lang="en" sz="1200" dirty="0">
                <a:solidFill>
                  <a:schemeClr val="tx1"/>
                </a:solidFill>
                <a:cs typeface="B Nazanin" panose="00000700000000000000" pitchFamily="2" charset="-78"/>
              </a:rPr>
              <a:t>Remember to download and install the fonts used in this presentation (you’ll find the links to the font files needed in the </a:t>
            </a:r>
            <a:r>
              <a:rPr lang="en" sz="1200" u="sng" dirty="0">
                <a:solidFill>
                  <a:schemeClr val="tx1"/>
                </a:solidFill>
                <a:cs typeface="B Nazanin" panose="00000700000000000000" pitchFamily="2" charset="-78"/>
                <a:hlinkClick r:id="rId3" action="ppaction://hlinksldjump">
                  <a:extLst>
                    <a:ext uri="{A12FA001-AC4F-418D-AE19-62706E023703}">
                      <ahyp:hlinkClr xmlns:ahyp="http://schemas.microsoft.com/office/drawing/2018/hyperlinkcolor" val="tx"/>
                    </a:ext>
                  </a:extLst>
                </a:hlinkClick>
              </a:rPr>
              <a:t>Presentation design slide</a:t>
            </a:r>
            <a:r>
              <a:rPr lang="en" sz="1200" dirty="0">
                <a:solidFill>
                  <a:schemeClr val="tx1"/>
                </a:solidFill>
                <a:cs typeface="B Nazanin" panose="00000700000000000000" pitchFamily="2" charset="-78"/>
              </a:rPr>
              <a:t>)</a:t>
            </a:r>
            <a:endParaRPr sz="1200" dirty="0">
              <a:solidFill>
                <a:schemeClr val="tx1"/>
              </a:solidFill>
              <a:cs typeface="B Nazanin" panose="00000700000000000000" pitchFamily="2" charset="-78"/>
            </a:endParaRPr>
          </a:p>
          <a:p>
            <a:pPr marL="0" lvl="0" indent="0" algn="r" rtl="1">
              <a:spcBef>
                <a:spcPts val="800"/>
              </a:spcBef>
              <a:spcAft>
                <a:spcPts val="800"/>
              </a:spcAft>
              <a:buClr>
                <a:schemeClr val="dk1"/>
              </a:buClr>
              <a:buSzPts val="1100"/>
              <a:buFont typeface="Arial"/>
              <a:buNone/>
            </a:pPr>
            <a:endParaRPr sz="1200" b="1" dirty="0">
              <a:solidFill>
                <a:schemeClr val="tx1"/>
              </a:solidFill>
              <a:cs typeface="B Nazanin" panose="00000700000000000000" pitchFamily="2" charset="-78"/>
            </a:endParaRPr>
          </a:p>
        </p:txBody>
      </p:sp>
      <p:sp>
        <p:nvSpPr>
          <p:cNvPr id="138" name="Google Shape;138;p13"/>
          <p:cNvSpPr txBox="1">
            <a:spLocks noGrp="1"/>
          </p:cNvSpPr>
          <p:nvPr>
            <p:ph type="body" idx="1"/>
          </p:nvPr>
        </p:nvSpPr>
        <p:spPr>
          <a:xfrm>
            <a:off x="550500" y="1353950"/>
            <a:ext cx="2853600" cy="2288700"/>
          </a:xfrm>
          <a:prstGeom prst="rect">
            <a:avLst/>
          </a:prstGeom>
        </p:spPr>
        <p:txBody>
          <a:bodyPr spcFirstLastPara="1" wrap="square" lIns="0" tIns="0" rIns="0" bIns="0" anchor="t" anchorCtr="0">
            <a:noAutofit/>
          </a:bodyPr>
          <a:lstStyle/>
          <a:p>
            <a:pPr marL="0" lvl="0" indent="0" algn="r" rtl="1">
              <a:spcBef>
                <a:spcPts val="0"/>
              </a:spcBef>
              <a:spcAft>
                <a:spcPts val="0"/>
              </a:spcAft>
              <a:buClr>
                <a:schemeClr val="dk1"/>
              </a:buClr>
              <a:buSzPts val="1100"/>
              <a:buFont typeface="Arial"/>
              <a:buNone/>
            </a:pPr>
            <a:r>
              <a:rPr lang="en" sz="1200" b="1" dirty="0">
                <a:solidFill>
                  <a:schemeClr val="tx1"/>
                </a:solidFill>
                <a:cs typeface="B Nazanin" panose="00000700000000000000" pitchFamily="2" charset="-78"/>
              </a:rPr>
              <a:t>EDIT IN GOOGLE SLIDES</a:t>
            </a:r>
            <a:endParaRPr sz="1200" dirty="0">
              <a:solidFill>
                <a:schemeClr val="tx1"/>
              </a:solidFill>
              <a:cs typeface="B Nazanin" panose="00000700000000000000" pitchFamily="2" charset="-78"/>
            </a:endParaRPr>
          </a:p>
          <a:p>
            <a:pPr marL="0" lvl="0" indent="0" algn="r" rtl="1">
              <a:spcBef>
                <a:spcPts val="800"/>
              </a:spcBef>
              <a:spcAft>
                <a:spcPts val="0"/>
              </a:spcAft>
              <a:buClr>
                <a:schemeClr val="dk1"/>
              </a:buClr>
              <a:buSzPts val="1100"/>
              <a:buFont typeface="Arial"/>
              <a:buNone/>
            </a:pPr>
            <a:r>
              <a:rPr lang="en" sz="1200" dirty="0">
                <a:solidFill>
                  <a:schemeClr val="tx1"/>
                </a:solidFill>
                <a:cs typeface="B Nazanin" panose="00000700000000000000" pitchFamily="2" charset="-78"/>
              </a:rPr>
              <a:t>Click on the button under the presentation preview that says </a:t>
            </a:r>
            <a:r>
              <a:rPr lang="en" sz="1200" b="1" dirty="0">
                <a:solidFill>
                  <a:schemeClr val="tx1"/>
                </a:solidFill>
                <a:cs typeface="B Nazanin" panose="00000700000000000000" pitchFamily="2" charset="-78"/>
              </a:rPr>
              <a:t>"Use as Google Slides Theme"</a:t>
            </a:r>
            <a:r>
              <a:rPr lang="en" sz="1200" dirty="0">
                <a:solidFill>
                  <a:schemeClr val="tx1"/>
                </a:solidFill>
                <a:cs typeface="B Nazanin" panose="00000700000000000000" pitchFamily="2" charset="-78"/>
              </a:rPr>
              <a:t>.</a:t>
            </a:r>
            <a:endParaRPr sz="1200" dirty="0">
              <a:solidFill>
                <a:schemeClr val="tx1"/>
              </a:solidFill>
              <a:cs typeface="B Nazanin" panose="00000700000000000000" pitchFamily="2" charset="-78"/>
            </a:endParaRPr>
          </a:p>
          <a:p>
            <a:pPr marL="0" lvl="0" indent="0" algn="r" rtl="1">
              <a:spcBef>
                <a:spcPts val="800"/>
              </a:spcBef>
              <a:spcAft>
                <a:spcPts val="0"/>
              </a:spcAft>
              <a:buClr>
                <a:schemeClr val="dk1"/>
              </a:buClr>
              <a:buSzPts val="1100"/>
              <a:buFont typeface="Arial"/>
              <a:buNone/>
            </a:pPr>
            <a:r>
              <a:rPr lang="en" sz="1200" dirty="0">
                <a:solidFill>
                  <a:schemeClr val="tx1"/>
                </a:solidFill>
                <a:cs typeface="B Nazanin" panose="00000700000000000000" pitchFamily="2" charset="-78"/>
              </a:rPr>
              <a:t>You will get a copy of this document on your Google Drive and will be able to edit, add or delete slides.</a:t>
            </a:r>
            <a:endParaRPr sz="1200" dirty="0">
              <a:solidFill>
                <a:schemeClr val="tx1"/>
              </a:solidFill>
              <a:cs typeface="B Nazanin" panose="00000700000000000000" pitchFamily="2" charset="-78"/>
            </a:endParaRPr>
          </a:p>
          <a:p>
            <a:pPr marL="0" lvl="0" indent="0" algn="r" rtl="1">
              <a:spcBef>
                <a:spcPts val="800"/>
              </a:spcBef>
              <a:spcAft>
                <a:spcPts val="800"/>
              </a:spcAft>
              <a:buClr>
                <a:schemeClr val="dk1"/>
              </a:buClr>
              <a:buSzPts val="1100"/>
              <a:buFont typeface="Arial"/>
              <a:buNone/>
            </a:pPr>
            <a:r>
              <a:rPr lang="en" sz="1200" b="1" dirty="0">
                <a:solidFill>
                  <a:schemeClr val="tx1"/>
                </a:solidFill>
                <a:cs typeface="B Nazanin" panose="00000700000000000000" pitchFamily="2" charset="-78"/>
              </a:rPr>
              <a:t>You have to be signed in to your Google account.</a:t>
            </a:r>
            <a:endParaRPr dirty="0">
              <a:solidFill>
                <a:schemeClr val="tx1"/>
              </a:solidFill>
              <a:cs typeface="B Nazanin" panose="00000700000000000000" pitchFamily="2" charset="-78"/>
            </a:endParaRPr>
          </a:p>
        </p:txBody>
      </p:sp>
      <p:sp>
        <p:nvSpPr>
          <p:cNvPr id="140" name="Google Shape;140;p13"/>
          <p:cNvSpPr txBox="1">
            <a:spLocks noGrp="1"/>
          </p:cNvSpPr>
          <p:nvPr>
            <p:ph type="sldNum" idx="12"/>
          </p:nvPr>
        </p:nvSpPr>
        <p:spPr>
          <a:xfrm>
            <a:off x="8346250" y="4688650"/>
            <a:ext cx="569100" cy="4548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3</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263"/>
        <p:cNvGrpSpPr/>
        <p:nvPr/>
      </p:nvGrpSpPr>
      <p:grpSpPr>
        <a:xfrm>
          <a:off x="0" y="0"/>
          <a:ext cx="0" cy="0"/>
          <a:chOff x="0" y="0"/>
          <a:chExt cx="0" cy="0"/>
        </a:xfrm>
      </p:grpSpPr>
      <p:sp>
        <p:nvSpPr>
          <p:cNvPr id="264" name="Google Shape;264;p26"/>
          <p:cNvSpPr txBox="1">
            <a:spLocks noGrp="1"/>
          </p:cNvSpPr>
          <p:nvPr>
            <p:ph type="ctrTitle" idx="4294967295"/>
          </p:nvPr>
        </p:nvSpPr>
        <p:spPr>
          <a:xfrm>
            <a:off x="550500" y="1641900"/>
            <a:ext cx="5734500" cy="1389900"/>
          </a:xfrm>
          <a:prstGeom prst="rect">
            <a:avLst/>
          </a:prstGeom>
        </p:spPr>
        <p:txBody>
          <a:bodyPr spcFirstLastPara="1" wrap="square" lIns="0" tIns="0" rIns="0" bIns="0" anchor="b" anchorCtr="0">
            <a:noAutofit/>
          </a:bodyPr>
          <a:lstStyle/>
          <a:p>
            <a:pPr marL="0" lvl="0" indent="0" algn="l">
              <a:spcBef>
                <a:spcPts val="0"/>
              </a:spcBef>
              <a:spcAft>
                <a:spcPts val="0"/>
              </a:spcAft>
              <a:buNone/>
            </a:pPr>
            <a:r>
              <a:rPr lang="en" sz="9600" dirty="0">
                <a:solidFill>
                  <a:schemeClr val="accent3"/>
                </a:solidFill>
                <a:cs typeface="B Nazanin" panose="00000700000000000000" pitchFamily="2" charset="-78"/>
              </a:rPr>
              <a:t>89,526,124</a:t>
            </a:r>
            <a:endParaRPr sz="9600" dirty="0">
              <a:solidFill>
                <a:schemeClr val="accent3"/>
              </a:solidFill>
              <a:cs typeface="B Nazanin" panose="00000700000000000000" pitchFamily="2" charset="-78"/>
            </a:endParaRPr>
          </a:p>
        </p:txBody>
      </p:sp>
      <p:sp>
        <p:nvSpPr>
          <p:cNvPr id="265" name="Google Shape;265;p26"/>
          <p:cNvSpPr txBox="1">
            <a:spLocks noGrp="1"/>
          </p:cNvSpPr>
          <p:nvPr>
            <p:ph type="subTitle" idx="4294967295"/>
          </p:nvPr>
        </p:nvSpPr>
        <p:spPr>
          <a:xfrm>
            <a:off x="550500" y="3128725"/>
            <a:ext cx="5734500" cy="372900"/>
          </a:xfrm>
          <a:prstGeom prst="rect">
            <a:avLst/>
          </a:prstGeom>
        </p:spPr>
        <p:txBody>
          <a:bodyPr spcFirstLastPara="1" wrap="square" lIns="0" tIns="0" rIns="0" bIns="0" anchor="t" anchorCtr="0">
            <a:noAutofit/>
          </a:bodyPr>
          <a:lstStyle/>
          <a:p>
            <a:pPr marL="0" lvl="0" indent="0" algn="l">
              <a:spcBef>
                <a:spcPts val="0"/>
              </a:spcBef>
              <a:spcAft>
                <a:spcPts val="800"/>
              </a:spcAft>
              <a:buNone/>
            </a:pPr>
            <a:r>
              <a:rPr lang="fa-IR" dirty="0">
                <a:solidFill>
                  <a:schemeClr val="tx1"/>
                </a:solidFill>
                <a:cs typeface="B Nazanin" panose="00000700000000000000" pitchFamily="2" charset="-78"/>
              </a:rPr>
              <a:t>وای این یک عدد بزرگ است، آیا شما افتخار نمی کنید؟</a:t>
            </a:r>
            <a:endParaRPr dirty="0">
              <a:solidFill>
                <a:schemeClr val="tx1"/>
              </a:solidFill>
              <a:cs typeface="B Nazanin" panose="00000700000000000000" pitchFamily="2" charset="-78"/>
            </a:endParaRPr>
          </a:p>
        </p:txBody>
      </p:sp>
      <p:sp>
        <p:nvSpPr>
          <p:cNvPr id="266" name="Google Shape;266;p26"/>
          <p:cNvSpPr txBox="1">
            <a:spLocks noGrp="1"/>
          </p:cNvSpPr>
          <p:nvPr>
            <p:ph type="sldNum" idx="12"/>
          </p:nvPr>
        </p:nvSpPr>
        <p:spPr>
          <a:xfrm>
            <a:off x="8556125" y="4688650"/>
            <a:ext cx="359100" cy="454800"/>
          </a:xfrm>
          <a:prstGeom prst="rect">
            <a:avLst/>
          </a:prstGeom>
        </p:spPr>
        <p:txBody>
          <a:bodyPr spcFirstLastPara="1" wrap="square" lIns="0" tIns="0" rIns="0" bIns="0" anchor="ctr" anchorCtr="0">
            <a:noAutofit/>
          </a:bodyPr>
          <a:lstStyle/>
          <a:p>
            <a:pPr marL="0" lvl="0" indent="0" algn="ctr">
              <a:spcBef>
                <a:spcPts val="0"/>
              </a:spcBef>
              <a:spcAft>
                <a:spcPts val="0"/>
              </a:spcAft>
              <a:buNone/>
            </a:pPr>
            <a:fld id="{00000000-1234-1234-1234-123412341234}" type="slidenum">
              <a:rPr lang="en">
                <a:cs typeface="B Nazanin" panose="00000700000000000000" pitchFamily="2" charset="-78"/>
              </a:rPr>
              <a:pPr marL="0" lvl="0" indent="0" algn="ctr">
                <a:spcBef>
                  <a:spcPts val="0"/>
                </a:spcBef>
                <a:spcAft>
                  <a:spcPts val="0"/>
                </a:spcAft>
                <a:buNone/>
              </a:pPr>
              <a:t>30</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270"/>
        <p:cNvGrpSpPr/>
        <p:nvPr/>
      </p:nvGrpSpPr>
      <p:grpSpPr>
        <a:xfrm>
          <a:off x="0" y="0"/>
          <a:ext cx="0" cy="0"/>
          <a:chOff x="0" y="0"/>
          <a:chExt cx="0" cy="0"/>
        </a:xfrm>
      </p:grpSpPr>
      <p:sp>
        <p:nvSpPr>
          <p:cNvPr id="271" name="Google Shape;271;p27"/>
          <p:cNvSpPr txBox="1">
            <a:spLocks noGrp="1"/>
          </p:cNvSpPr>
          <p:nvPr>
            <p:ph type="ctrTitle" idx="4294967295"/>
          </p:nvPr>
        </p:nvSpPr>
        <p:spPr>
          <a:xfrm>
            <a:off x="550500" y="495600"/>
            <a:ext cx="7738200" cy="894900"/>
          </a:xfrm>
          <a:prstGeom prst="rect">
            <a:avLst/>
          </a:prstGeom>
        </p:spPr>
        <p:txBody>
          <a:bodyPr spcFirstLastPara="1" wrap="square" lIns="0" tIns="0" rIns="0" bIns="0" anchor="b" anchorCtr="0">
            <a:noAutofit/>
          </a:bodyPr>
          <a:lstStyle/>
          <a:p>
            <a:pPr marL="0" lvl="0" indent="0" algn="l">
              <a:lnSpc>
                <a:spcPct val="100000"/>
              </a:lnSpc>
              <a:spcBef>
                <a:spcPts val="0"/>
              </a:spcBef>
              <a:spcAft>
                <a:spcPts val="0"/>
              </a:spcAft>
              <a:buNone/>
            </a:pPr>
            <a:r>
              <a:rPr lang="en" sz="4800">
                <a:solidFill>
                  <a:schemeClr val="lt1"/>
                </a:solidFill>
                <a:highlight>
                  <a:schemeClr val="accent3"/>
                </a:highlight>
                <a:cs typeface="B Nazanin" panose="00000700000000000000" pitchFamily="2" charset="-78"/>
              </a:rPr>
              <a:t>89,526,124$</a:t>
            </a:r>
            <a:endParaRPr sz="4800">
              <a:solidFill>
                <a:schemeClr val="lt1"/>
              </a:solidFill>
              <a:highlight>
                <a:schemeClr val="accent3"/>
              </a:highlight>
              <a:cs typeface="B Nazanin" panose="00000700000000000000" pitchFamily="2" charset="-78"/>
            </a:endParaRPr>
          </a:p>
        </p:txBody>
      </p:sp>
      <p:sp>
        <p:nvSpPr>
          <p:cNvPr id="272" name="Google Shape;272;p27"/>
          <p:cNvSpPr txBox="1">
            <a:spLocks noGrp="1"/>
          </p:cNvSpPr>
          <p:nvPr>
            <p:ph type="subTitle" idx="4294967295"/>
          </p:nvPr>
        </p:nvSpPr>
        <p:spPr>
          <a:xfrm>
            <a:off x="550500" y="1411308"/>
            <a:ext cx="7738200" cy="463200"/>
          </a:xfrm>
          <a:prstGeom prst="rect">
            <a:avLst/>
          </a:prstGeom>
        </p:spPr>
        <p:txBody>
          <a:bodyPr spcFirstLastPara="1" wrap="square" lIns="0" tIns="0" rIns="0" bIns="0" anchor="t" anchorCtr="0">
            <a:noAutofit/>
          </a:bodyPr>
          <a:lstStyle/>
          <a:p>
            <a:pPr marL="0" lvl="0" indent="0" algn="l">
              <a:spcBef>
                <a:spcPts val="0"/>
              </a:spcBef>
              <a:spcAft>
                <a:spcPts val="800"/>
              </a:spcAft>
              <a:buNone/>
            </a:pPr>
            <a:r>
              <a:rPr lang="fa-IR" sz="2000" dirty="0">
                <a:solidFill>
                  <a:schemeClr val="tx1"/>
                </a:solidFill>
                <a:cs typeface="B Nazanin" panose="00000700000000000000" pitchFamily="2" charset="-78"/>
              </a:rPr>
              <a:t>اون پول زیادیه</a:t>
            </a:r>
            <a:endParaRPr sz="2000" dirty="0">
              <a:solidFill>
                <a:schemeClr val="tx1"/>
              </a:solidFill>
              <a:cs typeface="B Nazanin" panose="00000700000000000000" pitchFamily="2" charset="-78"/>
            </a:endParaRPr>
          </a:p>
        </p:txBody>
      </p:sp>
      <p:sp>
        <p:nvSpPr>
          <p:cNvPr id="273" name="Google Shape;273;p27"/>
          <p:cNvSpPr txBox="1">
            <a:spLocks noGrp="1"/>
          </p:cNvSpPr>
          <p:nvPr>
            <p:ph type="ctrTitle" idx="4294967295"/>
          </p:nvPr>
        </p:nvSpPr>
        <p:spPr>
          <a:xfrm>
            <a:off x="550500" y="3124493"/>
            <a:ext cx="7738200" cy="894900"/>
          </a:xfrm>
          <a:prstGeom prst="rect">
            <a:avLst/>
          </a:prstGeom>
        </p:spPr>
        <p:txBody>
          <a:bodyPr spcFirstLastPara="1" wrap="square" lIns="0" tIns="0" rIns="0" bIns="0" anchor="b" anchorCtr="0">
            <a:noAutofit/>
          </a:bodyPr>
          <a:lstStyle/>
          <a:p>
            <a:pPr marL="0" lvl="0" indent="0" algn="l">
              <a:lnSpc>
                <a:spcPct val="100000"/>
              </a:lnSpc>
              <a:spcBef>
                <a:spcPts val="0"/>
              </a:spcBef>
              <a:spcAft>
                <a:spcPts val="0"/>
              </a:spcAft>
              <a:buNone/>
            </a:pPr>
            <a:r>
              <a:rPr lang="en" sz="4800" dirty="0">
                <a:solidFill>
                  <a:schemeClr val="accent3"/>
                </a:solidFill>
                <a:highlight>
                  <a:schemeClr val="accent4"/>
                </a:highlight>
                <a:cs typeface="B Nazanin" panose="00000700000000000000" pitchFamily="2" charset="-78"/>
              </a:rPr>
              <a:t>100%</a:t>
            </a:r>
            <a:endParaRPr sz="4800" dirty="0">
              <a:solidFill>
                <a:schemeClr val="accent3"/>
              </a:solidFill>
              <a:highlight>
                <a:schemeClr val="accent4"/>
              </a:highlight>
              <a:cs typeface="B Nazanin" panose="00000700000000000000" pitchFamily="2" charset="-78"/>
            </a:endParaRPr>
          </a:p>
        </p:txBody>
      </p:sp>
      <p:sp>
        <p:nvSpPr>
          <p:cNvPr id="274" name="Google Shape;274;p27"/>
          <p:cNvSpPr txBox="1">
            <a:spLocks noGrp="1"/>
          </p:cNvSpPr>
          <p:nvPr>
            <p:ph type="subTitle" idx="4294967295"/>
          </p:nvPr>
        </p:nvSpPr>
        <p:spPr>
          <a:xfrm>
            <a:off x="550500" y="4040200"/>
            <a:ext cx="7738200" cy="463200"/>
          </a:xfrm>
          <a:prstGeom prst="rect">
            <a:avLst/>
          </a:prstGeom>
        </p:spPr>
        <p:txBody>
          <a:bodyPr spcFirstLastPara="1" wrap="square" lIns="0" tIns="0" rIns="0" bIns="0" anchor="t" anchorCtr="0">
            <a:noAutofit/>
          </a:bodyPr>
          <a:lstStyle/>
          <a:p>
            <a:pPr marL="0" lvl="0" indent="0" algn="l">
              <a:spcBef>
                <a:spcPts val="0"/>
              </a:spcBef>
              <a:spcAft>
                <a:spcPts val="800"/>
              </a:spcAft>
              <a:buNone/>
            </a:pPr>
            <a:r>
              <a:rPr lang="fa-IR" sz="2000" dirty="0">
                <a:solidFill>
                  <a:schemeClr val="tx1"/>
                </a:solidFill>
                <a:cs typeface="B Nazanin" panose="00000700000000000000" pitchFamily="2" charset="-78"/>
              </a:rPr>
              <a:t>موفقیت کامل!</a:t>
            </a:r>
            <a:endParaRPr sz="2000" dirty="0">
              <a:solidFill>
                <a:schemeClr val="tx1"/>
              </a:solidFill>
              <a:cs typeface="B Nazanin" panose="00000700000000000000" pitchFamily="2" charset="-78"/>
            </a:endParaRPr>
          </a:p>
        </p:txBody>
      </p:sp>
      <p:sp>
        <p:nvSpPr>
          <p:cNvPr id="275" name="Google Shape;275;p27"/>
          <p:cNvSpPr txBox="1">
            <a:spLocks noGrp="1"/>
          </p:cNvSpPr>
          <p:nvPr>
            <p:ph type="ctrTitle" idx="4294967295"/>
          </p:nvPr>
        </p:nvSpPr>
        <p:spPr>
          <a:xfrm>
            <a:off x="550500" y="1810046"/>
            <a:ext cx="7738200" cy="894900"/>
          </a:xfrm>
          <a:prstGeom prst="rect">
            <a:avLst/>
          </a:prstGeom>
        </p:spPr>
        <p:txBody>
          <a:bodyPr spcFirstLastPara="1" wrap="square" lIns="0" tIns="0" rIns="0" bIns="0" anchor="b" anchorCtr="0">
            <a:noAutofit/>
          </a:bodyPr>
          <a:lstStyle/>
          <a:p>
            <a:pPr marL="0" lvl="0" indent="0" algn="l">
              <a:lnSpc>
                <a:spcPct val="100000"/>
              </a:lnSpc>
              <a:spcBef>
                <a:spcPts val="0"/>
              </a:spcBef>
              <a:spcAft>
                <a:spcPts val="0"/>
              </a:spcAft>
              <a:buNone/>
            </a:pPr>
            <a:r>
              <a:rPr lang="en" sz="4800">
                <a:solidFill>
                  <a:schemeClr val="lt1"/>
                </a:solidFill>
                <a:highlight>
                  <a:schemeClr val="accent1"/>
                </a:highlight>
                <a:cs typeface="B Nazanin" panose="00000700000000000000" pitchFamily="2" charset="-78"/>
              </a:rPr>
              <a:t>185,244 users</a:t>
            </a:r>
            <a:endParaRPr sz="4800">
              <a:solidFill>
                <a:schemeClr val="lt1"/>
              </a:solidFill>
              <a:highlight>
                <a:schemeClr val="accent1"/>
              </a:highlight>
              <a:cs typeface="B Nazanin" panose="00000700000000000000" pitchFamily="2" charset="-78"/>
            </a:endParaRPr>
          </a:p>
        </p:txBody>
      </p:sp>
      <p:sp>
        <p:nvSpPr>
          <p:cNvPr id="276" name="Google Shape;276;p27"/>
          <p:cNvSpPr txBox="1">
            <a:spLocks noGrp="1"/>
          </p:cNvSpPr>
          <p:nvPr>
            <p:ph type="subTitle" idx="4294967295"/>
          </p:nvPr>
        </p:nvSpPr>
        <p:spPr>
          <a:xfrm>
            <a:off x="550500" y="2725754"/>
            <a:ext cx="7738200" cy="463200"/>
          </a:xfrm>
          <a:prstGeom prst="rect">
            <a:avLst/>
          </a:prstGeom>
        </p:spPr>
        <p:txBody>
          <a:bodyPr spcFirstLastPara="1" wrap="square" lIns="0" tIns="0" rIns="0" bIns="0" anchor="t" anchorCtr="0">
            <a:noAutofit/>
          </a:bodyPr>
          <a:lstStyle/>
          <a:p>
            <a:pPr marL="0" lvl="0" indent="0" algn="l">
              <a:spcBef>
                <a:spcPts val="0"/>
              </a:spcBef>
              <a:spcAft>
                <a:spcPts val="800"/>
              </a:spcAft>
              <a:buNone/>
            </a:pPr>
            <a:r>
              <a:rPr lang="fa-IR" sz="2000" dirty="0">
                <a:solidFill>
                  <a:schemeClr val="tx1"/>
                </a:solidFill>
                <a:cs typeface="B Nazanin" panose="00000700000000000000" pitchFamily="2" charset="-78"/>
              </a:rPr>
              <a:t>و تعداد زیادی از کاربران</a:t>
            </a:r>
            <a:endParaRPr sz="2000" dirty="0">
              <a:solidFill>
                <a:schemeClr val="tx1"/>
              </a:solidFill>
              <a:cs typeface="B Nazanin" panose="00000700000000000000" pitchFamily="2" charset="-78"/>
            </a:endParaRPr>
          </a:p>
        </p:txBody>
      </p:sp>
      <p:sp>
        <p:nvSpPr>
          <p:cNvPr id="277" name="Google Shape;277;p27"/>
          <p:cNvSpPr txBox="1">
            <a:spLocks noGrp="1"/>
          </p:cNvSpPr>
          <p:nvPr>
            <p:ph type="sldNum" idx="12"/>
          </p:nvPr>
        </p:nvSpPr>
        <p:spPr>
          <a:xfrm>
            <a:off x="8556125" y="4688650"/>
            <a:ext cx="359100" cy="454800"/>
          </a:xfrm>
          <a:prstGeom prst="rect">
            <a:avLst/>
          </a:prstGeom>
        </p:spPr>
        <p:txBody>
          <a:bodyPr spcFirstLastPara="1" wrap="square" lIns="0" tIns="0" rIns="0" bIns="0" anchor="ctr" anchorCtr="0">
            <a:noAutofit/>
          </a:bodyPr>
          <a:lstStyle/>
          <a:p>
            <a:pPr marL="0" lvl="0" indent="0" algn="ctr">
              <a:spcBef>
                <a:spcPts val="0"/>
              </a:spcBef>
              <a:spcAft>
                <a:spcPts val="0"/>
              </a:spcAft>
              <a:buNone/>
            </a:pPr>
            <a:fld id="{00000000-1234-1234-1234-123412341234}" type="slidenum">
              <a:rPr lang="en">
                <a:cs typeface="B Nazanin" panose="00000700000000000000" pitchFamily="2" charset="-78"/>
              </a:rPr>
              <a:pPr marL="0" lvl="0" indent="0" algn="ctr">
                <a:spcBef>
                  <a:spcPts val="0"/>
                </a:spcBef>
                <a:spcAft>
                  <a:spcPts val="0"/>
                </a:spcAft>
                <a:buNone/>
              </a:pPr>
              <a:t>31</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281"/>
        <p:cNvGrpSpPr/>
        <p:nvPr/>
      </p:nvGrpSpPr>
      <p:grpSpPr>
        <a:xfrm>
          <a:off x="0" y="0"/>
          <a:ext cx="0" cy="0"/>
          <a:chOff x="0" y="0"/>
          <a:chExt cx="0" cy="0"/>
        </a:xfrm>
      </p:grpSpPr>
      <p:sp>
        <p:nvSpPr>
          <p:cNvPr id="282" name="Google Shape;282;p28"/>
          <p:cNvSpPr txBox="1">
            <a:spLocks noGrp="1"/>
          </p:cNvSpPr>
          <p:nvPr>
            <p:ph type="title"/>
          </p:nvPr>
        </p:nvSpPr>
        <p:spPr>
          <a:xfrm>
            <a:off x="563791" y="648102"/>
            <a:ext cx="6107700" cy="3963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dirty="0">
                <a:solidFill>
                  <a:schemeClr val="tx1"/>
                </a:solidFill>
                <a:cs typeface="B Nazanin" panose="00000700000000000000" pitchFamily="2" charset="-78"/>
              </a:rPr>
              <a:t>روند ما آسان است</a:t>
            </a:r>
            <a:endParaRPr dirty="0">
              <a:solidFill>
                <a:schemeClr val="tx1"/>
              </a:solidFill>
              <a:cs typeface="B Nazanin" panose="00000700000000000000" pitchFamily="2" charset="-78"/>
            </a:endParaRPr>
          </a:p>
        </p:txBody>
      </p:sp>
      <p:sp>
        <p:nvSpPr>
          <p:cNvPr id="283" name="Google Shape;283;p28"/>
          <p:cNvSpPr txBox="1">
            <a:spLocks noGrp="1"/>
          </p:cNvSpPr>
          <p:nvPr>
            <p:ph type="sldNum" idx="12"/>
          </p:nvPr>
        </p:nvSpPr>
        <p:spPr>
          <a:xfrm>
            <a:off x="8346250" y="4688650"/>
            <a:ext cx="569100" cy="4548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solidFill>
                  <a:schemeClr val="tx1"/>
                </a:solidFill>
                <a:cs typeface="B Nazanin" panose="00000700000000000000" pitchFamily="2" charset="-78"/>
              </a:rPr>
              <a:t>32</a:t>
            </a:fld>
            <a:endParaRPr>
              <a:solidFill>
                <a:schemeClr val="tx1"/>
              </a:solidFill>
              <a:cs typeface="B Nazanin" panose="00000700000000000000" pitchFamily="2" charset="-78"/>
            </a:endParaRPr>
          </a:p>
        </p:txBody>
      </p:sp>
      <p:cxnSp>
        <p:nvCxnSpPr>
          <p:cNvPr id="284" name="Google Shape;284;p28"/>
          <p:cNvCxnSpPr/>
          <p:nvPr/>
        </p:nvCxnSpPr>
        <p:spPr>
          <a:xfrm>
            <a:off x="4871162" y="3584741"/>
            <a:ext cx="497400" cy="0"/>
          </a:xfrm>
          <a:prstGeom prst="straightConnector1">
            <a:avLst/>
          </a:prstGeom>
          <a:noFill/>
          <a:ln w="9525" cap="flat" cmpd="sng">
            <a:solidFill>
              <a:schemeClr val="dk2"/>
            </a:solidFill>
            <a:prstDash val="solid"/>
            <a:round/>
            <a:headEnd type="none" w="sm" len="sm"/>
            <a:tailEnd type="none" w="sm" len="sm"/>
          </a:ln>
        </p:spPr>
      </p:cxnSp>
      <p:sp>
        <p:nvSpPr>
          <p:cNvPr id="285" name="Google Shape;285;p28"/>
          <p:cNvSpPr txBox="1"/>
          <p:nvPr/>
        </p:nvSpPr>
        <p:spPr>
          <a:xfrm>
            <a:off x="5385974" y="2974283"/>
            <a:ext cx="1595700" cy="1184400"/>
          </a:xfrm>
          <a:prstGeom prst="rect">
            <a:avLst/>
          </a:prstGeom>
          <a:noFill/>
          <a:ln>
            <a:noFill/>
          </a:ln>
        </p:spPr>
        <p:txBody>
          <a:bodyPr spcFirstLastPara="1" wrap="square" lIns="91425" tIns="91425" rIns="91425" bIns="91425" anchor="ctr" anchorCtr="0">
            <a:noAutofit/>
          </a:bodyPr>
          <a:lstStyle/>
          <a:p>
            <a:pPr marL="0" lvl="0" indent="0" algn="l">
              <a:spcBef>
                <a:spcPts val="0"/>
              </a:spcBef>
              <a:spcAft>
                <a:spcPts val="0"/>
              </a:spcAft>
              <a:buNone/>
            </a:pPr>
            <a:r>
              <a:rPr lang="fa-IR" sz="1200" b="1" dirty="0">
                <a:solidFill>
                  <a:schemeClr val="tx1"/>
                </a:solidFill>
                <a:latin typeface="News Cycle"/>
                <a:ea typeface="News Cycle"/>
                <a:cs typeface="B Nazanin" panose="00000700000000000000" pitchFamily="2" charset="-78"/>
                <a:sym typeface="News Cycle"/>
              </a:rPr>
              <a:t>عنوان </a:t>
            </a:r>
          </a:p>
          <a:p>
            <a:pPr marL="0" lvl="0" indent="0" algn="r" rtl="1">
              <a:spcBef>
                <a:spcPts val="0"/>
              </a:spcBef>
              <a:spcAft>
                <a:spcPts val="0"/>
              </a:spcAft>
              <a:buNone/>
            </a:pPr>
            <a:endParaRPr lang="fa-IR" sz="1200" b="1" dirty="0">
              <a:solidFill>
                <a:schemeClr val="tx1"/>
              </a:solidFill>
              <a:latin typeface="News Cycle"/>
              <a:ea typeface="News Cycle"/>
              <a:cs typeface="B Nazanin" panose="00000700000000000000" pitchFamily="2" charset="-78"/>
              <a:sym typeface="News Cycle"/>
            </a:endParaRPr>
          </a:p>
          <a:p>
            <a:pPr marL="0" lvl="0" indent="0" algn="r" rtl="1">
              <a:lnSpc>
                <a:spcPct val="150000"/>
              </a:lnSpc>
              <a:spcBef>
                <a:spcPts val="0"/>
              </a:spcBef>
              <a:spcAft>
                <a:spcPts val="0"/>
              </a:spcAft>
              <a:buNone/>
            </a:pPr>
            <a:r>
              <a:rPr lang="fa-IR" sz="800" dirty="0">
                <a:solidFill>
                  <a:schemeClr val="tx1"/>
                </a:solidFill>
                <a:latin typeface="News Cycle"/>
                <a:ea typeface="News Cycle"/>
                <a:cs typeface="B Nazanin" panose="00000700000000000000" pitchFamily="2" charset="-78"/>
                <a:sym typeface="News Cycle"/>
              </a:rPr>
              <a:t>به کمک این قالب پاورپوینت حرفه ای، شما می توانید بهترین نتیجه را در پایان کار خود بگیرید و ارائه خود را به یک سطح بعدی برسانید.</a:t>
            </a:r>
            <a:endParaRPr sz="800" b="1" dirty="0">
              <a:solidFill>
                <a:schemeClr val="tx1"/>
              </a:solidFill>
              <a:latin typeface="News Cycle"/>
              <a:ea typeface="News Cycle"/>
              <a:cs typeface="B Nazanin" panose="00000700000000000000" pitchFamily="2" charset="-78"/>
              <a:sym typeface="News Cycle"/>
            </a:endParaRPr>
          </a:p>
        </p:txBody>
      </p:sp>
      <p:sp>
        <p:nvSpPr>
          <p:cNvPr id="286" name="Google Shape;286;p28"/>
          <p:cNvSpPr/>
          <p:nvPr/>
        </p:nvSpPr>
        <p:spPr>
          <a:xfrm>
            <a:off x="5201006" y="3498856"/>
            <a:ext cx="169800" cy="1695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287" name="Google Shape;287;p28"/>
          <p:cNvSpPr txBox="1"/>
          <p:nvPr/>
        </p:nvSpPr>
        <p:spPr>
          <a:xfrm>
            <a:off x="5179635" y="3450916"/>
            <a:ext cx="211500" cy="267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600">
                <a:solidFill>
                  <a:schemeClr val="tx1"/>
                </a:solidFill>
                <a:latin typeface="News Cycle"/>
                <a:ea typeface="News Cycle"/>
                <a:cs typeface="B Nazanin" panose="00000700000000000000" pitchFamily="2" charset="-78"/>
                <a:sym typeface="News Cycle"/>
              </a:rPr>
              <a:t>3</a:t>
            </a:r>
            <a:endParaRPr sz="600">
              <a:solidFill>
                <a:schemeClr val="tx1"/>
              </a:solidFill>
              <a:latin typeface="News Cycle"/>
              <a:ea typeface="News Cycle"/>
              <a:cs typeface="B Nazanin" panose="00000700000000000000" pitchFamily="2" charset="-78"/>
              <a:sym typeface="News Cycle"/>
            </a:endParaRPr>
          </a:p>
        </p:txBody>
      </p:sp>
      <p:sp>
        <p:nvSpPr>
          <p:cNvPr id="288" name="Google Shape;288;p28"/>
          <p:cNvSpPr txBox="1"/>
          <p:nvPr/>
        </p:nvSpPr>
        <p:spPr>
          <a:xfrm>
            <a:off x="255324" y="2313477"/>
            <a:ext cx="1595700" cy="11844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fa-IR" sz="1200" b="1" dirty="0">
                <a:solidFill>
                  <a:schemeClr val="tx1"/>
                </a:solidFill>
                <a:latin typeface="News Cycle"/>
                <a:ea typeface="News Cycle"/>
                <a:cs typeface="B Nazanin" panose="00000700000000000000" pitchFamily="2" charset="-78"/>
                <a:sym typeface="News Cycle"/>
              </a:rPr>
              <a:t>عنوان </a:t>
            </a:r>
          </a:p>
          <a:p>
            <a:pPr marL="0" lvl="0" indent="0" algn="r" rtl="0">
              <a:spcBef>
                <a:spcPts val="0"/>
              </a:spcBef>
              <a:spcAft>
                <a:spcPts val="0"/>
              </a:spcAft>
              <a:buNone/>
            </a:pPr>
            <a:endParaRPr lang="fa-IR" sz="1200" b="1" dirty="0">
              <a:solidFill>
                <a:schemeClr val="tx1"/>
              </a:solidFill>
              <a:latin typeface="News Cycle"/>
              <a:ea typeface="News Cycle"/>
              <a:cs typeface="B Nazanin" panose="00000700000000000000" pitchFamily="2" charset="-78"/>
              <a:sym typeface="News Cycle"/>
            </a:endParaRPr>
          </a:p>
          <a:p>
            <a:pPr marL="0" lvl="0" indent="0" algn="r" rtl="0">
              <a:lnSpc>
                <a:spcPct val="150000"/>
              </a:lnSpc>
              <a:spcBef>
                <a:spcPts val="0"/>
              </a:spcBef>
              <a:spcAft>
                <a:spcPts val="0"/>
              </a:spcAft>
              <a:buNone/>
            </a:pPr>
            <a:r>
              <a:rPr lang="fa-IR" sz="800" dirty="0">
                <a:solidFill>
                  <a:schemeClr val="tx1"/>
                </a:solidFill>
                <a:latin typeface="News Cycle"/>
                <a:ea typeface="News Cycle"/>
                <a:cs typeface="B Nazanin" panose="00000700000000000000" pitchFamily="2" charset="-78"/>
                <a:sym typeface="News Cycle"/>
              </a:rPr>
              <a:t>به کمک این قالب پاورپوینت حرفه ای، شما می توانید بهترین نتیجه را در پایان کار خود بگیرید و ارائه خود را به یک سطح بعدی برسانید.</a:t>
            </a:r>
            <a:endParaRPr sz="800" b="1" dirty="0">
              <a:solidFill>
                <a:schemeClr val="tx1"/>
              </a:solidFill>
              <a:latin typeface="News Cycle"/>
              <a:ea typeface="News Cycle"/>
              <a:cs typeface="B Nazanin" panose="00000700000000000000" pitchFamily="2" charset="-78"/>
              <a:sym typeface="News Cycle"/>
            </a:endParaRPr>
          </a:p>
        </p:txBody>
      </p:sp>
      <p:cxnSp>
        <p:nvCxnSpPr>
          <p:cNvPr id="289" name="Google Shape;289;p28"/>
          <p:cNvCxnSpPr/>
          <p:nvPr/>
        </p:nvCxnSpPr>
        <p:spPr>
          <a:xfrm rot="10800000">
            <a:off x="1922465" y="2905652"/>
            <a:ext cx="891900" cy="0"/>
          </a:xfrm>
          <a:prstGeom prst="straightConnector1">
            <a:avLst/>
          </a:prstGeom>
          <a:noFill/>
          <a:ln w="9525" cap="flat" cmpd="sng">
            <a:solidFill>
              <a:schemeClr val="dk2"/>
            </a:solidFill>
            <a:prstDash val="solid"/>
            <a:round/>
            <a:headEnd type="none" w="sm" len="sm"/>
            <a:tailEnd type="none" w="sm" len="sm"/>
          </a:ln>
        </p:spPr>
      </p:cxnSp>
      <p:sp>
        <p:nvSpPr>
          <p:cNvPr id="290" name="Google Shape;290;p28"/>
          <p:cNvSpPr/>
          <p:nvPr/>
        </p:nvSpPr>
        <p:spPr>
          <a:xfrm>
            <a:off x="1867948" y="2815575"/>
            <a:ext cx="169800" cy="1695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291" name="Google Shape;291;p28"/>
          <p:cNvSpPr txBox="1"/>
          <p:nvPr/>
        </p:nvSpPr>
        <p:spPr>
          <a:xfrm>
            <a:off x="1846577" y="2766566"/>
            <a:ext cx="211500" cy="267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600">
                <a:solidFill>
                  <a:schemeClr val="tx1"/>
                </a:solidFill>
                <a:latin typeface="News Cycle"/>
                <a:ea typeface="News Cycle"/>
                <a:cs typeface="B Nazanin" panose="00000700000000000000" pitchFamily="2" charset="-78"/>
                <a:sym typeface="News Cycle"/>
              </a:rPr>
              <a:t>2</a:t>
            </a:r>
            <a:endParaRPr sz="600">
              <a:solidFill>
                <a:schemeClr val="tx1"/>
              </a:solidFill>
              <a:latin typeface="News Cycle"/>
              <a:ea typeface="News Cycle"/>
              <a:cs typeface="B Nazanin" panose="00000700000000000000" pitchFamily="2" charset="-78"/>
              <a:sym typeface="News Cycle"/>
            </a:endParaRPr>
          </a:p>
        </p:txBody>
      </p:sp>
      <p:cxnSp>
        <p:nvCxnSpPr>
          <p:cNvPr id="292" name="Google Shape;292;p28"/>
          <p:cNvCxnSpPr/>
          <p:nvPr/>
        </p:nvCxnSpPr>
        <p:spPr>
          <a:xfrm>
            <a:off x="3905624" y="2144201"/>
            <a:ext cx="1465500" cy="0"/>
          </a:xfrm>
          <a:prstGeom prst="straightConnector1">
            <a:avLst/>
          </a:prstGeom>
          <a:noFill/>
          <a:ln w="9525" cap="flat" cmpd="sng">
            <a:solidFill>
              <a:schemeClr val="dk2"/>
            </a:solidFill>
            <a:prstDash val="solid"/>
            <a:round/>
            <a:headEnd type="none" w="sm" len="sm"/>
            <a:tailEnd type="none" w="sm" len="sm"/>
          </a:ln>
        </p:spPr>
      </p:cxnSp>
      <p:sp>
        <p:nvSpPr>
          <p:cNvPr id="293" name="Google Shape;293;p28"/>
          <p:cNvSpPr txBox="1"/>
          <p:nvPr/>
        </p:nvSpPr>
        <p:spPr>
          <a:xfrm>
            <a:off x="5385974" y="1542575"/>
            <a:ext cx="1595700" cy="1184400"/>
          </a:xfrm>
          <a:prstGeom prst="rect">
            <a:avLst/>
          </a:prstGeom>
          <a:noFill/>
          <a:ln>
            <a:noFill/>
          </a:ln>
        </p:spPr>
        <p:txBody>
          <a:bodyPr spcFirstLastPara="1" wrap="square" lIns="91425" tIns="91425" rIns="91425" bIns="91425" anchor="ctr" anchorCtr="0">
            <a:noAutofit/>
          </a:bodyPr>
          <a:lstStyle/>
          <a:p>
            <a:pPr marL="0" lvl="0" indent="0" algn="l">
              <a:spcBef>
                <a:spcPts val="0"/>
              </a:spcBef>
              <a:spcAft>
                <a:spcPts val="0"/>
              </a:spcAft>
              <a:buNone/>
            </a:pPr>
            <a:r>
              <a:rPr lang="fa-IR" sz="1200" b="1" dirty="0">
                <a:solidFill>
                  <a:schemeClr val="tx1"/>
                </a:solidFill>
                <a:latin typeface="News Cycle"/>
                <a:ea typeface="News Cycle"/>
                <a:cs typeface="B Nazanin" panose="00000700000000000000" pitchFamily="2" charset="-78"/>
                <a:sym typeface="News Cycle"/>
              </a:rPr>
              <a:t>عنوان </a:t>
            </a:r>
          </a:p>
          <a:p>
            <a:pPr marL="0" lvl="0" indent="0" algn="r" rtl="1">
              <a:spcBef>
                <a:spcPts val="0"/>
              </a:spcBef>
              <a:spcAft>
                <a:spcPts val="0"/>
              </a:spcAft>
              <a:buNone/>
            </a:pPr>
            <a:endParaRPr sz="1200" b="1" dirty="0">
              <a:solidFill>
                <a:schemeClr val="tx1"/>
              </a:solidFill>
              <a:latin typeface="News Cycle"/>
              <a:ea typeface="News Cycle"/>
              <a:cs typeface="B Nazanin" panose="00000700000000000000" pitchFamily="2" charset="-78"/>
              <a:sym typeface="News Cycle"/>
            </a:endParaRPr>
          </a:p>
          <a:p>
            <a:pPr marL="0" lvl="0" indent="0" algn="r" rtl="1">
              <a:lnSpc>
                <a:spcPct val="150000"/>
              </a:lnSpc>
              <a:spcBef>
                <a:spcPts val="0"/>
              </a:spcBef>
              <a:spcAft>
                <a:spcPts val="1600"/>
              </a:spcAft>
              <a:buNone/>
            </a:pPr>
            <a:r>
              <a:rPr lang="fa-IR" sz="800" dirty="0">
                <a:solidFill>
                  <a:schemeClr val="tx1"/>
                </a:solidFill>
                <a:latin typeface="News Cycle"/>
                <a:ea typeface="News Cycle"/>
                <a:cs typeface="B Nazanin" panose="00000700000000000000" pitchFamily="2" charset="-78"/>
                <a:sym typeface="News Cycle"/>
              </a:rPr>
              <a:t>به کمک این قالب پاورپوینت حرفه ای، شما می توانید بهترین نتیجه را در پایان کار خود بگیرید و ارائه خود را به یک سطح بعدی برسانید.</a:t>
            </a:r>
            <a:endParaRPr sz="800" b="1" dirty="0">
              <a:solidFill>
                <a:schemeClr val="tx1"/>
              </a:solidFill>
              <a:latin typeface="News Cycle"/>
              <a:ea typeface="News Cycle"/>
              <a:cs typeface="B Nazanin" panose="00000700000000000000" pitchFamily="2" charset="-78"/>
              <a:sym typeface="News Cycle"/>
            </a:endParaRPr>
          </a:p>
        </p:txBody>
      </p:sp>
      <p:sp>
        <p:nvSpPr>
          <p:cNvPr id="294" name="Google Shape;294;p28"/>
          <p:cNvSpPr/>
          <p:nvPr/>
        </p:nvSpPr>
        <p:spPr>
          <a:xfrm>
            <a:off x="5204256" y="2058706"/>
            <a:ext cx="169800" cy="1695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295" name="Google Shape;295;p28"/>
          <p:cNvSpPr txBox="1"/>
          <p:nvPr/>
        </p:nvSpPr>
        <p:spPr>
          <a:xfrm>
            <a:off x="5182885" y="2010360"/>
            <a:ext cx="211500" cy="267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600">
                <a:solidFill>
                  <a:schemeClr val="tx1"/>
                </a:solidFill>
                <a:latin typeface="News Cycle"/>
                <a:ea typeface="News Cycle"/>
                <a:cs typeface="B Nazanin" panose="00000700000000000000" pitchFamily="2" charset="-78"/>
                <a:sym typeface="News Cycle"/>
              </a:rPr>
              <a:t>1</a:t>
            </a:r>
            <a:endParaRPr sz="600">
              <a:solidFill>
                <a:schemeClr val="tx1"/>
              </a:solidFill>
              <a:latin typeface="News Cycle"/>
              <a:ea typeface="News Cycle"/>
              <a:cs typeface="B Nazanin" panose="00000700000000000000" pitchFamily="2" charset="-78"/>
              <a:sym typeface="News Cycle"/>
            </a:endParaRPr>
          </a:p>
        </p:txBody>
      </p:sp>
      <p:sp>
        <p:nvSpPr>
          <p:cNvPr id="296" name="Google Shape;296;p28"/>
          <p:cNvSpPr/>
          <p:nvPr/>
        </p:nvSpPr>
        <p:spPr>
          <a:xfrm>
            <a:off x="2532257" y="2945774"/>
            <a:ext cx="2172212" cy="813013"/>
          </a:xfrm>
          <a:custGeom>
            <a:avLst/>
            <a:gdLst/>
            <a:ahLst/>
            <a:cxnLst/>
            <a:rect l="l" t="t" r="r" b="b"/>
            <a:pathLst>
              <a:path w="126826" h="43529" extrusionOk="0">
                <a:moveTo>
                  <a:pt x="0" y="20002"/>
                </a:moveTo>
                <a:lnTo>
                  <a:pt x="63389" y="43529"/>
                </a:lnTo>
                <a:lnTo>
                  <a:pt x="126826" y="19907"/>
                </a:lnTo>
                <a:lnTo>
                  <a:pt x="63580" y="0"/>
                </a:lnTo>
                <a:close/>
              </a:path>
            </a:pathLst>
          </a:custGeom>
          <a:solidFill>
            <a:schemeClr val="lt2"/>
          </a:solidFill>
          <a:ln>
            <a:noFill/>
          </a:ln>
        </p:spPr>
      </p:sp>
      <p:sp>
        <p:nvSpPr>
          <p:cNvPr id="297" name="Google Shape;297;p28"/>
          <p:cNvSpPr/>
          <p:nvPr/>
        </p:nvSpPr>
        <p:spPr>
          <a:xfrm flipH="1">
            <a:off x="3617641" y="3318332"/>
            <a:ext cx="1502510" cy="1184284"/>
          </a:xfrm>
          <a:custGeom>
            <a:avLst/>
            <a:gdLst/>
            <a:ahLst/>
            <a:cxnLst/>
            <a:rect l="l" t="t" r="r" b="b"/>
            <a:pathLst>
              <a:path w="87725" h="63817" extrusionOk="0">
                <a:moveTo>
                  <a:pt x="24288" y="0"/>
                </a:moveTo>
                <a:lnTo>
                  <a:pt x="0" y="29908"/>
                </a:lnTo>
                <a:lnTo>
                  <a:pt x="87725" y="63817"/>
                </a:lnTo>
                <a:lnTo>
                  <a:pt x="87725" y="42291"/>
                </a:lnTo>
                <a:lnTo>
                  <a:pt x="87725" y="23526"/>
                </a:lnTo>
                <a:close/>
              </a:path>
            </a:pathLst>
          </a:custGeom>
          <a:solidFill>
            <a:schemeClr val="accent3"/>
          </a:solidFill>
          <a:ln>
            <a:noFill/>
          </a:ln>
        </p:spPr>
      </p:sp>
      <p:sp>
        <p:nvSpPr>
          <p:cNvPr id="298" name="Google Shape;298;p28"/>
          <p:cNvSpPr/>
          <p:nvPr/>
        </p:nvSpPr>
        <p:spPr>
          <a:xfrm>
            <a:off x="2952348" y="2446087"/>
            <a:ext cx="1338068" cy="501164"/>
          </a:xfrm>
          <a:custGeom>
            <a:avLst/>
            <a:gdLst/>
            <a:ahLst/>
            <a:cxnLst/>
            <a:rect l="l" t="t" r="r" b="b"/>
            <a:pathLst>
              <a:path w="24053" h="8150" extrusionOk="0">
                <a:moveTo>
                  <a:pt x="0" y="3827"/>
                </a:moveTo>
                <a:lnTo>
                  <a:pt x="11976" y="8150"/>
                </a:lnTo>
                <a:lnTo>
                  <a:pt x="24053" y="3827"/>
                </a:lnTo>
                <a:lnTo>
                  <a:pt x="12126" y="0"/>
                </a:lnTo>
                <a:close/>
              </a:path>
            </a:pathLst>
          </a:custGeom>
          <a:solidFill>
            <a:schemeClr val="lt2"/>
          </a:solidFill>
          <a:ln>
            <a:noFill/>
          </a:ln>
        </p:spPr>
      </p:sp>
      <p:sp>
        <p:nvSpPr>
          <p:cNvPr id="299" name="Google Shape;299;p28"/>
          <p:cNvSpPr/>
          <p:nvPr/>
        </p:nvSpPr>
        <p:spPr>
          <a:xfrm flipH="1">
            <a:off x="3619019" y="2680914"/>
            <a:ext cx="1016267" cy="868540"/>
          </a:xfrm>
          <a:custGeom>
            <a:avLst/>
            <a:gdLst/>
            <a:ahLst/>
            <a:cxnLst/>
            <a:rect l="l" t="t" r="r" b="b"/>
            <a:pathLst>
              <a:path w="18238" h="14114" extrusionOk="0">
                <a:moveTo>
                  <a:pt x="6262" y="0"/>
                </a:moveTo>
                <a:lnTo>
                  <a:pt x="18238" y="4324"/>
                </a:lnTo>
                <a:lnTo>
                  <a:pt x="18238" y="14114"/>
                </a:lnTo>
                <a:lnTo>
                  <a:pt x="0" y="7554"/>
                </a:lnTo>
                <a:close/>
              </a:path>
            </a:pathLst>
          </a:custGeom>
          <a:solidFill>
            <a:schemeClr val="accent1"/>
          </a:solidFill>
          <a:ln>
            <a:noFill/>
          </a:ln>
        </p:spPr>
      </p:sp>
      <p:grpSp>
        <p:nvGrpSpPr>
          <p:cNvPr id="300" name="Google Shape;300;p28"/>
          <p:cNvGrpSpPr/>
          <p:nvPr/>
        </p:nvGrpSpPr>
        <p:grpSpPr>
          <a:xfrm>
            <a:off x="2116692" y="1720681"/>
            <a:ext cx="1505053" cy="2781935"/>
            <a:chOff x="2116692" y="1720681"/>
            <a:chExt cx="1505053" cy="2781935"/>
          </a:xfrm>
        </p:grpSpPr>
        <p:sp>
          <p:nvSpPr>
            <p:cNvPr id="301" name="Google Shape;301;p28"/>
            <p:cNvSpPr/>
            <p:nvPr/>
          </p:nvSpPr>
          <p:spPr>
            <a:xfrm>
              <a:off x="2116692" y="3318332"/>
              <a:ext cx="1502510" cy="1184284"/>
            </a:xfrm>
            <a:custGeom>
              <a:avLst/>
              <a:gdLst/>
              <a:ahLst/>
              <a:cxnLst/>
              <a:rect l="l" t="t" r="r" b="b"/>
              <a:pathLst>
                <a:path w="87725" h="63817" extrusionOk="0">
                  <a:moveTo>
                    <a:pt x="24288" y="0"/>
                  </a:moveTo>
                  <a:lnTo>
                    <a:pt x="0" y="29908"/>
                  </a:lnTo>
                  <a:lnTo>
                    <a:pt x="87725" y="63817"/>
                  </a:lnTo>
                  <a:lnTo>
                    <a:pt x="87725" y="42291"/>
                  </a:lnTo>
                  <a:lnTo>
                    <a:pt x="87725" y="23526"/>
                  </a:lnTo>
                  <a:close/>
                </a:path>
              </a:pathLst>
            </a:custGeom>
            <a:solidFill>
              <a:schemeClr val="accent3"/>
            </a:solidFill>
            <a:ln>
              <a:noFill/>
            </a:ln>
          </p:spPr>
        </p:sp>
        <p:sp>
          <p:nvSpPr>
            <p:cNvPr id="302" name="Google Shape;302;p28"/>
            <p:cNvSpPr/>
            <p:nvPr/>
          </p:nvSpPr>
          <p:spPr>
            <a:xfrm>
              <a:off x="2605462" y="2680914"/>
              <a:ext cx="1016267" cy="868540"/>
            </a:xfrm>
            <a:custGeom>
              <a:avLst/>
              <a:gdLst/>
              <a:ahLst/>
              <a:cxnLst/>
              <a:rect l="l" t="t" r="r" b="b"/>
              <a:pathLst>
                <a:path w="18238" h="14114" extrusionOk="0">
                  <a:moveTo>
                    <a:pt x="6262" y="0"/>
                  </a:moveTo>
                  <a:lnTo>
                    <a:pt x="18238" y="4324"/>
                  </a:lnTo>
                  <a:lnTo>
                    <a:pt x="18238" y="14114"/>
                  </a:lnTo>
                  <a:lnTo>
                    <a:pt x="0" y="7554"/>
                  </a:lnTo>
                  <a:close/>
                </a:path>
              </a:pathLst>
            </a:custGeom>
            <a:solidFill>
              <a:schemeClr val="accent3"/>
            </a:solidFill>
            <a:ln>
              <a:noFill/>
            </a:ln>
          </p:spPr>
        </p:sp>
        <p:sp>
          <p:nvSpPr>
            <p:cNvPr id="303" name="Google Shape;303;p28"/>
            <p:cNvSpPr/>
            <p:nvPr/>
          </p:nvSpPr>
          <p:spPr>
            <a:xfrm>
              <a:off x="3029136" y="1720681"/>
              <a:ext cx="592609" cy="1027492"/>
            </a:xfrm>
            <a:custGeom>
              <a:avLst/>
              <a:gdLst/>
              <a:ahLst/>
              <a:cxnLst/>
              <a:rect l="l" t="t" r="r" b="b"/>
              <a:pathLst>
                <a:path w="10635" h="16697" extrusionOk="0">
                  <a:moveTo>
                    <a:pt x="10635" y="0"/>
                  </a:moveTo>
                  <a:lnTo>
                    <a:pt x="0" y="12722"/>
                  </a:lnTo>
                  <a:lnTo>
                    <a:pt x="10635" y="16697"/>
                  </a:lnTo>
                  <a:close/>
                </a:path>
              </a:pathLst>
            </a:custGeom>
            <a:solidFill>
              <a:schemeClr val="accent3"/>
            </a:solidFill>
            <a:ln>
              <a:noFill/>
            </a:ln>
          </p:spPr>
        </p:sp>
      </p:grpSp>
      <p:sp>
        <p:nvSpPr>
          <p:cNvPr id="304" name="Google Shape;304;p28"/>
          <p:cNvSpPr/>
          <p:nvPr/>
        </p:nvSpPr>
        <p:spPr>
          <a:xfrm flipH="1">
            <a:off x="3619003" y="1720681"/>
            <a:ext cx="592609" cy="1027492"/>
          </a:xfrm>
          <a:custGeom>
            <a:avLst/>
            <a:gdLst/>
            <a:ahLst/>
            <a:cxnLst/>
            <a:rect l="l" t="t" r="r" b="b"/>
            <a:pathLst>
              <a:path w="10635" h="16697" extrusionOk="0">
                <a:moveTo>
                  <a:pt x="10635" y="0"/>
                </a:moveTo>
                <a:lnTo>
                  <a:pt x="0" y="12722"/>
                </a:lnTo>
                <a:lnTo>
                  <a:pt x="10635" y="16697"/>
                </a:lnTo>
                <a:close/>
              </a:path>
            </a:pathLst>
          </a:custGeom>
          <a:solidFill>
            <a:schemeClr val="accent4"/>
          </a:solidFill>
          <a:ln>
            <a:noFill/>
          </a:ln>
        </p:spPr>
      </p:sp>
      <p:grpSp>
        <p:nvGrpSpPr>
          <p:cNvPr id="305" name="Google Shape;305;p28"/>
          <p:cNvGrpSpPr/>
          <p:nvPr/>
        </p:nvGrpSpPr>
        <p:grpSpPr>
          <a:xfrm>
            <a:off x="2116692" y="1720681"/>
            <a:ext cx="1505053" cy="2781935"/>
            <a:chOff x="1964292" y="1568281"/>
            <a:chExt cx="1505053" cy="2781935"/>
          </a:xfrm>
        </p:grpSpPr>
        <p:sp>
          <p:nvSpPr>
            <p:cNvPr id="306" name="Google Shape;306;p28"/>
            <p:cNvSpPr/>
            <p:nvPr/>
          </p:nvSpPr>
          <p:spPr>
            <a:xfrm>
              <a:off x="1964292" y="3165932"/>
              <a:ext cx="1502510" cy="1184284"/>
            </a:xfrm>
            <a:custGeom>
              <a:avLst/>
              <a:gdLst/>
              <a:ahLst/>
              <a:cxnLst/>
              <a:rect l="l" t="t" r="r" b="b"/>
              <a:pathLst>
                <a:path w="87725" h="63817" extrusionOk="0">
                  <a:moveTo>
                    <a:pt x="24288" y="0"/>
                  </a:moveTo>
                  <a:lnTo>
                    <a:pt x="0" y="29908"/>
                  </a:lnTo>
                  <a:lnTo>
                    <a:pt x="87725" y="63817"/>
                  </a:lnTo>
                  <a:lnTo>
                    <a:pt x="87725" y="42291"/>
                  </a:lnTo>
                  <a:lnTo>
                    <a:pt x="87725" y="23526"/>
                  </a:lnTo>
                  <a:close/>
                </a:path>
              </a:pathLst>
            </a:custGeom>
            <a:solidFill>
              <a:srgbClr val="002035">
                <a:alpha val="17320"/>
              </a:srgbClr>
            </a:solidFill>
            <a:ln>
              <a:noFill/>
            </a:ln>
          </p:spPr>
        </p:sp>
        <p:sp>
          <p:nvSpPr>
            <p:cNvPr id="307" name="Google Shape;307;p28"/>
            <p:cNvSpPr/>
            <p:nvPr/>
          </p:nvSpPr>
          <p:spPr>
            <a:xfrm>
              <a:off x="2453062" y="2528514"/>
              <a:ext cx="1016267" cy="868540"/>
            </a:xfrm>
            <a:custGeom>
              <a:avLst/>
              <a:gdLst/>
              <a:ahLst/>
              <a:cxnLst/>
              <a:rect l="l" t="t" r="r" b="b"/>
              <a:pathLst>
                <a:path w="18238" h="14114" extrusionOk="0">
                  <a:moveTo>
                    <a:pt x="6262" y="0"/>
                  </a:moveTo>
                  <a:lnTo>
                    <a:pt x="18238" y="4324"/>
                  </a:lnTo>
                  <a:lnTo>
                    <a:pt x="18238" y="14114"/>
                  </a:lnTo>
                  <a:lnTo>
                    <a:pt x="0" y="7554"/>
                  </a:lnTo>
                  <a:close/>
                </a:path>
              </a:pathLst>
            </a:custGeom>
            <a:solidFill>
              <a:srgbClr val="002035">
                <a:alpha val="17320"/>
              </a:srgbClr>
            </a:solidFill>
            <a:ln>
              <a:noFill/>
            </a:ln>
          </p:spPr>
        </p:sp>
        <p:sp>
          <p:nvSpPr>
            <p:cNvPr id="308" name="Google Shape;308;p28"/>
            <p:cNvSpPr/>
            <p:nvPr/>
          </p:nvSpPr>
          <p:spPr>
            <a:xfrm>
              <a:off x="2876736" y="1568281"/>
              <a:ext cx="592609" cy="1027492"/>
            </a:xfrm>
            <a:custGeom>
              <a:avLst/>
              <a:gdLst/>
              <a:ahLst/>
              <a:cxnLst/>
              <a:rect l="l" t="t" r="r" b="b"/>
              <a:pathLst>
                <a:path w="10635" h="16697" extrusionOk="0">
                  <a:moveTo>
                    <a:pt x="10635" y="0"/>
                  </a:moveTo>
                  <a:lnTo>
                    <a:pt x="0" y="12722"/>
                  </a:lnTo>
                  <a:lnTo>
                    <a:pt x="10635" y="16697"/>
                  </a:lnTo>
                  <a:close/>
                </a:path>
              </a:pathLst>
            </a:custGeom>
            <a:solidFill>
              <a:srgbClr val="002035">
                <a:alpha val="17320"/>
              </a:srgbClr>
            </a:solidFill>
            <a:ln>
              <a:noFill/>
            </a:ln>
          </p:spPr>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312"/>
        <p:cNvGrpSpPr/>
        <p:nvPr/>
      </p:nvGrpSpPr>
      <p:grpSpPr>
        <a:xfrm>
          <a:off x="0" y="0"/>
          <a:ext cx="0" cy="0"/>
          <a:chOff x="0" y="0"/>
          <a:chExt cx="0" cy="0"/>
        </a:xfrm>
      </p:grpSpPr>
      <p:sp>
        <p:nvSpPr>
          <p:cNvPr id="313" name="Google Shape;313;p29"/>
          <p:cNvSpPr txBox="1">
            <a:spLocks noGrp="1"/>
          </p:cNvSpPr>
          <p:nvPr>
            <p:ph type="title"/>
          </p:nvPr>
        </p:nvSpPr>
        <p:spPr>
          <a:xfrm>
            <a:off x="550500" y="759800"/>
            <a:ext cx="6107700" cy="3963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dirty="0">
                <a:cs typeface="B Nazanin" panose="00000700000000000000" pitchFamily="2" charset="-78"/>
              </a:rPr>
              <a:t>بیایید چند مفهوم را مرور کنیم</a:t>
            </a:r>
            <a:endParaRPr dirty="0">
              <a:cs typeface="B Nazanin" panose="00000700000000000000" pitchFamily="2" charset="-78"/>
            </a:endParaRPr>
          </a:p>
        </p:txBody>
      </p:sp>
      <p:sp>
        <p:nvSpPr>
          <p:cNvPr id="314" name="Google Shape;314;p29"/>
          <p:cNvSpPr txBox="1">
            <a:spLocks noGrp="1"/>
          </p:cNvSpPr>
          <p:nvPr>
            <p:ph type="body" idx="1"/>
          </p:nvPr>
        </p:nvSpPr>
        <p:spPr>
          <a:xfrm>
            <a:off x="550500" y="1353950"/>
            <a:ext cx="1902900" cy="1532100"/>
          </a:xfrm>
          <a:prstGeom prst="rect">
            <a:avLst/>
          </a:prstGeom>
        </p:spPr>
        <p:txBody>
          <a:bodyPr spcFirstLastPara="1" wrap="square" lIns="0" tIns="0" rIns="0" bIns="0" anchor="t" anchorCtr="0">
            <a:noAutofit/>
          </a:bodyPr>
          <a:lstStyle/>
          <a:p>
            <a:pPr marL="0" lvl="0" indent="0" algn="r" rtl="1">
              <a:spcBef>
                <a:spcPts val="0"/>
              </a:spcBef>
              <a:spcAft>
                <a:spcPts val="0"/>
              </a:spcAft>
              <a:buNone/>
            </a:pPr>
            <a:r>
              <a:rPr lang="fa-IR" b="1" dirty="0">
                <a:solidFill>
                  <a:schemeClr val="tx1"/>
                </a:solidFill>
                <a:cs typeface="B Nazanin" panose="00000700000000000000" pitchFamily="2" charset="-78"/>
              </a:rPr>
              <a:t>عنوان</a:t>
            </a:r>
            <a:endParaRPr b="1" dirty="0">
              <a:solidFill>
                <a:schemeClr val="tx1"/>
              </a:solidFill>
              <a:cs typeface="B Nazanin" panose="00000700000000000000" pitchFamily="2" charset="-78"/>
            </a:endParaRPr>
          </a:p>
          <a:p>
            <a:pPr marL="0" lvl="0" indent="0" algn="r" rtl="1">
              <a:spcBef>
                <a:spcPts val="800"/>
              </a:spcBef>
              <a:spcAft>
                <a:spcPts val="800"/>
              </a:spcAft>
              <a:buNone/>
            </a:pPr>
            <a:r>
              <a:rPr lang="fa-IR" sz="1200" dirty="0">
                <a:solidFill>
                  <a:schemeClr val="tx1"/>
                </a:solidFill>
                <a:cs typeface="B Nazanin" panose="00000700000000000000" pitchFamily="2" charset="-78"/>
              </a:rPr>
              <a:t>به کمک این قالب پاورپوینت حرفه ای، شما می توانید بهترین نتیجه را در پایان کار خود بگیرید و ارائه خود را به یک سطح بعدی برسانید.</a:t>
            </a:r>
            <a:endParaRPr sz="1200" dirty="0">
              <a:solidFill>
                <a:schemeClr val="tx1"/>
              </a:solidFill>
              <a:cs typeface="B Nazanin" panose="00000700000000000000" pitchFamily="2" charset="-78"/>
            </a:endParaRPr>
          </a:p>
        </p:txBody>
      </p:sp>
      <p:sp>
        <p:nvSpPr>
          <p:cNvPr id="315" name="Google Shape;315;p29"/>
          <p:cNvSpPr txBox="1">
            <a:spLocks noGrp="1"/>
          </p:cNvSpPr>
          <p:nvPr>
            <p:ph type="body" idx="2"/>
          </p:nvPr>
        </p:nvSpPr>
        <p:spPr>
          <a:xfrm>
            <a:off x="2652964" y="1353950"/>
            <a:ext cx="1902900" cy="1532100"/>
          </a:xfrm>
          <a:prstGeom prst="rect">
            <a:avLst/>
          </a:prstGeom>
        </p:spPr>
        <p:txBody>
          <a:bodyPr spcFirstLastPara="1" wrap="square" lIns="0" tIns="0" rIns="0" bIns="0" anchor="t" anchorCtr="0">
            <a:noAutofit/>
          </a:bodyPr>
          <a:lstStyle/>
          <a:p>
            <a:pPr marL="0" lvl="0" indent="0" algn="r" rtl="1">
              <a:spcBef>
                <a:spcPts val="0"/>
              </a:spcBef>
              <a:spcAft>
                <a:spcPts val="0"/>
              </a:spcAft>
              <a:buNone/>
            </a:pPr>
            <a:r>
              <a:rPr lang="fa-IR" b="1" dirty="0">
                <a:solidFill>
                  <a:schemeClr val="tx1"/>
                </a:solidFill>
                <a:cs typeface="B Nazanin" panose="00000700000000000000" pitchFamily="2" charset="-78"/>
              </a:rPr>
              <a:t>عنوان</a:t>
            </a:r>
            <a:endParaRPr b="1" dirty="0">
              <a:solidFill>
                <a:schemeClr val="tx1"/>
              </a:solidFill>
              <a:cs typeface="B Nazanin" panose="00000700000000000000" pitchFamily="2" charset="-78"/>
            </a:endParaRPr>
          </a:p>
          <a:p>
            <a:pPr marL="0" lvl="0" indent="0" algn="r" rtl="1">
              <a:spcBef>
                <a:spcPts val="800"/>
              </a:spcBef>
              <a:spcAft>
                <a:spcPts val="800"/>
              </a:spcAft>
              <a:buNone/>
            </a:pPr>
            <a:r>
              <a:rPr lang="fa-IR" sz="1200" dirty="0">
                <a:solidFill>
                  <a:schemeClr val="tx1"/>
                </a:solidFill>
                <a:cs typeface="B Nazanin" panose="00000700000000000000" pitchFamily="2" charset="-78"/>
              </a:rPr>
              <a:t>به کمک این قالب پاورپوینت حرفه ای، شما می توانید بهترین نتیجه را در پایان کار خود بگیرید و ارائه خود را به یک سطح بعدی برسانید.</a:t>
            </a:r>
            <a:endParaRPr sz="1200" dirty="0">
              <a:solidFill>
                <a:schemeClr val="tx1"/>
              </a:solidFill>
              <a:cs typeface="B Nazanin" panose="00000700000000000000" pitchFamily="2" charset="-78"/>
            </a:endParaRPr>
          </a:p>
        </p:txBody>
      </p:sp>
      <p:sp>
        <p:nvSpPr>
          <p:cNvPr id="316" name="Google Shape;316;p29"/>
          <p:cNvSpPr txBox="1">
            <a:spLocks noGrp="1"/>
          </p:cNvSpPr>
          <p:nvPr>
            <p:ph type="body" idx="3"/>
          </p:nvPr>
        </p:nvSpPr>
        <p:spPr>
          <a:xfrm>
            <a:off x="4755428" y="1353950"/>
            <a:ext cx="1902900" cy="1532100"/>
          </a:xfrm>
          <a:prstGeom prst="rect">
            <a:avLst/>
          </a:prstGeom>
        </p:spPr>
        <p:txBody>
          <a:bodyPr spcFirstLastPara="1" wrap="square" lIns="0" tIns="0" rIns="0" bIns="0" anchor="t" anchorCtr="0">
            <a:noAutofit/>
          </a:bodyPr>
          <a:lstStyle/>
          <a:p>
            <a:pPr marL="0" lvl="0" indent="0" algn="r" rtl="1">
              <a:spcBef>
                <a:spcPts val="0"/>
              </a:spcBef>
              <a:spcAft>
                <a:spcPts val="0"/>
              </a:spcAft>
              <a:buNone/>
            </a:pPr>
            <a:r>
              <a:rPr lang="fa-IR" b="1" dirty="0">
                <a:solidFill>
                  <a:schemeClr val="tx1"/>
                </a:solidFill>
                <a:cs typeface="B Nazanin" panose="00000700000000000000" pitchFamily="2" charset="-78"/>
              </a:rPr>
              <a:t>عنوان</a:t>
            </a:r>
            <a:endParaRPr b="1" dirty="0">
              <a:solidFill>
                <a:schemeClr val="tx1"/>
              </a:solidFill>
              <a:cs typeface="B Nazanin" panose="00000700000000000000" pitchFamily="2" charset="-78"/>
            </a:endParaRPr>
          </a:p>
          <a:p>
            <a:pPr marL="0" lvl="0" indent="0" algn="r" rtl="1">
              <a:spcBef>
                <a:spcPts val="800"/>
              </a:spcBef>
              <a:spcAft>
                <a:spcPts val="0"/>
              </a:spcAft>
              <a:buNone/>
            </a:pPr>
            <a:r>
              <a:rPr lang="fa-IR" sz="1200" dirty="0">
                <a:solidFill>
                  <a:schemeClr val="tx1"/>
                </a:solidFill>
                <a:cs typeface="B Nazanin" panose="00000700000000000000" pitchFamily="2" charset="-78"/>
              </a:rPr>
              <a:t>به کمک این قالب پاورپوینت حرفه ای، شما می توانید بهترین نتیجه را در پایان کار خود بگیرید و ارائه خود را به یک سطح بعدی برسانید.</a:t>
            </a:r>
            <a:endParaRPr sz="1200" dirty="0">
              <a:solidFill>
                <a:schemeClr val="tx1"/>
              </a:solidFill>
              <a:cs typeface="B Nazanin" panose="00000700000000000000" pitchFamily="2" charset="-78"/>
            </a:endParaRPr>
          </a:p>
        </p:txBody>
      </p:sp>
      <p:sp>
        <p:nvSpPr>
          <p:cNvPr id="317" name="Google Shape;317;p29"/>
          <p:cNvSpPr txBox="1">
            <a:spLocks noGrp="1"/>
          </p:cNvSpPr>
          <p:nvPr>
            <p:ph type="sldNum" idx="12"/>
          </p:nvPr>
        </p:nvSpPr>
        <p:spPr>
          <a:xfrm>
            <a:off x="8346250" y="4688650"/>
            <a:ext cx="569100" cy="4548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33</a:t>
            </a:fld>
            <a:endParaRPr>
              <a:cs typeface="B Nazanin" panose="00000700000000000000" pitchFamily="2" charset="-78"/>
            </a:endParaRPr>
          </a:p>
        </p:txBody>
      </p:sp>
      <p:sp>
        <p:nvSpPr>
          <p:cNvPr id="318" name="Google Shape;318;p29"/>
          <p:cNvSpPr txBox="1">
            <a:spLocks noGrp="1"/>
          </p:cNvSpPr>
          <p:nvPr>
            <p:ph type="body" idx="1"/>
          </p:nvPr>
        </p:nvSpPr>
        <p:spPr>
          <a:xfrm>
            <a:off x="550500" y="3106550"/>
            <a:ext cx="1902900" cy="1532100"/>
          </a:xfrm>
          <a:prstGeom prst="rect">
            <a:avLst/>
          </a:prstGeom>
        </p:spPr>
        <p:txBody>
          <a:bodyPr spcFirstLastPara="1" wrap="square" lIns="0" tIns="0" rIns="0" bIns="0" anchor="t" anchorCtr="0">
            <a:noAutofit/>
          </a:bodyPr>
          <a:lstStyle/>
          <a:p>
            <a:pPr marL="0" lvl="0" indent="0" algn="r" rtl="1">
              <a:spcBef>
                <a:spcPts val="0"/>
              </a:spcBef>
              <a:spcAft>
                <a:spcPts val="0"/>
              </a:spcAft>
              <a:buNone/>
            </a:pPr>
            <a:r>
              <a:rPr lang="fa-IR" b="1" dirty="0">
                <a:solidFill>
                  <a:schemeClr val="tx1"/>
                </a:solidFill>
                <a:cs typeface="B Nazanin" panose="00000700000000000000" pitchFamily="2" charset="-78"/>
              </a:rPr>
              <a:t>عنوان</a:t>
            </a:r>
          </a:p>
          <a:p>
            <a:pPr marL="0" lvl="0" indent="0" algn="r" rtl="1">
              <a:spcBef>
                <a:spcPts val="800"/>
              </a:spcBef>
              <a:spcAft>
                <a:spcPts val="800"/>
              </a:spcAft>
              <a:buNone/>
            </a:pPr>
            <a:r>
              <a:rPr lang="fa-IR" sz="1200" dirty="0">
                <a:solidFill>
                  <a:schemeClr val="tx1"/>
                </a:solidFill>
                <a:cs typeface="B Nazanin" panose="00000700000000000000" pitchFamily="2" charset="-78"/>
              </a:rPr>
              <a:t>به کمک این قالب پاورپوینت حرفه ای، شما می توانید بهترین نتیجه را در پایان کار خود بگیرید و ارائه خود را به یک سطح بعدی برسانید.</a:t>
            </a:r>
          </a:p>
        </p:txBody>
      </p:sp>
      <p:sp>
        <p:nvSpPr>
          <p:cNvPr id="319" name="Google Shape;319;p29"/>
          <p:cNvSpPr txBox="1">
            <a:spLocks noGrp="1"/>
          </p:cNvSpPr>
          <p:nvPr>
            <p:ph type="body" idx="2"/>
          </p:nvPr>
        </p:nvSpPr>
        <p:spPr>
          <a:xfrm>
            <a:off x="2652964" y="3106550"/>
            <a:ext cx="1902900" cy="1532100"/>
          </a:xfrm>
          <a:prstGeom prst="rect">
            <a:avLst/>
          </a:prstGeom>
        </p:spPr>
        <p:txBody>
          <a:bodyPr spcFirstLastPara="1" wrap="square" lIns="0" tIns="0" rIns="0" bIns="0" anchor="t" anchorCtr="0">
            <a:noAutofit/>
          </a:bodyPr>
          <a:lstStyle/>
          <a:p>
            <a:pPr marL="0" lvl="0" indent="0" algn="r" rtl="1">
              <a:spcBef>
                <a:spcPts val="0"/>
              </a:spcBef>
              <a:spcAft>
                <a:spcPts val="0"/>
              </a:spcAft>
              <a:buNone/>
            </a:pPr>
            <a:r>
              <a:rPr lang="fa-IR" b="1" dirty="0">
                <a:solidFill>
                  <a:schemeClr val="tx1"/>
                </a:solidFill>
                <a:cs typeface="B Nazanin" panose="00000700000000000000" pitchFamily="2" charset="-78"/>
              </a:rPr>
              <a:t>عنوان</a:t>
            </a:r>
            <a:endParaRPr b="1" dirty="0">
              <a:solidFill>
                <a:schemeClr val="tx1"/>
              </a:solidFill>
              <a:cs typeface="B Nazanin" panose="00000700000000000000" pitchFamily="2" charset="-78"/>
            </a:endParaRPr>
          </a:p>
          <a:p>
            <a:pPr marL="0" lvl="0" indent="0" algn="r" rtl="1">
              <a:spcBef>
                <a:spcPts val="800"/>
              </a:spcBef>
              <a:spcAft>
                <a:spcPts val="800"/>
              </a:spcAft>
              <a:buNone/>
            </a:pPr>
            <a:r>
              <a:rPr lang="fa-IR" sz="1200" dirty="0">
                <a:solidFill>
                  <a:schemeClr val="tx1"/>
                </a:solidFill>
                <a:cs typeface="B Nazanin" panose="00000700000000000000" pitchFamily="2" charset="-78"/>
              </a:rPr>
              <a:t>به کمک این قالب پاورپوینت حرفه ای، شما می توانید بهترین نتیجه را در پایان کار خود بگیرید و ارائه خود را به یک سطح بعدی برسانید.</a:t>
            </a:r>
            <a:endParaRPr sz="1200" dirty="0">
              <a:solidFill>
                <a:schemeClr val="tx1"/>
              </a:solidFill>
              <a:cs typeface="B Nazanin" panose="00000700000000000000" pitchFamily="2" charset="-78"/>
            </a:endParaRPr>
          </a:p>
        </p:txBody>
      </p:sp>
      <p:sp>
        <p:nvSpPr>
          <p:cNvPr id="320" name="Google Shape;320;p29"/>
          <p:cNvSpPr txBox="1">
            <a:spLocks noGrp="1"/>
          </p:cNvSpPr>
          <p:nvPr>
            <p:ph type="body" idx="3"/>
          </p:nvPr>
        </p:nvSpPr>
        <p:spPr>
          <a:xfrm>
            <a:off x="4755428" y="3106550"/>
            <a:ext cx="1902900" cy="1532100"/>
          </a:xfrm>
          <a:prstGeom prst="rect">
            <a:avLst/>
          </a:prstGeom>
        </p:spPr>
        <p:txBody>
          <a:bodyPr spcFirstLastPara="1" wrap="square" lIns="0" tIns="0" rIns="0" bIns="0" anchor="t" anchorCtr="0">
            <a:noAutofit/>
          </a:bodyPr>
          <a:lstStyle/>
          <a:p>
            <a:pPr marL="0" lvl="0" indent="0" algn="r" rtl="1">
              <a:spcBef>
                <a:spcPts val="0"/>
              </a:spcBef>
              <a:spcAft>
                <a:spcPts val="0"/>
              </a:spcAft>
              <a:buNone/>
            </a:pPr>
            <a:r>
              <a:rPr lang="fa-IR" b="1" dirty="0">
                <a:solidFill>
                  <a:schemeClr val="tx1"/>
                </a:solidFill>
                <a:cs typeface="B Nazanin" panose="00000700000000000000" pitchFamily="2" charset="-78"/>
              </a:rPr>
              <a:t>عنوان</a:t>
            </a:r>
            <a:endParaRPr b="1" dirty="0">
              <a:solidFill>
                <a:schemeClr val="tx1"/>
              </a:solidFill>
              <a:cs typeface="B Nazanin" panose="00000700000000000000" pitchFamily="2" charset="-78"/>
            </a:endParaRPr>
          </a:p>
          <a:p>
            <a:pPr marL="0" lvl="0" indent="0" algn="r" rtl="1">
              <a:spcBef>
                <a:spcPts val="800"/>
              </a:spcBef>
              <a:spcAft>
                <a:spcPts val="0"/>
              </a:spcAft>
              <a:buNone/>
            </a:pPr>
            <a:r>
              <a:rPr lang="fa-IR" sz="1200" dirty="0">
                <a:solidFill>
                  <a:schemeClr val="tx1"/>
                </a:solidFill>
                <a:cs typeface="B Nazanin" panose="00000700000000000000" pitchFamily="2" charset="-78"/>
              </a:rPr>
              <a:t>به کمک این قالب پاورپوینت حرفه ای، شما می توانید بهترین نتیجه را در پایان کار خود بگیرید و ارائه خود را به یک سطح بعدی برسانید.</a:t>
            </a:r>
            <a:endParaRPr sz="1200"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324"/>
        <p:cNvGrpSpPr/>
        <p:nvPr/>
      </p:nvGrpSpPr>
      <p:grpSpPr>
        <a:xfrm>
          <a:off x="0" y="0"/>
          <a:ext cx="0" cy="0"/>
          <a:chOff x="0" y="0"/>
          <a:chExt cx="0" cy="0"/>
        </a:xfrm>
      </p:grpSpPr>
      <p:sp>
        <p:nvSpPr>
          <p:cNvPr id="325" name="Google Shape;325;p30"/>
          <p:cNvSpPr txBox="1">
            <a:spLocks noGrp="1"/>
          </p:cNvSpPr>
          <p:nvPr>
            <p:ph type="body" idx="1"/>
          </p:nvPr>
        </p:nvSpPr>
        <p:spPr>
          <a:xfrm>
            <a:off x="550500" y="4406300"/>
            <a:ext cx="7083300" cy="519600"/>
          </a:xfrm>
          <a:prstGeom prst="rect">
            <a:avLst/>
          </a:prstGeom>
        </p:spPr>
        <p:txBody>
          <a:bodyPr spcFirstLastPara="1" wrap="square" lIns="0" tIns="0" rIns="0" bIns="0" anchor="t" anchorCtr="0">
            <a:noAutofit/>
          </a:bodyPr>
          <a:lstStyle/>
          <a:p>
            <a:pPr marL="0" lvl="0" indent="0" algn="r" rtl="1">
              <a:spcBef>
                <a:spcPts val="0"/>
              </a:spcBef>
              <a:spcAft>
                <a:spcPts val="800"/>
              </a:spcAft>
              <a:buNone/>
            </a:pPr>
            <a:r>
              <a:rPr lang="fa-IR" dirty="0">
                <a:solidFill>
                  <a:schemeClr val="tx1"/>
                </a:solidFill>
                <a:cs typeface="B Nazanin" panose="00000700000000000000" pitchFamily="2" charset="-78"/>
              </a:rPr>
              <a:t>می توانید نمودارها را از </a:t>
            </a:r>
            <a:r>
              <a:rPr lang="en-US" dirty="0">
                <a:solidFill>
                  <a:schemeClr val="tx1"/>
                </a:solidFill>
                <a:cs typeface="B Nazanin" panose="00000700000000000000" pitchFamily="2" charset="-78"/>
              </a:rPr>
              <a:t>Excel </a:t>
            </a:r>
            <a:r>
              <a:rPr lang="fa-IR" dirty="0">
                <a:solidFill>
                  <a:schemeClr val="tx1"/>
                </a:solidFill>
                <a:cs typeface="B Nazanin" panose="00000700000000000000" pitchFamily="2" charset="-78"/>
              </a:rPr>
              <a:t>یا </a:t>
            </a:r>
            <a:r>
              <a:rPr lang="en-US" dirty="0">
                <a:solidFill>
                  <a:schemeClr val="tx1"/>
                </a:solidFill>
                <a:cs typeface="B Nazanin" panose="00000700000000000000" pitchFamily="2" charset="-78"/>
              </a:rPr>
              <a:t>Google Sheets </a:t>
            </a:r>
            <a:r>
              <a:rPr lang="fa-IR" dirty="0">
                <a:solidFill>
                  <a:schemeClr val="tx1"/>
                </a:solidFill>
                <a:cs typeface="B Nazanin" panose="00000700000000000000" pitchFamily="2" charset="-78"/>
              </a:rPr>
              <a:t>وارد کنید</a:t>
            </a:r>
            <a:endParaRPr dirty="0">
              <a:solidFill>
                <a:schemeClr val="tx1"/>
              </a:solidFill>
              <a:cs typeface="B Nazanin" panose="00000700000000000000" pitchFamily="2" charset="-78"/>
            </a:endParaRPr>
          </a:p>
        </p:txBody>
      </p:sp>
      <p:sp>
        <p:nvSpPr>
          <p:cNvPr id="326" name="Google Shape;326;p30"/>
          <p:cNvSpPr txBox="1">
            <a:spLocks noGrp="1"/>
          </p:cNvSpPr>
          <p:nvPr>
            <p:ph type="sldNum" idx="12"/>
          </p:nvPr>
        </p:nvSpPr>
        <p:spPr>
          <a:xfrm>
            <a:off x="8556125" y="4688650"/>
            <a:ext cx="359100" cy="4548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solidFill>
                  <a:schemeClr val="tx1"/>
                </a:solidFill>
              </a:rPr>
              <a:pPr marL="0" lvl="0" indent="0" algn="ctr" rtl="1">
                <a:spcBef>
                  <a:spcPts val="0"/>
                </a:spcBef>
                <a:spcAft>
                  <a:spcPts val="0"/>
                </a:spcAft>
                <a:buNone/>
              </a:pPr>
              <a:t>34</a:t>
            </a:fld>
            <a:endParaRPr>
              <a:solidFill>
                <a:schemeClr val="tx1"/>
              </a:solidFill>
            </a:endParaRPr>
          </a:p>
        </p:txBody>
      </p:sp>
      <p:cxnSp>
        <p:nvCxnSpPr>
          <p:cNvPr id="327" name="Google Shape;327;p30"/>
          <p:cNvCxnSpPr/>
          <p:nvPr/>
        </p:nvCxnSpPr>
        <p:spPr>
          <a:xfrm>
            <a:off x="571500" y="1127980"/>
            <a:ext cx="6720600" cy="0"/>
          </a:xfrm>
          <a:prstGeom prst="straightConnector1">
            <a:avLst/>
          </a:prstGeom>
          <a:noFill/>
          <a:ln w="9525" cap="flat" cmpd="sng">
            <a:solidFill>
              <a:schemeClr val="lt2"/>
            </a:solidFill>
            <a:prstDash val="solid"/>
            <a:round/>
            <a:headEnd type="none" w="med" len="med"/>
            <a:tailEnd type="none" w="med" len="med"/>
          </a:ln>
        </p:spPr>
      </p:cxnSp>
      <p:cxnSp>
        <p:nvCxnSpPr>
          <p:cNvPr id="328" name="Google Shape;328;p30"/>
          <p:cNvCxnSpPr/>
          <p:nvPr/>
        </p:nvCxnSpPr>
        <p:spPr>
          <a:xfrm>
            <a:off x="571500" y="1786644"/>
            <a:ext cx="6720600" cy="0"/>
          </a:xfrm>
          <a:prstGeom prst="straightConnector1">
            <a:avLst/>
          </a:prstGeom>
          <a:noFill/>
          <a:ln w="9525" cap="flat" cmpd="sng">
            <a:solidFill>
              <a:schemeClr val="lt2"/>
            </a:solidFill>
            <a:prstDash val="solid"/>
            <a:round/>
            <a:headEnd type="none" w="med" len="med"/>
            <a:tailEnd type="none" w="med" len="med"/>
          </a:ln>
        </p:spPr>
      </p:cxnSp>
      <p:cxnSp>
        <p:nvCxnSpPr>
          <p:cNvPr id="329" name="Google Shape;329;p30"/>
          <p:cNvCxnSpPr/>
          <p:nvPr/>
        </p:nvCxnSpPr>
        <p:spPr>
          <a:xfrm>
            <a:off x="571500" y="2445308"/>
            <a:ext cx="6720600" cy="0"/>
          </a:xfrm>
          <a:prstGeom prst="straightConnector1">
            <a:avLst/>
          </a:prstGeom>
          <a:noFill/>
          <a:ln w="9525" cap="flat" cmpd="sng">
            <a:solidFill>
              <a:schemeClr val="lt2"/>
            </a:solidFill>
            <a:prstDash val="solid"/>
            <a:round/>
            <a:headEnd type="none" w="med" len="med"/>
            <a:tailEnd type="none" w="med" len="med"/>
          </a:ln>
        </p:spPr>
      </p:cxnSp>
      <p:cxnSp>
        <p:nvCxnSpPr>
          <p:cNvPr id="330" name="Google Shape;330;p30"/>
          <p:cNvCxnSpPr/>
          <p:nvPr/>
        </p:nvCxnSpPr>
        <p:spPr>
          <a:xfrm>
            <a:off x="571500" y="3103972"/>
            <a:ext cx="6720600" cy="0"/>
          </a:xfrm>
          <a:prstGeom prst="straightConnector1">
            <a:avLst/>
          </a:prstGeom>
          <a:noFill/>
          <a:ln w="9525" cap="flat" cmpd="sng">
            <a:solidFill>
              <a:schemeClr val="lt2"/>
            </a:solidFill>
            <a:prstDash val="solid"/>
            <a:round/>
            <a:headEnd type="none" w="med" len="med"/>
            <a:tailEnd type="none" w="med" len="med"/>
          </a:ln>
        </p:spPr>
      </p:cxnSp>
      <p:cxnSp>
        <p:nvCxnSpPr>
          <p:cNvPr id="331" name="Google Shape;331;p30"/>
          <p:cNvCxnSpPr/>
          <p:nvPr/>
        </p:nvCxnSpPr>
        <p:spPr>
          <a:xfrm>
            <a:off x="571500" y="3782966"/>
            <a:ext cx="6720600" cy="0"/>
          </a:xfrm>
          <a:prstGeom prst="straightConnector1">
            <a:avLst/>
          </a:prstGeom>
          <a:noFill/>
          <a:ln w="9525" cap="flat" cmpd="sng">
            <a:solidFill>
              <a:schemeClr val="lt2"/>
            </a:solidFill>
            <a:prstDash val="solid"/>
            <a:round/>
            <a:headEnd type="none" w="med" len="med"/>
            <a:tailEnd type="none" w="med" len="med"/>
          </a:ln>
        </p:spPr>
      </p:cxnSp>
      <p:sp>
        <p:nvSpPr>
          <p:cNvPr id="332" name="Google Shape;332;p30"/>
          <p:cNvSpPr txBox="1"/>
          <p:nvPr/>
        </p:nvSpPr>
        <p:spPr>
          <a:xfrm>
            <a:off x="571500" y="980600"/>
            <a:ext cx="287100" cy="2813100"/>
          </a:xfrm>
          <a:prstGeom prst="rect">
            <a:avLst/>
          </a:prstGeom>
          <a:noFill/>
          <a:ln>
            <a:noFill/>
          </a:ln>
        </p:spPr>
        <p:txBody>
          <a:bodyPr spcFirstLastPara="1" wrap="square" lIns="0" tIns="0" rIns="0" bIns="0" anchor="t" anchorCtr="0">
            <a:noAutofit/>
          </a:bodyPr>
          <a:lstStyle/>
          <a:p>
            <a:pPr marL="0" marR="0" lvl="0" indent="0" algn="l" rtl="1">
              <a:lnSpc>
                <a:spcPct val="100000"/>
              </a:lnSpc>
              <a:spcBef>
                <a:spcPts val="0"/>
              </a:spcBef>
              <a:spcAft>
                <a:spcPts val="0"/>
              </a:spcAft>
              <a:buNone/>
            </a:pPr>
            <a:r>
              <a:rPr lang="en" sz="700">
                <a:solidFill>
                  <a:schemeClr val="tx1"/>
                </a:solidFill>
                <a:latin typeface="News Cycle"/>
                <a:ea typeface="News Cycle"/>
                <a:cs typeface="News Cycle"/>
                <a:sym typeface="News Cycle"/>
              </a:rPr>
              <a:t>4000</a:t>
            </a:r>
            <a:endParaRPr sz="700">
              <a:solidFill>
                <a:schemeClr val="tx1"/>
              </a:solidFill>
              <a:latin typeface="News Cycle"/>
              <a:ea typeface="News Cycle"/>
              <a:cs typeface="News Cycle"/>
              <a:sym typeface="News Cycle"/>
            </a:endParaRPr>
          </a:p>
          <a:p>
            <a:pPr marL="0" marR="0" lvl="0" indent="0" algn="l" rtl="1">
              <a:lnSpc>
                <a:spcPct val="100000"/>
              </a:lnSpc>
              <a:spcBef>
                <a:spcPts val="4400"/>
              </a:spcBef>
              <a:spcAft>
                <a:spcPts val="0"/>
              </a:spcAft>
              <a:buNone/>
            </a:pPr>
            <a:r>
              <a:rPr lang="en" sz="700">
                <a:solidFill>
                  <a:schemeClr val="tx1"/>
                </a:solidFill>
                <a:latin typeface="News Cycle"/>
                <a:ea typeface="News Cycle"/>
                <a:cs typeface="News Cycle"/>
                <a:sym typeface="News Cycle"/>
              </a:rPr>
              <a:t>3000</a:t>
            </a:r>
            <a:endParaRPr sz="700">
              <a:solidFill>
                <a:schemeClr val="tx1"/>
              </a:solidFill>
              <a:latin typeface="News Cycle"/>
              <a:ea typeface="News Cycle"/>
              <a:cs typeface="News Cycle"/>
              <a:sym typeface="News Cycle"/>
            </a:endParaRPr>
          </a:p>
          <a:p>
            <a:pPr marL="0" marR="0" lvl="0" indent="0" algn="l" rtl="1">
              <a:lnSpc>
                <a:spcPct val="100000"/>
              </a:lnSpc>
              <a:spcBef>
                <a:spcPts val="4400"/>
              </a:spcBef>
              <a:spcAft>
                <a:spcPts val="0"/>
              </a:spcAft>
              <a:buNone/>
            </a:pPr>
            <a:r>
              <a:rPr lang="en" sz="700">
                <a:solidFill>
                  <a:schemeClr val="tx1"/>
                </a:solidFill>
                <a:latin typeface="News Cycle"/>
                <a:ea typeface="News Cycle"/>
                <a:cs typeface="News Cycle"/>
                <a:sym typeface="News Cycle"/>
              </a:rPr>
              <a:t>2000</a:t>
            </a:r>
            <a:endParaRPr sz="700">
              <a:solidFill>
                <a:schemeClr val="tx1"/>
              </a:solidFill>
              <a:latin typeface="News Cycle"/>
              <a:ea typeface="News Cycle"/>
              <a:cs typeface="News Cycle"/>
              <a:sym typeface="News Cycle"/>
            </a:endParaRPr>
          </a:p>
          <a:p>
            <a:pPr marL="0" marR="0" lvl="0" indent="0" algn="l" rtl="1">
              <a:lnSpc>
                <a:spcPct val="100000"/>
              </a:lnSpc>
              <a:spcBef>
                <a:spcPts val="4400"/>
              </a:spcBef>
              <a:spcAft>
                <a:spcPts val="0"/>
              </a:spcAft>
              <a:buNone/>
            </a:pPr>
            <a:r>
              <a:rPr lang="en" sz="700">
                <a:solidFill>
                  <a:schemeClr val="tx1"/>
                </a:solidFill>
                <a:latin typeface="News Cycle"/>
                <a:ea typeface="News Cycle"/>
                <a:cs typeface="News Cycle"/>
                <a:sym typeface="News Cycle"/>
              </a:rPr>
              <a:t>1000</a:t>
            </a:r>
            <a:endParaRPr sz="700">
              <a:solidFill>
                <a:schemeClr val="tx1"/>
              </a:solidFill>
              <a:latin typeface="News Cycle"/>
              <a:ea typeface="News Cycle"/>
              <a:cs typeface="News Cycle"/>
              <a:sym typeface="News Cycle"/>
            </a:endParaRPr>
          </a:p>
          <a:p>
            <a:pPr marL="0" marR="0" lvl="0" indent="0" algn="l" rtl="1">
              <a:lnSpc>
                <a:spcPct val="100000"/>
              </a:lnSpc>
              <a:spcBef>
                <a:spcPts val="4400"/>
              </a:spcBef>
              <a:spcAft>
                <a:spcPts val="4400"/>
              </a:spcAft>
              <a:buNone/>
            </a:pPr>
            <a:r>
              <a:rPr lang="en" sz="700">
                <a:solidFill>
                  <a:schemeClr val="tx1"/>
                </a:solidFill>
                <a:latin typeface="News Cycle"/>
                <a:ea typeface="News Cycle"/>
                <a:cs typeface="News Cycle"/>
                <a:sym typeface="News Cycle"/>
              </a:rPr>
              <a:t>0</a:t>
            </a:r>
            <a:endParaRPr sz="700">
              <a:solidFill>
                <a:schemeClr val="tx1"/>
              </a:solidFill>
              <a:latin typeface="News Cycle"/>
              <a:ea typeface="News Cycle"/>
              <a:cs typeface="News Cycle"/>
              <a:sym typeface="News Cycle"/>
            </a:endParaRPr>
          </a:p>
        </p:txBody>
      </p:sp>
      <p:sp>
        <p:nvSpPr>
          <p:cNvPr id="333" name="Google Shape;333;p30"/>
          <p:cNvSpPr/>
          <p:nvPr/>
        </p:nvSpPr>
        <p:spPr>
          <a:xfrm>
            <a:off x="1147351" y="2340655"/>
            <a:ext cx="216900" cy="1442400"/>
          </a:xfrm>
          <a:prstGeom prst="rect">
            <a:avLst/>
          </a:pr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endParaRPr>
          </a:p>
        </p:txBody>
      </p:sp>
      <p:sp>
        <p:nvSpPr>
          <p:cNvPr id="334" name="Google Shape;334;p30"/>
          <p:cNvSpPr/>
          <p:nvPr/>
        </p:nvSpPr>
        <p:spPr>
          <a:xfrm>
            <a:off x="1439087" y="1974817"/>
            <a:ext cx="216900" cy="1808400"/>
          </a:xfrm>
          <a:prstGeom prst="rect">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endParaRPr>
          </a:p>
        </p:txBody>
      </p:sp>
      <p:sp>
        <p:nvSpPr>
          <p:cNvPr id="335" name="Google Shape;335;p30"/>
          <p:cNvSpPr/>
          <p:nvPr/>
        </p:nvSpPr>
        <p:spPr>
          <a:xfrm>
            <a:off x="1730822" y="2445308"/>
            <a:ext cx="216900" cy="1338000"/>
          </a:xfrm>
          <a:prstGeom prst="rect">
            <a:avLst/>
          </a:pr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endParaRPr>
          </a:p>
        </p:txBody>
      </p:sp>
      <p:sp>
        <p:nvSpPr>
          <p:cNvPr id="336" name="Google Shape;336;p30"/>
          <p:cNvSpPr/>
          <p:nvPr/>
        </p:nvSpPr>
        <p:spPr>
          <a:xfrm>
            <a:off x="2774789" y="2631969"/>
            <a:ext cx="216900" cy="1151100"/>
          </a:xfrm>
          <a:prstGeom prst="rect">
            <a:avLst/>
          </a:pr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endParaRPr>
          </a:p>
        </p:txBody>
      </p:sp>
      <p:sp>
        <p:nvSpPr>
          <p:cNvPr id="337" name="Google Shape;337;p30"/>
          <p:cNvSpPr/>
          <p:nvPr/>
        </p:nvSpPr>
        <p:spPr>
          <a:xfrm>
            <a:off x="3066525" y="2076446"/>
            <a:ext cx="216900" cy="1706700"/>
          </a:xfrm>
          <a:prstGeom prst="rect">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endParaRPr>
          </a:p>
        </p:txBody>
      </p:sp>
      <p:sp>
        <p:nvSpPr>
          <p:cNvPr id="338" name="Google Shape;338;p30"/>
          <p:cNvSpPr/>
          <p:nvPr/>
        </p:nvSpPr>
        <p:spPr>
          <a:xfrm>
            <a:off x="3358260" y="1271251"/>
            <a:ext cx="216900" cy="2512200"/>
          </a:xfrm>
          <a:prstGeom prst="rect">
            <a:avLst/>
          </a:pr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endParaRPr>
          </a:p>
        </p:txBody>
      </p:sp>
      <p:sp>
        <p:nvSpPr>
          <p:cNvPr id="339" name="Google Shape;339;p30"/>
          <p:cNvSpPr/>
          <p:nvPr/>
        </p:nvSpPr>
        <p:spPr>
          <a:xfrm>
            <a:off x="4402227" y="2117086"/>
            <a:ext cx="216900" cy="1666200"/>
          </a:xfrm>
          <a:prstGeom prst="rect">
            <a:avLst/>
          </a:pr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endParaRPr>
          </a:p>
        </p:txBody>
      </p:sp>
      <p:sp>
        <p:nvSpPr>
          <p:cNvPr id="340" name="Google Shape;340;p30"/>
          <p:cNvSpPr/>
          <p:nvPr/>
        </p:nvSpPr>
        <p:spPr>
          <a:xfrm>
            <a:off x="4693963" y="1127865"/>
            <a:ext cx="216900" cy="2655300"/>
          </a:xfrm>
          <a:prstGeom prst="rect">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endParaRPr>
          </a:p>
        </p:txBody>
      </p:sp>
      <p:sp>
        <p:nvSpPr>
          <p:cNvPr id="341" name="Google Shape;341;p30"/>
          <p:cNvSpPr/>
          <p:nvPr/>
        </p:nvSpPr>
        <p:spPr>
          <a:xfrm>
            <a:off x="4985698" y="2286462"/>
            <a:ext cx="216900" cy="1496400"/>
          </a:xfrm>
          <a:prstGeom prst="rect">
            <a:avLst/>
          </a:pr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endParaRPr>
          </a:p>
        </p:txBody>
      </p:sp>
      <p:sp>
        <p:nvSpPr>
          <p:cNvPr id="342" name="Google Shape;342;p30"/>
          <p:cNvSpPr/>
          <p:nvPr/>
        </p:nvSpPr>
        <p:spPr>
          <a:xfrm>
            <a:off x="6029665" y="2686162"/>
            <a:ext cx="216900" cy="1096800"/>
          </a:xfrm>
          <a:prstGeom prst="rect">
            <a:avLst/>
          </a:pr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endParaRPr>
          </a:p>
        </p:txBody>
      </p:sp>
      <p:sp>
        <p:nvSpPr>
          <p:cNvPr id="343" name="Google Shape;343;p30"/>
          <p:cNvSpPr/>
          <p:nvPr/>
        </p:nvSpPr>
        <p:spPr>
          <a:xfrm>
            <a:off x="6321401" y="1331219"/>
            <a:ext cx="216900" cy="2451900"/>
          </a:xfrm>
          <a:prstGeom prst="rect">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endParaRPr>
          </a:p>
        </p:txBody>
      </p:sp>
      <p:sp>
        <p:nvSpPr>
          <p:cNvPr id="344" name="Google Shape;344;p30"/>
          <p:cNvSpPr/>
          <p:nvPr/>
        </p:nvSpPr>
        <p:spPr>
          <a:xfrm>
            <a:off x="6613134" y="1455585"/>
            <a:ext cx="233700" cy="2327400"/>
          </a:xfrm>
          <a:prstGeom prst="rect">
            <a:avLst/>
          </a:pr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348"/>
        <p:cNvGrpSpPr/>
        <p:nvPr/>
      </p:nvGrpSpPr>
      <p:grpSpPr>
        <a:xfrm>
          <a:off x="0" y="0"/>
          <a:ext cx="0" cy="0"/>
          <a:chOff x="0" y="0"/>
          <a:chExt cx="0" cy="0"/>
        </a:xfrm>
      </p:grpSpPr>
      <p:sp>
        <p:nvSpPr>
          <p:cNvPr id="349" name="Google Shape;349;p31"/>
          <p:cNvSpPr txBox="1">
            <a:spLocks noGrp="1"/>
          </p:cNvSpPr>
          <p:nvPr>
            <p:ph type="body" idx="4294967295"/>
          </p:nvPr>
        </p:nvSpPr>
        <p:spPr>
          <a:xfrm>
            <a:off x="855300" y="373575"/>
            <a:ext cx="2729700" cy="4396200"/>
          </a:xfrm>
          <a:prstGeom prst="rect">
            <a:avLst/>
          </a:prstGeom>
        </p:spPr>
        <p:txBody>
          <a:bodyPr spcFirstLastPara="1" wrap="square" lIns="0" tIns="0" rIns="0" bIns="0" anchor="ctr" anchorCtr="0">
            <a:noAutofit/>
          </a:bodyPr>
          <a:lstStyle/>
          <a:p>
            <a:pPr marL="0" lvl="0" indent="0" algn="r" rtl="1">
              <a:lnSpc>
                <a:spcPct val="150000"/>
              </a:lnSpc>
              <a:spcBef>
                <a:spcPts val="0"/>
              </a:spcBef>
              <a:spcAft>
                <a:spcPts val="0"/>
              </a:spcAft>
              <a:buNone/>
            </a:pPr>
            <a:r>
              <a:rPr lang="fa-IR" dirty="0">
                <a:solidFill>
                  <a:schemeClr val="accent5"/>
                </a:solidFill>
                <a:latin typeface="Oswald"/>
                <a:ea typeface="Oswald"/>
                <a:cs typeface="B Nazanin" panose="00000700000000000000" pitchFamily="2" charset="-78"/>
                <a:sym typeface="Oswald"/>
              </a:rPr>
              <a:t>پروژه موبایل</a:t>
            </a:r>
          </a:p>
          <a:p>
            <a:pPr marL="0" lvl="0" indent="0" algn="r" rtl="1">
              <a:lnSpc>
                <a:spcPct val="150000"/>
              </a:lnSpc>
              <a:spcBef>
                <a:spcPts val="0"/>
              </a:spcBef>
              <a:spcAft>
                <a:spcPts val="0"/>
              </a:spcAft>
              <a:buNone/>
            </a:pPr>
            <a:r>
              <a:rPr lang="fa-IR" sz="1800" dirty="0">
                <a:solidFill>
                  <a:schemeClr val="lt1"/>
                </a:solidFill>
                <a:cs typeface="B Nazanin" panose="00000700000000000000" pitchFamily="2" charset="-78"/>
              </a:rPr>
              <a:t>پروژه‌های وب، برنامه یا نرم‌افزار خود را با استفاده از این الگوهای ابزارک نشان داده و توضیح دهید.</a:t>
            </a:r>
            <a:endParaRPr lang="en-US" sz="1800" dirty="0">
              <a:solidFill>
                <a:schemeClr val="lt1"/>
              </a:solidFill>
              <a:cs typeface="B Nazanin" panose="00000700000000000000" pitchFamily="2" charset="-78"/>
            </a:endParaRPr>
          </a:p>
        </p:txBody>
      </p:sp>
      <p:sp>
        <p:nvSpPr>
          <p:cNvPr id="350" name="Google Shape;350;p31"/>
          <p:cNvSpPr txBox="1">
            <a:spLocks noGrp="1"/>
          </p:cNvSpPr>
          <p:nvPr>
            <p:ph type="sldNum" idx="12"/>
          </p:nvPr>
        </p:nvSpPr>
        <p:spPr>
          <a:xfrm>
            <a:off x="8556125" y="4688650"/>
            <a:ext cx="359100" cy="4548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35</a:t>
            </a:fld>
            <a:endParaRPr>
              <a:cs typeface="B Nazanin" panose="00000700000000000000" pitchFamily="2" charset="-78"/>
            </a:endParaRPr>
          </a:p>
        </p:txBody>
      </p:sp>
      <p:grpSp>
        <p:nvGrpSpPr>
          <p:cNvPr id="351" name="Google Shape;351;p31"/>
          <p:cNvGrpSpPr/>
          <p:nvPr/>
        </p:nvGrpSpPr>
        <p:grpSpPr>
          <a:xfrm>
            <a:off x="4674900" y="373572"/>
            <a:ext cx="2119546" cy="4396359"/>
            <a:chOff x="2547150" y="238125"/>
            <a:chExt cx="2525675" cy="5238750"/>
          </a:xfrm>
        </p:grpSpPr>
        <p:sp>
          <p:nvSpPr>
            <p:cNvPr id="352" name="Google Shape;352;p31"/>
            <p:cNvSpPr/>
            <p:nvPr/>
          </p:nvSpPr>
          <p:spPr>
            <a:xfrm>
              <a:off x="2547150" y="238125"/>
              <a:ext cx="2525675" cy="5238750"/>
            </a:xfrm>
            <a:custGeom>
              <a:avLst/>
              <a:gdLst/>
              <a:ahLst/>
              <a:cxnLst/>
              <a:rect l="l" t="t" r="r" b="b"/>
              <a:pathLst>
                <a:path w="101027" h="209550" extrusionOk="0">
                  <a:moveTo>
                    <a:pt x="98629" y="18886"/>
                  </a:moveTo>
                  <a:lnTo>
                    <a:pt x="98629" y="190364"/>
                  </a:lnTo>
                  <a:lnTo>
                    <a:pt x="2398" y="190364"/>
                  </a:lnTo>
                  <a:lnTo>
                    <a:pt x="2398" y="18886"/>
                  </a:lnTo>
                  <a:close/>
                  <a:moveTo>
                    <a:pt x="10343" y="0"/>
                  </a:moveTo>
                  <a:lnTo>
                    <a:pt x="9293" y="75"/>
                  </a:lnTo>
                  <a:lnTo>
                    <a:pt x="8244" y="225"/>
                  </a:lnTo>
                  <a:lnTo>
                    <a:pt x="7270" y="450"/>
                  </a:lnTo>
                  <a:lnTo>
                    <a:pt x="6295" y="824"/>
                  </a:lnTo>
                  <a:lnTo>
                    <a:pt x="5396" y="1274"/>
                  </a:lnTo>
                  <a:lnTo>
                    <a:pt x="4572" y="1799"/>
                  </a:lnTo>
                  <a:lnTo>
                    <a:pt x="3747" y="2398"/>
                  </a:lnTo>
                  <a:lnTo>
                    <a:pt x="2998" y="3073"/>
                  </a:lnTo>
                  <a:lnTo>
                    <a:pt x="2323" y="3747"/>
                  </a:lnTo>
                  <a:lnTo>
                    <a:pt x="1724" y="4572"/>
                  </a:lnTo>
                  <a:lnTo>
                    <a:pt x="1199" y="5396"/>
                  </a:lnTo>
                  <a:lnTo>
                    <a:pt x="824" y="6370"/>
                  </a:lnTo>
                  <a:lnTo>
                    <a:pt x="450" y="7270"/>
                  </a:lnTo>
                  <a:lnTo>
                    <a:pt x="225" y="8319"/>
                  </a:lnTo>
                  <a:lnTo>
                    <a:pt x="0" y="9293"/>
                  </a:lnTo>
                  <a:lnTo>
                    <a:pt x="0" y="10343"/>
                  </a:lnTo>
                  <a:lnTo>
                    <a:pt x="0" y="199207"/>
                  </a:lnTo>
                  <a:lnTo>
                    <a:pt x="0" y="200257"/>
                  </a:lnTo>
                  <a:lnTo>
                    <a:pt x="225" y="201231"/>
                  </a:lnTo>
                  <a:lnTo>
                    <a:pt x="450" y="202280"/>
                  </a:lnTo>
                  <a:lnTo>
                    <a:pt x="824" y="203180"/>
                  </a:lnTo>
                  <a:lnTo>
                    <a:pt x="1199" y="204154"/>
                  </a:lnTo>
                  <a:lnTo>
                    <a:pt x="1724" y="204978"/>
                  </a:lnTo>
                  <a:lnTo>
                    <a:pt x="2323" y="205803"/>
                  </a:lnTo>
                  <a:lnTo>
                    <a:pt x="2998" y="206477"/>
                  </a:lnTo>
                  <a:lnTo>
                    <a:pt x="3747" y="207152"/>
                  </a:lnTo>
                  <a:lnTo>
                    <a:pt x="4572" y="207751"/>
                  </a:lnTo>
                  <a:lnTo>
                    <a:pt x="5396" y="208276"/>
                  </a:lnTo>
                  <a:lnTo>
                    <a:pt x="6295" y="208726"/>
                  </a:lnTo>
                  <a:lnTo>
                    <a:pt x="7270" y="209100"/>
                  </a:lnTo>
                  <a:lnTo>
                    <a:pt x="8244" y="209325"/>
                  </a:lnTo>
                  <a:lnTo>
                    <a:pt x="9293" y="209475"/>
                  </a:lnTo>
                  <a:lnTo>
                    <a:pt x="10343" y="209550"/>
                  </a:lnTo>
                  <a:lnTo>
                    <a:pt x="90610" y="209550"/>
                  </a:lnTo>
                  <a:lnTo>
                    <a:pt x="91659" y="209475"/>
                  </a:lnTo>
                  <a:lnTo>
                    <a:pt x="92708" y="209325"/>
                  </a:lnTo>
                  <a:lnTo>
                    <a:pt x="93682" y="209100"/>
                  </a:lnTo>
                  <a:lnTo>
                    <a:pt x="94657" y="208726"/>
                  </a:lnTo>
                  <a:lnTo>
                    <a:pt x="95556" y="208276"/>
                  </a:lnTo>
                  <a:lnTo>
                    <a:pt x="96455" y="207751"/>
                  </a:lnTo>
                  <a:lnTo>
                    <a:pt x="97205" y="207152"/>
                  </a:lnTo>
                  <a:lnTo>
                    <a:pt x="97954" y="206477"/>
                  </a:lnTo>
                  <a:lnTo>
                    <a:pt x="98629" y="205803"/>
                  </a:lnTo>
                  <a:lnTo>
                    <a:pt x="99228" y="204978"/>
                  </a:lnTo>
                  <a:lnTo>
                    <a:pt x="99753" y="204154"/>
                  </a:lnTo>
                  <a:lnTo>
                    <a:pt x="100203" y="203180"/>
                  </a:lnTo>
                  <a:lnTo>
                    <a:pt x="100577" y="202280"/>
                  </a:lnTo>
                  <a:lnTo>
                    <a:pt x="100802" y="201231"/>
                  </a:lnTo>
                  <a:lnTo>
                    <a:pt x="100952" y="200257"/>
                  </a:lnTo>
                  <a:lnTo>
                    <a:pt x="101027" y="199207"/>
                  </a:lnTo>
                  <a:lnTo>
                    <a:pt x="101027" y="10343"/>
                  </a:lnTo>
                  <a:lnTo>
                    <a:pt x="100952" y="9293"/>
                  </a:lnTo>
                  <a:lnTo>
                    <a:pt x="100802" y="8319"/>
                  </a:lnTo>
                  <a:lnTo>
                    <a:pt x="100577" y="7270"/>
                  </a:lnTo>
                  <a:lnTo>
                    <a:pt x="100203" y="6370"/>
                  </a:lnTo>
                  <a:lnTo>
                    <a:pt x="99753" y="5396"/>
                  </a:lnTo>
                  <a:lnTo>
                    <a:pt x="99228" y="4572"/>
                  </a:lnTo>
                  <a:lnTo>
                    <a:pt x="98629" y="3747"/>
                  </a:lnTo>
                  <a:lnTo>
                    <a:pt x="97954" y="3073"/>
                  </a:lnTo>
                  <a:lnTo>
                    <a:pt x="97205" y="2398"/>
                  </a:lnTo>
                  <a:lnTo>
                    <a:pt x="96455" y="1799"/>
                  </a:lnTo>
                  <a:lnTo>
                    <a:pt x="95556" y="1274"/>
                  </a:lnTo>
                  <a:lnTo>
                    <a:pt x="94657" y="824"/>
                  </a:lnTo>
                  <a:lnTo>
                    <a:pt x="93682" y="450"/>
                  </a:lnTo>
                  <a:lnTo>
                    <a:pt x="92708" y="225"/>
                  </a:lnTo>
                  <a:lnTo>
                    <a:pt x="91659" y="75"/>
                  </a:lnTo>
                  <a:lnTo>
                    <a:pt x="90610" y="0"/>
                  </a:lnTo>
                  <a:close/>
                </a:path>
              </a:pathLst>
            </a:custGeom>
            <a:solidFill>
              <a:srgbClr val="002035">
                <a:alpha val="1732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53" name="Google Shape;353;p31"/>
            <p:cNvSpPr/>
            <p:nvPr/>
          </p:nvSpPr>
          <p:spPr>
            <a:xfrm>
              <a:off x="3557025" y="5147100"/>
              <a:ext cx="504050" cy="179900"/>
            </a:xfrm>
            <a:custGeom>
              <a:avLst/>
              <a:gdLst/>
              <a:ahLst/>
              <a:cxnLst/>
              <a:rect l="l" t="t" r="r" b="b"/>
              <a:pathLst>
                <a:path w="20162" h="7196" extrusionOk="0">
                  <a:moveTo>
                    <a:pt x="3598" y="0"/>
                  </a:moveTo>
                  <a:lnTo>
                    <a:pt x="2849" y="75"/>
                  </a:lnTo>
                  <a:lnTo>
                    <a:pt x="2174" y="300"/>
                  </a:lnTo>
                  <a:lnTo>
                    <a:pt x="1575" y="600"/>
                  </a:lnTo>
                  <a:lnTo>
                    <a:pt x="1050" y="1050"/>
                  </a:lnTo>
                  <a:lnTo>
                    <a:pt x="600" y="1574"/>
                  </a:lnTo>
                  <a:lnTo>
                    <a:pt x="301" y="2174"/>
                  </a:lnTo>
                  <a:lnTo>
                    <a:pt x="76" y="2848"/>
                  </a:lnTo>
                  <a:lnTo>
                    <a:pt x="1" y="3598"/>
                  </a:lnTo>
                  <a:lnTo>
                    <a:pt x="76" y="4347"/>
                  </a:lnTo>
                  <a:lnTo>
                    <a:pt x="301" y="5022"/>
                  </a:lnTo>
                  <a:lnTo>
                    <a:pt x="600" y="5621"/>
                  </a:lnTo>
                  <a:lnTo>
                    <a:pt x="1050" y="6146"/>
                  </a:lnTo>
                  <a:lnTo>
                    <a:pt x="1575" y="6596"/>
                  </a:lnTo>
                  <a:lnTo>
                    <a:pt x="2174" y="6896"/>
                  </a:lnTo>
                  <a:lnTo>
                    <a:pt x="2849" y="7120"/>
                  </a:lnTo>
                  <a:lnTo>
                    <a:pt x="3598" y="7195"/>
                  </a:lnTo>
                  <a:lnTo>
                    <a:pt x="16639" y="7195"/>
                  </a:lnTo>
                  <a:lnTo>
                    <a:pt x="17313" y="7120"/>
                  </a:lnTo>
                  <a:lnTo>
                    <a:pt x="17988" y="6896"/>
                  </a:lnTo>
                  <a:lnTo>
                    <a:pt x="18587" y="6596"/>
                  </a:lnTo>
                  <a:lnTo>
                    <a:pt x="19112" y="6146"/>
                  </a:lnTo>
                  <a:lnTo>
                    <a:pt x="19562" y="5621"/>
                  </a:lnTo>
                  <a:lnTo>
                    <a:pt x="19861" y="5022"/>
                  </a:lnTo>
                  <a:lnTo>
                    <a:pt x="20086" y="4347"/>
                  </a:lnTo>
                  <a:lnTo>
                    <a:pt x="20161" y="3598"/>
                  </a:lnTo>
                  <a:lnTo>
                    <a:pt x="20086" y="2848"/>
                  </a:lnTo>
                  <a:lnTo>
                    <a:pt x="19861" y="2174"/>
                  </a:lnTo>
                  <a:lnTo>
                    <a:pt x="19562" y="1574"/>
                  </a:lnTo>
                  <a:lnTo>
                    <a:pt x="19112" y="1050"/>
                  </a:lnTo>
                  <a:lnTo>
                    <a:pt x="18587" y="600"/>
                  </a:lnTo>
                  <a:lnTo>
                    <a:pt x="17988" y="300"/>
                  </a:lnTo>
                  <a:lnTo>
                    <a:pt x="17313" y="75"/>
                  </a:lnTo>
                  <a:lnTo>
                    <a:pt x="16639" y="0"/>
                  </a:lnTo>
                  <a:close/>
                </a:path>
              </a:pathLst>
            </a:custGeom>
            <a:solidFill>
              <a:srgbClr val="002035">
                <a:alpha val="1732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54" name="Google Shape;354;p31"/>
            <p:cNvSpPr/>
            <p:nvPr/>
          </p:nvSpPr>
          <p:spPr>
            <a:xfrm>
              <a:off x="3008050" y="423600"/>
              <a:ext cx="99325" cy="99325"/>
            </a:xfrm>
            <a:custGeom>
              <a:avLst/>
              <a:gdLst/>
              <a:ahLst/>
              <a:cxnLst/>
              <a:rect l="l" t="t" r="r" b="b"/>
              <a:pathLst>
                <a:path w="3973" h="3973" extrusionOk="0">
                  <a:moveTo>
                    <a:pt x="2024" y="1"/>
                  </a:moveTo>
                  <a:lnTo>
                    <a:pt x="1575" y="76"/>
                  </a:lnTo>
                  <a:lnTo>
                    <a:pt x="1200" y="151"/>
                  </a:lnTo>
                  <a:lnTo>
                    <a:pt x="900" y="375"/>
                  </a:lnTo>
                  <a:lnTo>
                    <a:pt x="600" y="600"/>
                  </a:lnTo>
                  <a:lnTo>
                    <a:pt x="375" y="900"/>
                  </a:lnTo>
                  <a:lnTo>
                    <a:pt x="151" y="1200"/>
                  </a:lnTo>
                  <a:lnTo>
                    <a:pt x="76" y="1575"/>
                  </a:lnTo>
                  <a:lnTo>
                    <a:pt x="1" y="2024"/>
                  </a:lnTo>
                  <a:lnTo>
                    <a:pt x="76" y="2399"/>
                  </a:lnTo>
                  <a:lnTo>
                    <a:pt x="151" y="2774"/>
                  </a:lnTo>
                  <a:lnTo>
                    <a:pt x="375" y="3073"/>
                  </a:lnTo>
                  <a:lnTo>
                    <a:pt x="600" y="3373"/>
                  </a:lnTo>
                  <a:lnTo>
                    <a:pt x="900" y="3673"/>
                  </a:lnTo>
                  <a:lnTo>
                    <a:pt x="1200" y="3823"/>
                  </a:lnTo>
                  <a:lnTo>
                    <a:pt x="1575" y="3973"/>
                  </a:lnTo>
                  <a:lnTo>
                    <a:pt x="2399" y="3973"/>
                  </a:lnTo>
                  <a:lnTo>
                    <a:pt x="2774" y="3823"/>
                  </a:lnTo>
                  <a:lnTo>
                    <a:pt x="3073" y="3673"/>
                  </a:lnTo>
                  <a:lnTo>
                    <a:pt x="3373" y="3373"/>
                  </a:lnTo>
                  <a:lnTo>
                    <a:pt x="3598" y="3073"/>
                  </a:lnTo>
                  <a:lnTo>
                    <a:pt x="3823" y="2774"/>
                  </a:lnTo>
                  <a:lnTo>
                    <a:pt x="3898" y="2399"/>
                  </a:lnTo>
                  <a:lnTo>
                    <a:pt x="3973" y="2024"/>
                  </a:lnTo>
                  <a:lnTo>
                    <a:pt x="3898" y="1575"/>
                  </a:lnTo>
                  <a:lnTo>
                    <a:pt x="3823" y="1200"/>
                  </a:lnTo>
                  <a:lnTo>
                    <a:pt x="3598" y="900"/>
                  </a:lnTo>
                  <a:lnTo>
                    <a:pt x="3373" y="600"/>
                  </a:lnTo>
                  <a:lnTo>
                    <a:pt x="3073" y="375"/>
                  </a:lnTo>
                  <a:lnTo>
                    <a:pt x="2774" y="151"/>
                  </a:lnTo>
                  <a:lnTo>
                    <a:pt x="2399" y="76"/>
                  </a:lnTo>
                  <a:lnTo>
                    <a:pt x="2024" y="1"/>
                  </a:lnTo>
                  <a:close/>
                </a:path>
              </a:pathLst>
            </a:custGeom>
            <a:solidFill>
              <a:srgbClr val="002035">
                <a:alpha val="1732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55" name="Google Shape;355;p31"/>
            <p:cNvSpPr/>
            <p:nvPr/>
          </p:nvSpPr>
          <p:spPr>
            <a:xfrm>
              <a:off x="3566400" y="434850"/>
              <a:ext cx="487175" cy="76850"/>
            </a:xfrm>
            <a:custGeom>
              <a:avLst/>
              <a:gdLst/>
              <a:ahLst/>
              <a:cxnLst/>
              <a:rect l="l" t="t" r="r" b="b"/>
              <a:pathLst>
                <a:path w="19487" h="3074" extrusionOk="0">
                  <a:moveTo>
                    <a:pt x="1275" y="0"/>
                  </a:moveTo>
                  <a:lnTo>
                    <a:pt x="1050" y="75"/>
                  </a:lnTo>
                  <a:lnTo>
                    <a:pt x="750" y="150"/>
                  </a:lnTo>
                  <a:lnTo>
                    <a:pt x="525" y="300"/>
                  </a:lnTo>
                  <a:lnTo>
                    <a:pt x="375" y="450"/>
                  </a:lnTo>
                  <a:lnTo>
                    <a:pt x="225" y="675"/>
                  </a:lnTo>
                  <a:lnTo>
                    <a:pt x="75" y="975"/>
                  </a:lnTo>
                  <a:lnTo>
                    <a:pt x="1" y="1274"/>
                  </a:lnTo>
                  <a:lnTo>
                    <a:pt x="1" y="1574"/>
                  </a:lnTo>
                  <a:lnTo>
                    <a:pt x="1" y="1874"/>
                  </a:lnTo>
                  <a:lnTo>
                    <a:pt x="75" y="2174"/>
                  </a:lnTo>
                  <a:lnTo>
                    <a:pt x="225" y="2399"/>
                  </a:lnTo>
                  <a:lnTo>
                    <a:pt x="375" y="2623"/>
                  </a:lnTo>
                  <a:lnTo>
                    <a:pt x="525" y="2773"/>
                  </a:lnTo>
                  <a:lnTo>
                    <a:pt x="750" y="2923"/>
                  </a:lnTo>
                  <a:lnTo>
                    <a:pt x="1050" y="2998"/>
                  </a:lnTo>
                  <a:lnTo>
                    <a:pt x="1275" y="3073"/>
                  </a:lnTo>
                  <a:lnTo>
                    <a:pt x="18137" y="3073"/>
                  </a:lnTo>
                  <a:lnTo>
                    <a:pt x="18437" y="2998"/>
                  </a:lnTo>
                  <a:lnTo>
                    <a:pt x="18662" y="2923"/>
                  </a:lnTo>
                  <a:lnTo>
                    <a:pt x="18887" y="2773"/>
                  </a:lnTo>
                  <a:lnTo>
                    <a:pt x="19112" y="2623"/>
                  </a:lnTo>
                  <a:lnTo>
                    <a:pt x="19262" y="2399"/>
                  </a:lnTo>
                  <a:lnTo>
                    <a:pt x="19337" y="2174"/>
                  </a:lnTo>
                  <a:lnTo>
                    <a:pt x="19412" y="1874"/>
                  </a:lnTo>
                  <a:lnTo>
                    <a:pt x="19486" y="1574"/>
                  </a:lnTo>
                  <a:lnTo>
                    <a:pt x="19412" y="1274"/>
                  </a:lnTo>
                  <a:lnTo>
                    <a:pt x="19337" y="975"/>
                  </a:lnTo>
                  <a:lnTo>
                    <a:pt x="19262" y="675"/>
                  </a:lnTo>
                  <a:lnTo>
                    <a:pt x="19112" y="450"/>
                  </a:lnTo>
                  <a:lnTo>
                    <a:pt x="18887" y="300"/>
                  </a:lnTo>
                  <a:lnTo>
                    <a:pt x="18662" y="150"/>
                  </a:lnTo>
                  <a:lnTo>
                    <a:pt x="18437" y="75"/>
                  </a:lnTo>
                  <a:lnTo>
                    <a:pt x="18137" y="0"/>
                  </a:lnTo>
                  <a:close/>
                </a:path>
              </a:pathLst>
            </a:custGeom>
            <a:solidFill>
              <a:srgbClr val="002035">
                <a:alpha val="1732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pic>
        <p:nvPicPr>
          <p:cNvPr id="356" name="Google Shape;356;p31"/>
          <p:cNvPicPr preferRelativeResize="0"/>
          <p:nvPr/>
        </p:nvPicPr>
        <p:blipFill>
          <a:blip r:embed="rId3"/>
          <a:srcRect l="31400" r="31400"/>
          <a:stretch/>
        </p:blipFill>
        <p:spPr>
          <a:xfrm>
            <a:off x="4721225" y="756087"/>
            <a:ext cx="2025525" cy="3631750"/>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360"/>
        <p:cNvGrpSpPr/>
        <p:nvPr/>
      </p:nvGrpSpPr>
      <p:grpSpPr>
        <a:xfrm>
          <a:off x="0" y="0"/>
          <a:ext cx="0" cy="0"/>
          <a:chOff x="0" y="0"/>
          <a:chExt cx="0" cy="0"/>
        </a:xfrm>
      </p:grpSpPr>
      <p:sp>
        <p:nvSpPr>
          <p:cNvPr id="361" name="Google Shape;361;p32"/>
          <p:cNvSpPr txBox="1">
            <a:spLocks noGrp="1"/>
          </p:cNvSpPr>
          <p:nvPr>
            <p:ph type="sldNum" idx="12"/>
          </p:nvPr>
        </p:nvSpPr>
        <p:spPr>
          <a:xfrm>
            <a:off x="8556125" y="4688650"/>
            <a:ext cx="359100" cy="454800"/>
          </a:xfrm>
          <a:prstGeom prst="rect">
            <a:avLst/>
          </a:prstGeom>
        </p:spPr>
        <p:txBody>
          <a:bodyPr spcFirstLastPara="1" wrap="square" lIns="0" tIns="0" rIns="0" bIns="0" anchor="ctr" anchorCtr="0">
            <a:noAutofit/>
          </a:bodyPr>
          <a:lstStyle/>
          <a:p>
            <a:pPr marL="0" lvl="0" indent="0" algn="ctr" rtl="1">
              <a:lnSpc>
                <a:spcPct val="150000"/>
              </a:lnSpc>
              <a:spcBef>
                <a:spcPts val="0"/>
              </a:spcBef>
              <a:spcAft>
                <a:spcPts val="0"/>
              </a:spcAft>
              <a:buNone/>
            </a:pPr>
            <a:fld id="{00000000-1234-1234-1234-123412341234}" type="slidenum">
              <a:rPr lang="en">
                <a:cs typeface="B Nazanin" panose="00000700000000000000" pitchFamily="2" charset="-78"/>
              </a:rPr>
              <a:pPr marL="0" lvl="0" indent="0" algn="ctr" rtl="1">
                <a:lnSpc>
                  <a:spcPct val="150000"/>
                </a:lnSpc>
                <a:spcBef>
                  <a:spcPts val="0"/>
                </a:spcBef>
                <a:spcAft>
                  <a:spcPts val="0"/>
                </a:spcAft>
                <a:buNone/>
              </a:pPr>
              <a:t>36</a:t>
            </a:fld>
            <a:endParaRPr>
              <a:cs typeface="B Nazanin" panose="00000700000000000000" pitchFamily="2" charset="-78"/>
            </a:endParaRPr>
          </a:p>
        </p:txBody>
      </p:sp>
      <p:grpSp>
        <p:nvGrpSpPr>
          <p:cNvPr id="362" name="Google Shape;362;p32"/>
          <p:cNvGrpSpPr/>
          <p:nvPr/>
        </p:nvGrpSpPr>
        <p:grpSpPr>
          <a:xfrm>
            <a:off x="4396002" y="465959"/>
            <a:ext cx="2736410" cy="4222433"/>
            <a:chOff x="2112475" y="238125"/>
            <a:chExt cx="3395050" cy="5238750"/>
          </a:xfrm>
        </p:grpSpPr>
        <p:sp>
          <p:nvSpPr>
            <p:cNvPr id="363" name="Google Shape;363;p32"/>
            <p:cNvSpPr/>
            <p:nvPr/>
          </p:nvSpPr>
          <p:spPr>
            <a:xfrm>
              <a:off x="2112475" y="238125"/>
              <a:ext cx="3395050" cy="5238750"/>
            </a:xfrm>
            <a:custGeom>
              <a:avLst/>
              <a:gdLst/>
              <a:ahLst/>
              <a:cxnLst/>
              <a:rect l="l" t="t" r="r" b="b"/>
              <a:pathLst>
                <a:path w="135802" h="209550" extrusionOk="0">
                  <a:moveTo>
                    <a:pt x="132205" y="18886"/>
                  </a:moveTo>
                  <a:lnTo>
                    <a:pt x="132205" y="190364"/>
                  </a:lnTo>
                  <a:lnTo>
                    <a:pt x="3597" y="190364"/>
                  </a:lnTo>
                  <a:lnTo>
                    <a:pt x="3597" y="18886"/>
                  </a:lnTo>
                  <a:close/>
                  <a:moveTo>
                    <a:pt x="8019" y="0"/>
                  </a:moveTo>
                  <a:lnTo>
                    <a:pt x="7270" y="75"/>
                  </a:lnTo>
                  <a:lnTo>
                    <a:pt x="6445" y="150"/>
                  </a:lnTo>
                  <a:lnTo>
                    <a:pt x="5696" y="375"/>
                  </a:lnTo>
                  <a:lnTo>
                    <a:pt x="4946" y="600"/>
                  </a:lnTo>
                  <a:lnTo>
                    <a:pt x="4197" y="974"/>
                  </a:lnTo>
                  <a:lnTo>
                    <a:pt x="3522" y="1349"/>
                  </a:lnTo>
                  <a:lnTo>
                    <a:pt x="2923" y="1874"/>
                  </a:lnTo>
                  <a:lnTo>
                    <a:pt x="2323" y="2323"/>
                  </a:lnTo>
                  <a:lnTo>
                    <a:pt x="1874" y="2923"/>
                  </a:lnTo>
                  <a:lnTo>
                    <a:pt x="1349" y="3522"/>
                  </a:lnTo>
                  <a:lnTo>
                    <a:pt x="974" y="4197"/>
                  </a:lnTo>
                  <a:lnTo>
                    <a:pt x="600" y="4946"/>
                  </a:lnTo>
                  <a:lnTo>
                    <a:pt x="375" y="5696"/>
                  </a:lnTo>
                  <a:lnTo>
                    <a:pt x="150" y="6445"/>
                  </a:lnTo>
                  <a:lnTo>
                    <a:pt x="75" y="7270"/>
                  </a:lnTo>
                  <a:lnTo>
                    <a:pt x="0" y="8019"/>
                  </a:lnTo>
                  <a:lnTo>
                    <a:pt x="0" y="201531"/>
                  </a:lnTo>
                  <a:lnTo>
                    <a:pt x="75" y="202280"/>
                  </a:lnTo>
                  <a:lnTo>
                    <a:pt x="150" y="203105"/>
                  </a:lnTo>
                  <a:lnTo>
                    <a:pt x="375" y="203854"/>
                  </a:lnTo>
                  <a:lnTo>
                    <a:pt x="600" y="204604"/>
                  </a:lnTo>
                  <a:lnTo>
                    <a:pt x="974" y="205353"/>
                  </a:lnTo>
                  <a:lnTo>
                    <a:pt x="1349" y="206028"/>
                  </a:lnTo>
                  <a:lnTo>
                    <a:pt x="1874" y="206627"/>
                  </a:lnTo>
                  <a:lnTo>
                    <a:pt x="2323" y="207227"/>
                  </a:lnTo>
                  <a:lnTo>
                    <a:pt x="2923" y="207676"/>
                  </a:lnTo>
                  <a:lnTo>
                    <a:pt x="3522" y="208201"/>
                  </a:lnTo>
                  <a:lnTo>
                    <a:pt x="4197" y="208576"/>
                  </a:lnTo>
                  <a:lnTo>
                    <a:pt x="4946" y="208950"/>
                  </a:lnTo>
                  <a:lnTo>
                    <a:pt x="5696" y="209175"/>
                  </a:lnTo>
                  <a:lnTo>
                    <a:pt x="6445" y="209400"/>
                  </a:lnTo>
                  <a:lnTo>
                    <a:pt x="7270" y="209475"/>
                  </a:lnTo>
                  <a:lnTo>
                    <a:pt x="8019" y="209550"/>
                  </a:lnTo>
                  <a:lnTo>
                    <a:pt x="127783" y="209550"/>
                  </a:lnTo>
                  <a:lnTo>
                    <a:pt x="128532" y="209475"/>
                  </a:lnTo>
                  <a:lnTo>
                    <a:pt x="129357" y="209400"/>
                  </a:lnTo>
                  <a:lnTo>
                    <a:pt x="130106" y="209175"/>
                  </a:lnTo>
                  <a:lnTo>
                    <a:pt x="130856" y="208950"/>
                  </a:lnTo>
                  <a:lnTo>
                    <a:pt x="131605" y="208576"/>
                  </a:lnTo>
                  <a:lnTo>
                    <a:pt x="132280" y="208201"/>
                  </a:lnTo>
                  <a:lnTo>
                    <a:pt x="132879" y="207676"/>
                  </a:lnTo>
                  <a:lnTo>
                    <a:pt x="133479" y="207227"/>
                  </a:lnTo>
                  <a:lnTo>
                    <a:pt x="133928" y="206627"/>
                  </a:lnTo>
                  <a:lnTo>
                    <a:pt x="134453" y="206028"/>
                  </a:lnTo>
                  <a:lnTo>
                    <a:pt x="134828" y="205353"/>
                  </a:lnTo>
                  <a:lnTo>
                    <a:pt x="135202" y="204604"/>
                  </a:lnTo>
                  <a:lnTo>
                    <a:pt x="135427" y="203854"/>
                  </a:lnTo>
                  <a:lnTo>
                    <a:pt x="135652" y="203105"/>
                  </a:lnTo>
                  <a:lnTo>
                    <a:pt x="135727" y="202280"/>
                  </a:lnTo>
                  <a:lnTo>
                    <a:pt x="135802" y="201531"/>
                  </a:lnTo>
                  <a:lnTo>
                    <a:pt x="135802" y="8019"/>
                  </a:lnTo>
                  <a:lnTo>
                    <a:pt x="135727" y="7270"/>
                  </a:lnTo>
                  <a:lnTo>
                    <a:pt x="135652" y="6445"/>
                  </a:lnTo>
                  <a:lnTo>
                    <a:pt x="135427" y="5696"/>
                  </a:lnTo>
                  <a:lnTo>
                    <a:pt x="135202" y="4946"/>
                  </a:lnTo>
                  <a:lnTo>
                    <a:pt x="134828" y="4197"/>
                  </a:lnTo>
                  <a:lnTo>
                    <a:pt x="134453" y="3522"/>
                  </a:lnTo>
                  <a:lnTo>
                    <a:pt x="133928" y="2923"/>
                  </a:lnTo>
                  <a:lnTo>
                    <a:pt x="133479" y="2323"/>
                  </a:lnTo>
                  <a:lnTo>
                    <a:pt x="132879" y="1874"/>
                  </a:lnTo>
                  <a:lnTo>
                    <a:pt x="132280" y="1349"/>
                  </a:lnTo>
                  <a:lnTo>
                    <a:pt x="131605" y="974"/>
                  </a:lnTo>
                  <a:lnTo>
                    <a:pt x="130856" y="600"/>
                  </a:lnTo>
                  <a:lnTo>
                    <a:pt x="130106" y="375"/>
                  </a:lnTo>
                  <a:lnTo>
                    <a:pt x="129357" y="150"/>
                  </a:lnTo>
                  <a:lnTo>
                    <a:pt x="128532" y="75"/>
                  </a:lnTo>
                  <a:lnTo>
                    <a:pt x="127783" y="0"/>
                  </a:lnTo>
                  <a:close/>
                </a:path>
              </a:pathLst>
            </a:custGeom>
            <a:solidFill>
              <a:srgbClr val="002035">
                <a:alpha val="17320"/>
              </a:srgbClr>
            </a:solidFill>
            <a:ln>
              <a:noFill/>
            </a:ln>
          </p:spPr>
          <p:txBody>
            <a:bodyPr spcFirstLastPara="1" wrap="square" lIns="91425" tIns="91425" rIns="91425" bIns="91425" anchor="ctr" anchorCtr="0">
              <a:noAutofit/>
            </a:bodyPr>
            <a:lstStyle/>
            <a:p>
              <a:pPr marL="0" lvl="0" indent="0" algn="r" rtl="1">
                <a:lnSpc>
                  <a:spcPct val="150000"/>
                </a:lnSpc>
                <a:spcBef>
                  <a:spcPts val="0"/>
                </a:spcBef>
                <a:spcAft>
                  <a:spcPts val="0"/>
                </a:spcAft>
                <a:buNone/>
              </a:pPr>
              <a:endParaRPr>
                <a:cs typeface="B Nazanin" panose="00000700000000000000" pitchFamily="2" charset="-78"/>
              </a:endParaRPr>
            </a:p>
          </p:txBody>
        </p:sp>
        <p:sp>
          <p:nvSpPr>
            <p:cNvPr id="364" name="Google Shape;364;p32"/>
            <p:cNvSpPr/>
            <p:nvPr/>
          </p:nvSpPr>
          <p:spPr>
            <a:xfrm>
              <a:off x="3671350" y="5147100"/>
              <a:ext cx="279175" cy="179900"/>
            </a:xfrm>
            <a:custGeom>
              <a:avLst/>
              <a:gdLst/>
              <a:ahLst/>
              <a:cxnLst/>
              <a:rect l="l" t="t" r="r" b="b"/>
              <a:pathLst>
                <a:path w="11167" h="7196" extrusionOk="0">
                  <a:moveTo>
                    <a:pt x="3597" y="0"/>
                  </a:moveTo>
                  <a:lnTo>
                    <a:pt x="2848" y="75"/>
                  </a:lnTo>
                  <a:lnTo>
                    <a:pt x="2173" y="300"/>
                  </a:lnTo>
                  <a:lnTo>
                    <a:pt x="1574" y="600"/>
                  </a:lnTo>
                  <a:lnTo>
                    <a:pt x="1049" y="1050"/>
                  </a:lnTo>
                  <a:lnTo>
                    <a:pt x="600" y="1574"/>
                  </a:lnTo>
                  <a:lnTo>
                    <a:pt x="300" y="2174"/>
                  </a:lnTo>
                  <a:lnTo>
                    <a:pt x="75" y="2848"/>
                  </a:lnTo>
                  <a:lnTo>
                    <a:pt x="0" y="3598"/>
                  </a:lnTo>
                  <a:lnTo>
                    <a:pt x="75" y="4347"/>
                  </a:lnTo>
                  <a:lnTo>
                    <a:pt x="300" y="5022"/>
                  </a:lnTo>
                  <a:lnTo>
                    <a:pt x="600" y="5621"/>
                  </a:lnTo>
                  <a:lnTo>
                    <a:pt x="1049" y="6146"/>
                  </a:lnTo>
                  <a:lnTo>
                    <a:pt x="1574" y="6596"/>
                  </a:lnTo>
                  <a:lnTo>
                    <a:pt x="2173" y="6896"/>
                  </a:lnTo>
                  <a:lnTo>
                    <a:pt x="2848" y="7120"/>
                  </a:lnTo>
                  <a:lnTo>
                    <a:pt x="3597" y="7195"/>
                  </a:lnTo>
                  <a:lnTo>
                    <a:pt x="7644" y="7195"/>
                  </a:lnTo>
                  <a:lnTo>
                    <a:pt x="8319" y="7120"/>
                  </a:lnTo>
                  <a:lnTo>
                    <a:pt x="8994" y="6896"/>
                  </a:lnTo>
                  <a:lnTo>
                    <a:pt x="9593" y="6596"/>
                  </a:lnTo>
                  <a:lnTo>
                    <a:pt x="10118" y="6146"/>
                  </a:lnTo>
                  <a:lnTo>
                    <a:pt x="10567" y="5621"/>
                  </a:lnTo>
                  <a:lnTo>
                    <a:pt x="10867" y="5022"/>
                  </a:lnTo>
                  <a:lnTo>
                    <a:pt x="11092" y="4347"/>
                  </a:lnTo>
                  <a:lnTo>
                    <a:pt x="11167" y="3598"/>
                  </a:lnTo>
                  <a:lnTo>
                    <a:pt x="11092" y="2848"/>
                  </a:lnTo>
                  <a:lnTo>
                    <a:pt x="10867" y="2174"/>
                  </a:lnTo>
                  <a:lnTo>
                    <a:pt x="10567" y="1574"/>
                  </a:lnTo>
                  <a:lnTo>
                    <a:pt x="10118" y="1050"/>
                  </a:lnTo>
                  <a:lnTo>
                    <a:pt x="9593" y="600"/>
                  </a:lnTo>
                  <a:lnTo>
                    <a:pt x="8994" y="300"/>
                  </a:lnTo>
                  <a:lnTo>
                    <a:pt x="8319" y="75"/>
                  </a:lnTo>
                  <a:lnTo>
                    <a:pt x="7644" y="0"/>
                  </a:lnTo>
                  <a:close/>
                </a:path>
              </a:pathLst>
            </a:custGeom>
            <a:solidFill>
              <a:srgbClr val="002035">
                <a:alpha val="17320"/>
              </a:srgbClr>
            </a:solidFill>
            <a:ln>
              <a:noFill/>
            </a:ln>
          </p:spPr>
          <p:txBody>
            <a:bodyPr spcFirstLastPara="1" wrap="square" lIns="91425" tIns="91425" rIns="91425" bIns="91425" anchor="ctr" anchorCtr="0">
              <a:noAutofit/>
            </a:bodyPr>
            <a:lstStyle/>
            <a:p>
              <a:pPr marL="0" lvl="0" indent="0" algn="r" rtl="1">
                <a:lnSpc>
                  <a:spcPct val="150000"/>
                </a:lnSpc>
                <a:spcBef>
                  <a:spcPts val="0"/>
                </a:spcBef>
                <a:spcAft>
                  <a:spcPts val="0"/>
                </a:spcAft>
                <a:buNone/>
              </a:pPr>
              <a:endParaRPr>
                <a:cs typeface="B Nazanin" panose="00000700000000000000" pitchFamily="2" charset="-78"/>
              </a:endParaRPr>
            </a:p>
          </p:txBody>
        </p:sp>
        <p:sp>
          <p:nvSpPr>
            <p:cNvPr id="365" name="Google Shape;365;p32"/>
            <p:cNvSpPr/>
            <p:nvPr/>
          </p:nvSpPr>
          <p:spPr>
            <a:xfrm>
              <a:off x="3650725" y="446100"/>
              <a:ext cx="54375" cy="54350"/>
            </a:xfrm>
            <a:custGeom>
              <a:avLst/>
              <a:gdLst/>
              <a:ahLst/>
              <a:cxnLst/>
              <a:rect l="l" t="t" r="r" b="b"/>
              <a:pathLst>
                <a:path w="2175" h="2174" extrusionOk="0">
                  <a:moveTo>
                    <a:pt x="1125" y="0"/>
                  </a:moveTo>
                  <a:lnTo>
                    <a:pt x="825" y="75"/>
                  </a:lnTo>
                  <a:lnTo>
                    <a:pt x="675" y="75"/>
                  </a:lnTo>
                  <a:lnTo>
                    <a:pt x="450" y="225"/>
                  </a:lnTo>
                  <a:lnTo>
                    <a:pt x="300" y="300"/>
                  </a:lnTo>
                  <a:lnTo>
                    <a:pt x="225" y="525"/>
                  </a:lnTo>
                  <a:lnTo>
                    <a:pt x="76" y="675"/>
                  </a:lnTo>
                  <a:lnTo>
                    <a:pt x="1" y="824"/>
                  </a:lnTo>
                  <a:lnTo>
                    <a:pt x="1" y="1124"/>
                  </a:lnTo>
                  <a:lnTo>
                    <a:pt x="1" y="1349"/>
                  </a:lnTo>
                  <a:lnTo>
                    <a:pt x="76" y="1499"/>
                  </a:lnTo>
                  <a:lnTo>
                    <a:pt x="225" y="1649"/>
                  </a:lnTo>
                  <a:lnTo>
                    <a:pt x="300" y="1874"/>
                  </a:lnTo>
                  <a:lnTo>
                    <a:pt x="450" y="2024"/>
                  </a:lnTo>
                  <a:lnTo>
                    <a:pt x="675" y="2099"/>
                  </a:lnTo>
                  <a:lnTo>
                    <a:pt x="825" y="2173"/>
                  </a:lnTo>
                  <a:lnTo>
                    <a:pt x="1275" y="2173"/>
                  </a:lnTo>
                  <a:lnTo>
                    <a:pt x="1500" y="2099"/>
                  </a:lnTo>
                  <a:lnTo>
                    <a:pt x="1649" y="2024"/>
                  </a:lnTo>
                  <a:lnTo>
                    <a:pt x="1799" y="1874"/>
                  </a:lnTo>
                  <a:lnTo>
                    <a:pt x="1949" y="1649"/>
                  </a:lnTo>
                  <a:lnTo>
                    <a:pt x="2099" y="1499"/>
                  </a:lnTo>
                  <a:lnTo>
                    <a:pt x="2099" y="1349"/>
                  </a:lnTo>
                  <a:lnTo>
                    <a:pt x="2174" y="1124"/>
                  </a:lnTo>
                  <a:lnTo>
                    <a:pt x="2099" y="824"/>
                  </a:lnTo>
                  <a:lnTo>
                    <a:pt x="2099" y="675"/>
                  </a:lnTo>
                  <a:lnTo>
                    <a:pt x="1949" y="525"/>
                  </a:lnTo>
                  <a:lnTo>
                    <a:pt x="1799" y="300"/>
                  </a:lnTo>
                  <a:lnTo>
                    <a:pt x="1649" y="225"/>
                  </a:lnTo>
                  <a:lnTo>
                    <a:pt x="1500" y="75"/>
                  </a:lnTo>
                  <a:lnTo>
                    <a:pt x="1275" y="75"/>
                  </a:lnTo>
                  <a:lnTo>
                    <a:pt x="1125" y="0"/>
                  </a:lnTo>
                  <a:close/>
                </a:path>
              </a:pathLst>
            </a:custGeom>
            <a:solidFill>
              <a:srgbClr val="002035">
                <a:alpha val="17320"/>
              </a:srgbClr>
            </a:solidFill>
            <a:ln>
              <a:noFill/>
            </a:ln>
          </p:spPr>
          <p:txBody>
            <a:bodyPr spcFirstLastPara="1" wrap="square" lIns="91425" tIns="91425" rIns="91425" bIns="91425" anchor="ctr" anchorCtr="0">
              <a:noAutofit/>
            </a:bodyPr>
            <a:lstStyle/>
            <a:p>
              <a:pPr marL="0" lvl="0" indent="0" algn="r" rtl="1">
                <a:lnSpc>
                  <a:spcPct val="150000"/>
                </a:lnSpc>
                <a:spcBef>
                  <a:spcPts val="0"/>
                </a:spcBef>
                <a:spcAft>
                  <a:spcPts val="0"/>
                </a:spcAft>
                <a:buNone/>
              </a:pPr>
              <a:endParaRPr>
                <a:cs typeface="B Nazanin" panose="00000700000000000000" pitchFamily="2" charset="-78"/>
              </a:endParaRPr>
            </a:p>
          </p:txBody>
        </p:sp>
        <p:sp>
          <p:nvSpPr>
            <p:cNvPr id="366" name="Google Shape;366;p32"/>
            <p:cNvSpPr/>
            <p:nvPr/>
          </p:nvSpPr>
          <p:spPr>
            <a:xfrm>
              <a:off x="3761275" y="423600"/>
              <a:ext cx="99325" cy="99325"/>
            </a:xfrm>
            <a:custGeom>
              <a:avLst/>
              <a:gdLst/>
              <a:ahLst/>
              <a:cxnLst/>
              <a:rect l="l" t="t" r="r" b="b"/>
              <a:pathLst>
                <a:path w="3973" h="3973" extrusionOk="0">
                  <a:moveTo>
                    <a:pt x="2024" y="1"/>
                  </a:moveTo>
                  <a:lnTo>
                    <a:pt x="1574" y="76"/>
                  </a:lnTo>
                  <a:lnTo>
                    <a:pt x="1200" y="151"/>
                  </a:lnTo>
                  <a:lnTo>
                    <a:pt x="900" y="375"/>
                  </a:lnTo>
                  <a:lnTo>
                    <a:pt x="600" y="600"/>
                  </a:lnTo>
                  <a:lnTo>
                    <a:pt x="375" y="900"/>
                  </a:lnTo>
                  <a:lnTo>
                    <a:pt x="150" y="1200"/>
                  </a:lnTo>
                  <a:lnTo>
                    <a:pt x="75" y="1575"/>
                  </a:lnTo>
                  <a:lnTo>
                    <a:pt x="0" y="2024"/>
                  </a:lnTo>
                  <a:lnTo>
                    <a:pt x="75" y="2399"/>
                  </a:lnTo>
                  <a:lnTo>
                    <a:pt x="150" y="2774"/>
                  </a:lnTo>
                  <a:lnTo>
                    <a:pt x="375" y="3073"/>
                  </a:lnTo>
                  <a:lnTo>
                    <a:pt x="600" y="3373"/>
                  </a:lnTo>
                  <a:lnTo>
                    <a:pt x="900" y="3673"/>
                  </a:lnTo>
                  <a:lnTo>
                    <a:pt x="1200" y="3823"/>
                  </a:lnTo>
                  <a:lnTo>
                    <a:pt x="1574" y="3973"/>
                  </a:lnTo>
                  <a:lnTo>
                    <a:pt x="2399" y="3973"/>
                  </a:lnTo>
                  <a:lnTo>
                    <a:pt x="2773" y="3823"/>
                  </a:lnTo>
                  <a:lnTo>
                    <a:pt x="3073" y="3673"/>
                  </a:lnTo>
                  <a:lnTo>
                    <a:pt x="3373" y="3373"/>
                  </a:lnTo>
                  <a:lnTo>
                    <a:pt x="3598" y="3073"/>
                  </a:lnTo>
                  <a:lnTo>
                    <a:pt x="3823" y="2774"/>
                  </a:lnTo>
                  <a:lnTo>
                    <a:pt x="3898" y="2399"/>
                  </a:lnTo>
                  <a:lnTo>
                    <a:pt x="3973" y="2024"/>
                  </a:lnTo>
                  <a:lnTo>
                    <a:pt x="3898" y="1575"/>
                  </a:lnTo>
                  <a:lnTo>
                    <a:pt x="3823" y="1200"/>
                  </a:lnTo>
                  <a:lnTo>
                    <a:pt x="3598" y="900"/>
                  </a:lnTo>
                  <a:lnTo>
                    <a:pt x="3373" y="600"/>
                  </a:lnTo>
                  <a:lnTo>
                    <a:pt x="3073" y="375"/>
                  </a:lnTo>
                  <a:lnTo>
                    <a:pt x="2773" y="151"/>
                  </a:lnTo>
                  <a:lnTo>
                    <a:pt x="2399" y="76"/>
                  </a:lnTo>
                  <a:lnTo>
                    <a:pt x="2024" y="1"/>
                  </a:lnTo>
                  <a:close/>
                </a:path>
              </a:pathLst>
            </a:custGeom>
            <a:solidFill>
              <a:srgbClr val="002035">
                <a:alpha val="17320"/>
              </a:srgbClr>
            </a:solidFill>
            <a:ln>
              <a:noFill/>
            </a:ln>
          </p:spPr>
          <p:txBody>
            <a:bodyPr spcFirstLastPara="1" wrap="square" lIns="91425" tIns="91425" rIns="91425" bIns="91425" anchor="ctr" anchorCtr="0">
              <a:noAutofit/>
            </a:bodyPr>
            <a:lstStyle/>
            <a:p>
              <a:pPr marL="0" lvl="0" indent="0" algn="r" rtl="1">
                <a:lnSpc>
                  <a:spcPct val="150000"/>
                </a:lnSpc>
                <a:spcBef>
                  <a:spcPts val="0"/>
                </a:spcBef>
                <a:spcAft>
                  <a:spcPts val="0"/>
                </a:spcAft>
                <a:buNone/>
              </a:pPr>
              <a:endParaRPr>
                <a:cs typeface="B Nazanin" panose="00000700000000000000" pitchFamily="2" charset="-78"/>
              </a:endParaRPr>
            </a:p>
          </p:txBody>
        </p:sp>
      </p:grpSp>
      <p:pic>
        <p:nvPicPr>
          <p:cNvPr id="367" name="Google Shape;367;p32"/>
          <p:cNvPicPr preferRelativeResize="0"/>
          <p:nvPr/>
        </p:nvPicPr>
        <p:blipFill>
          <a:blip r:embed="rId3"/>
          <a:srcRect/>
          <a:stretch/>
        </p:blipFill>
        <p:spPr>
          <a:xfrm>
            <a:off x="4463588" y="845001"/>
            <a:ext cx="2597800" cy="3456791"/>
          </a:xfrm>
          <a:prstGeom prst="rect">
            <a:avLst/>
          </a:prstGeom>
          <a:noFill/>
          <a:ln>
            <a:noFill/>
          </a:ln>
        </p:spPr>
      </p:pic>
      <p:sp>
        <p:nvSpPr>
          <p:cNvPr id="368" name="Google Shape;368;p32"/>
          <p:cNvSpPr txBox="1">
            <a:spLocks noGrp="1"/>
          </p:cNvSpPr>
          <p:nvPr>
            <p:ph type="body" idx="4294967295"/>
          </p:nvPr>
        </p:nvSpPr>
        <p:spPr>
          <a:xfrm>
            <a:off x="855300" y="373575"/>
            <a:ext cx="2729700" cy="4396200"/>
          </a:xfrm>
          <a:prstGeom prst="rect">
            <a:avLst/>
          </a:prstGeom>
        </p:spPr>
        <p:txBody>
          <a:bodyPr spcFirstLastPara="1" wrap="square" lIns="0" tIns="0" rIns="0" bIns="0" anchor="ctr" anchorCtr="0">
            <a:noAutofit/>
          </a:bodyPr>
          <a:lstStyle/>
          <a:p>
            <a:pPr marL="0" lvl="0" indent="0" algn="r" rtl="1">
              <a:lnSpc>
                <a:spcPct val="150000"/>
              </a:lnSpc>
              <a:spcBef>
                <a:spcPts val="0"/>
              </a:spcBef>
              <a:spcAft>
                <a:spcPts val="0"/>
              </a:spcAft>
              <a:buNone/>
            </a:pPr>
            <a:r>
              <a:rPr lang="fa-IR" dirty="0">
                <a:solidFill>
                  <a:schemeClr val="accent5"/>
                </a:solidFill>
                <a:latin typeface="Oswald"/>
                <a:ea typeface="Oswald"/>
                <a:cs typeface="B Nazanin" panose="00000700000000000000" pitchFamily="2" charset="-78"/>
                <a:sym typeface="Oswald"/>
              </a:rPr>
              <a:t>پروژه تبلت</a:t>
            </a:r>
          </a:p>
          <a:p>
            <a:pPr marL="0" lvl="0" indent="0" algn="r" rtl="1">
              <a:lnSpc>
                <a:spcPct val="150000"/>
              </a:lnSpc>
              <a:spcBef>
                <a:spcPts val="0"/>
              </a:spcBef>
              <a:spcAft>
                <a:spcPts val="0"/>
              </a:spcAft>
              <a:buNone/>
            </a:pPr>
            <a:r>
              <a:rPr lang="fa-IR" sz="1800" dirty="0">
                <a:solidFill>
                  <a:schemeClr val="lt1"/>
                </a:solidFill>
                <a:cs typeface="B Nazanin" panose="00000700000000000000" pitchFamily="2" charset="-78"/>
              </a:rPr>
              <a:t>پروژه‌های وب، برنامه یا نرم‌افزار خود را با استفاده از این الگوهای ابزارک نشان داده و توضیح دهید.</a:t>
            </a:r>
            <a:endParaRPr sz="1800" dirty="0">
              <a:solidFill>
                <a:schemeClr val="lt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372"/>
        <p:cNvGrpSpPr/>
        <p:nvPr/>
      </p:nvGrpSpPr>
      <p:grpSpPr>
        <a:xfrm>
          <a:off x="0" y="0"/>
          <a:ext cx="0" cy="0"/>
          <a:chOff x="0" y="0"/>
          <a:chExt cx="0" cy="0"/>
        </a:xfrm>
      </p:grpSpPr>
      <p:sp>
        <p:nvSpPr>
          <p:cNvPr id="373" name="Google Shape;373;p33"/>
          <p:cNvSpPr txBox="1">
            <a:spLocks noGrp="1"/>
          </p:cNvSpPr>
          <p:nvPr>
            <p:ph type="sldNum" idx="12"/>
          </p:nvPr>
        </p:nvSpPr>
        <p:spPr>
          <a:xfrm>
            <a:off x="8556125" y="4688650"/>
            <a:ext cx="359100" cy="454800"/>
          </a:xfrm>
          <a:prstGeom prst="rect">
            <a:avLst/>
          </a:prstGeom>
        </p:spPr>
        <p:txBody>
          <a:bodyPr spcFirstLastPara="1" wrap="square" lIns="0" tIns="0" rIns="0" bIns="0" anchor="ctr" anchorCtr="0">
            <a:noAutofit/>
          </a:bodyPr>
          <a:lstStyle/>
          <a:p>
            <a:pPr marL="0" lvl="0" indent="0" algn="ctr" rtl="1">
              <a:lnSpc>
                <a:spcPct val="150000"/>
              </a:lnSpc>
              <a:spcBef>
                <a:spcPts val="0"/>
              </a:spcBef>
              <a:spcAft>
                <a:spcPts val="0"/>
              </a:spcAft>
              <a:buNone/>
            </a:pPr>
            <a:fld id="{00000000-1234-1234-1234-123412341234}" type="slidenum">
              <a:rPr lang="en">
                <a:cs typeface="B Nazanin" panose="00000700000000000000" pitchFamily="2" charset="-78"/>
              </a:rPr>
              <a:pPr marL="0" lvl="0" indent="0" algn="ctr" rtl="1">
                <a:lnSpc>
                  <a:spcPct val="150000"/>
                </a:lnSpc>
                <a:spcBef>
                  <a:spcPts val="0"/>
                </a:spcBef>
                <a:spcAft>
                  <a:spcPts val="0"/>
                </a:spcAft>
                <a:buNone/>
              </a:pPr>
              <a:t>37</a:t>
            </a:fld>
            <a:endParaRPr>
              <a:cs typeface="B Nazanin" panose="00000700000000000000" pitchFamily="2" charset="-78"/>
            </a:endParaRPr>
          </a:p>
        </p:txBody>
      </p:sp>
      <p:grpSp>
        <p:nvGrpSpPr>
          <p:cNvPr id="374" name="Google Shape;374;p33"/>
          <p:cNvGrpSpPr/>
          <p:nvPr/>
        </p:nvGrpSpPr>
        <p:grpSpPr>
          <a:xfrm>
            <a:off x="2997899" y="1241129"/>
            <a:ext cx="4542205" cy="2661224"/>
            <a:chOff x="1177450" y="241631"/>
            <a:chExt cx="6173152" cy="3616776"/>
          </a:xfrm>
        </p:grpSpPr>
        <p:sp>
          <p:nvSpPr>
            <p:cNvPr id="375" name="Google Shape;375;p33"/>
            <p:cNvSpPr/>
            <p:nvPr/>
          </p:nvSpPr>
          <p:spPr>
            <a:xfrm>
              <a:off x="1682275" y="241631"/>
              <a:ext cx="5161606" cy="3454973"/>
            </a:xfrm>
            <a:custGeom>
              <a:avLst/>
              <a:gdLst/>
              <a:ahLst/>
              <a:cxnLst/>
              <a:rect l="l" t="t" r="r" b="b"/>
              <a:pathLst>
                <a:path w="5161606" h="3454973" extrusionOk="0">
                  <a:moveTo>
                    <a:pt x="4992053" y="0"/>
                  </a:moveTo>
                  <a:lnTo>
                    <a:pt x="170498" y="0"/>
                  </a:lnTo>
                  <a:cubicBezTo>
                    <a:pt x="76200" y="0"/>
                    <a:pt x="0" y="76143"/>
                    <a:pt x="0" y="170369"/>
                  </a:cubicBezTo>
                  <a:lnTo>
                    <a:pt x="0" y="3396915"/>
                  </a:lnTo>
                  <a:cubicBezTo>
                    <a:pt x="0" y="3429275"/>
                    <a:pt x="26670" y="3454973"/>
                    <a:pt x="58102" y="3454973"/>
                  </a:cubicBezTo>
                  <a:lnTo>
                    <a:pt x="5103495" y="3454973"/>
                  </a:lnTo>
                  <a:cubicBezTo>
                    <a:pt x="5135880" y="3454973"/>
                    <a:pt x="5161598" y="3428324"/>
                    <a:pt x="5161598" y="3396915"/>
                  </a:cubicBezTo>
                  <a:lnTo>
                    <a:pt x="5161598" y="170369"/>
                  </a:lnTo>
                  <a:cubicBezTo>
                    <a:pt x="5162550" y="76143"/>
                    <a:pt x="5086350" y="0"/>
                    <a:pt x="4992053" y="0"/>
                  </a:cubicBezTo>
                  <a:close/>
                  <a:moveTo>
                    <a:pt x="4981575" y="3245581"/>
                  </a:moveTo>
                  <a:lnTo>
                    <a:pt x="190500" y="3245581"/>
                  </a:lnTo>
                  <a:lnTo>
                    <a:pt x="190500" y="199874"/>
                  </a:lnTo>
                  <a:lnTo>
                    <a:pt x="4981575" y="199874"/>
                  </a:lnTo>
                  <a:lnTo>
                    <a:pt x="4981575" y="3245581"/>
                  </a:lnTo>
                  <a:close/>
                </a:path>
              </a:pathLst>
            </a:custGeom>
            <a:solidFill>
              <a:srgbClr val="002035">
                <a:alpha val="17320"/>
              </a:srgbClr>
            </a:solidFill>
            <a:ln>
              <a:noFill/>
            </a:ln>
          </p:spPr>
          <p:txBody>
            <a:bodyPr spcFirstLastPara="1" wrap="square" lIns="91425" tIns="45700" rIns="91425" bIns="45700" anchor="ctr" anchorCtr="0">
              <a:noAutofit/>
            </a:bodyPr>
            <a:lstStyle/>
            <a:p>
              <a:pPr marL="0" marR="0" lvl="0" indent="0" algn="r" rtl="1">
                <a:lnSpc>
                  <a:spcPct val="150000"/>
                </a:lnSpc>
                <a:spcBef>
                  <a:spcPts val="0"/>
                </a:spcBef>
                <a:spcAft>
                  <a:spcPts val="0"/>
                </a:spcAft>
                <a:buNone/>
              </a:pPr>
              <a:endParaRPr sz="1800">
                <a:solidFill>
                  <a:srgbClr val="000000"/>
                </a:solidFill>
                <a:latin typeface="Calibri"/>
                <a:ea typeface="Calibri"/>
                <a:cs typeface="B Nazanin" panose="00000700000000000000" pitchFamily="2" charset="-78"/>
                <a:sym typeface="Calibri"/>
              </a:endParaRPr>
            </a:p>
          </p:txBody>
        </p:sp>
        <p:sp>
          <p:nvSpPr>
            <p:cNvPr id="376" name="Google Shape;376;p33"/>
            <p:cNvSpPr/>
            <p:nvPr/>
          </p:nvSpPr>
          <p:spPr>
            <a:xfrm>
              <a:off x="1177450" y="3763229"/>
              <a:ext cx="6173152" cy="95178"/>
            </a:xfrm>
            <a:custGeom>
              <a:avLst/>
              <a:gdLst/>
              <a:ahLst/>
              <a:cxnLst/>
              <a:rect l="l" t="t" r="r" b="b"/>
              <a:pathLst>
                <a:path w="6173152" h="95178" extrusionOk="0">
                  <a:moveTo>
                    <a:pt x="0" y="0"/>
                  </a:moveTo>
                  <a:cubicBezTo>
                    <a:pt x="0" y="0"/>
                    <a:pt x="129540" y="95178"/>
                    <a:pt x="450533" y="95178"/>
                  </a:cubicBezTo>
                  <a:lnTo>
                    <a:pt x="5817870" y="95178"/>
                  </a:lnTo>
                  <a:cubicBezTo>
                    <a:pt x="5948363" y="95178"/>
                    <a:pt x="6173153" y="0"/>
                    <a:pt x="6173153" y="0"/>
                  </a:cubicBezTo>
                  <a:lnTo>
                    <a:pt x="0" y="0"/>
                  </a:lnTo>
                  <a:close/>
                </a:path>
              </a:pathLst>
            </a:custGeom>
            <a:solidFill>
              <a:srgbClr val="002035">
                <a:alpha val="17320"/>
              </a:srgbClr>
            </a:solidFill>
            <a:ln>
              <a:noFill/>
            </a:ln>
          </p:spPr>
          <p:txBody>
            <a:bodyPr spcFirstLastPara="1" wrap="square" lIns="91425" tIns="45700" rIns="91425" bIns="45700" anchor="ctr" anchorCtr="0">
              <a:noAutofit/>
            </a:bodyPr>
            <a:lstStyle/>
            <a:p>
              <a:pPr marL="0" marR="0" lvl="0" indent="0" algn="r" rtl="1">
                <a:lnSpc>
                  <a:spcPct val="150000"/>
                </a:lnSpc>
                <a:spcBef>
                  <a:spcPts val="0"/>
                </a:spcBef>
                <a:spcAft>
                  <a:spcPts val="0"/>
                </a:spcAft>
                <a:buNone/>
              </a:pPr>
              <a:endParaRPr sz="1800">
                <a:solidFill>
                  <a:srgbClr val="000000"/>
                </a:solidFill>
                <a:latin typeface="Calibri"/>
                <a:ea typeface="Calibri"/>
                <a:cs typeface="B Nazanin" panose="00000700000000000000" pitchFamily="2" charset="-78"/>
                <a:sym typeface="Calibri"/>
              </a:endParaRPr>
            </a:p>
          </p:txBody>
        </p:sp>
        <p:sp>
          <p:nvSpPr>
            <p:cNvPr id="377" name="Google Shape;377;p33"/>
            <p:cNvSpPr/>
            <p:nvPr/>
          </p:nvSpPr>
          <p:spPr>
            <a:xfrm>
              <a:off x="1177450" y="3687086"/>
              <a:ext cx="6172200" cy="76142"/>
            </a:xfrm>
            <a:custGeom>
              <a:avLst/>
              <a:gdLst/>
              <a:ahLst/>
              <a:cxnLst/>
              <a:rect l="l" t="t" r="r" b="b"/>
              <a:pathLst>
                <a:path w="6172200" h="76142" extrusionOk="0">
                  <a:moveTo>
                    <a:pt x="0" y="76143"/>
                  </a:moveTo>
                  <a:lnTo>
                    <a:pt x="6172200" y="76143"/>
                  </a:lnTo>
                  <a:lnTo>
                    <a:pt x="6172200" y="0"/>
                  </a:lnTo>
                  <a:lnTo>
                    <a:pt x="0" y="0"/>
                  </a:lnTo>
                  <a:close/>
                </a:path>
              </a:pathLst>
            </a:custGeom>
            <a:solidFill>
              <a:srgbClr val="002035">
                <a:alpha val="17320"/>
              </a:srgbClr>
            </a:solidFill>
            <a:ln>
              <a:noFill/>
            </a:ln>
          </p:spPr>
          <p:txBody>
            <a:bodyPr spcFirstLastPara="1" wrap="square" lIns="91425" tIns="45700" rIns="91425" bIns="45700" anchor="ctr" anchorCtr="0">
              <a:noAutofit/>
            </a:bodyPr>
            <a:lstStyle/>
            <a:p>
              <a:pPr marL="0" marR="0" lvl="0" indent="0" algn="r" rtl="1">
                <a:lnSpc>
                  <a:spcPct val="150000"/>
                </a:lnSpc>
                <a:spcBef>
                  <a:spcPts val="0"/>
                </a:spcBef>
                <a:spcAft>
                  <a:spcPts val="0"/>
                </a:spcAft>
                <a:buNone/>
              </a:pPr>
              <a:endParaRPr sz="1800">
                <a:solidFill>
                  <a:srgbClr val="000000"/>
                </a:solidFill>
                <a:latin typeface="Calibri"/>
                <a:ea typeface="Calibri"/>
                <a:cs typeface="B Nazanin" panose="00000700000000000000" pitchFamily="2" charset="-78"/>
                <a:sym typeface="Calibri"/>
              </a:endParaRPr>
            </a:p>
          </p:txBody>
        </p:sp>
        <p:sp>
          <p:nvSpPr>
            <p:cNvPr id="378" name="Google Shape;378;p33"/>
            <p:cNvSpPr/>
            <p:nvPr/>
          </p:nvSpPr>
          <p:spPr>
            <a:xfrm>
              <a:off x="3806350" y="3687086"/>
              <a:ext cx="903922" cy="47589"/>
            </a:xfrm>
            <a:custGeom>
              <a:avLst/>
              <a:gdLst/>
              <a:ahLst/>
              <a:cxnLst/>
              <a:rect l="l" t="t" r="r" b="b"/>
              <a:pathLst>
                <a:path w="903922" h="47589" extrusionOk="0">
                  <a:moveTo>
                    <a:pt x="0" y="0"/>
                  </a:moveTo>
                  <a:cubicBezTo>
                    <a:pt x="0" y="0"/>
                    <a:pt x="26670" y="47589"/>
                    <a:pt x="53340" y="47589"/>
                  </a:cubicBezTo>
                  <a:lnTo>
                    <a:pt x="850582" y="47589"/>
                  </a:lnTo>
                  <a:cubicBezTo>
                    <a:pt x="877253" y="47589"/>
                    <a:pt x="903922" y="0"/>
                    <a:pt x="903922" y="0"/>
                  </a:cubicBezTo>
                  <a:lnTo>
                    <a:pt x="0" y="0"/>
                  </a:lnTo>
                  <a:close/>
                </a:path>
              </a:pathLst>
            </a:custGeom>
            <a:solidFill>
              <a:srgbClr val="002035">
                <a:alpha val="17320"/>
              </a:srgbClr>
            </a:solidFill>
            <a:ln>
              <a:noFill/>
            </a:ln>
          </p:spPr>
          <p:txBody>
            <a:bodyPr spcFirstLastPara="1" wrap="square" lIns="91425" tIns="45700" rIns="91425" bIns="45700" anchor="ctr" anchorCtr="0">
              <a:noAutofit/>
            </a:bodyPr>
            <a:lstStyle/>
            <a:p>
              <a:pPr marL="0" marR="0" lvl="0" indent="0" algn="r" rtl="1">
                <a:lnSpc>
                  <a:spcPct val="150000"/>
                </a:lnSpc>
                <a:spcBef>
                  <a:spcPts val="0"/>
                </a:spcBef>
                <a:spcAft>
                  <a:spcPts val="0"/>
                </a:spcAft>
                <a:buNone/>
              </a:pPr>
              <a:endParaRPr sz="1800">
                <a:solidFill>
                  <a:srgbClr val="000000"/>
                </a:solidFill>
                <a:latin typeface="Calibri"/>
                <a:ea typeface="Calibri"/>
                <a:cs typeface="B Nazanin" panose="00000700000000000000" pitchFamily="2" charset="-78"/>
                <a:sym typeface="Calibri"/>
              </a:endParaRPr>
            </a:p>
          </p:txBody>
        </p:sp>
      </p:grpSp>
      <p:sp>
        <p:nvSpPr>
          <p:cNvPr id="380" name="Google Shape;380;p33"/>
          <p:cNvSpPr txBox="1">
            <a:spLocks noGrp="1"/>
          </p:cNvSpPr>
          <p:nvPr>
            <p:ph type="body" idx="4294967295"/>
          </p:nvPr>
        </p:nvSpPr>
        <p:spPr>
          <a:xfrm>
            <a:off x="457200" y="373575"/>
            <a:ext cx="2428800" cy="4396200"/>
          </a:xfrm>
          <a:prstGeom prst="rect">
            <a:avLst/>
          </a:prstGeom>
        </p:spPr>
        <p:txBody>
          <a:bodyPr spcFirstLastPara="1" wrap="square" lIns="0" tIns="0" rIns="0" bIns="0" anchor="ctr" anchorCtr="0">
            <a:noAutofit/>
          </a:bodyPr>
          <a:lstStyle/>
          <a:p>
            <a:pPr marL="0" lvl="0" indent="0" algn="r" rtl="1">
              <a:lnSpc>
                <a:spcPct val="150000"/>
              </a:lnSpc>
              <a:spcBef>
                <a:spcPts val="0"/>
              </a:spcBef>
              <a:spcAft>
                <a:spcPts val="0"/>
              </a:spcAft>
              <a:buNone/>
            </a:pPr>
            <a:r>
              <a:rPr lang="fa-IR" dirty="0">
                <a:solidFill>
                  <a:schemeClr val="accent5"/>
                </a:solidFill>
                <a:latin typeface="Oswald"/>
                <a:ea typeface="Oswald"/>
                <a:cs typeface="B Nazanin" panose="00000700000000000000" pitchFamily="2" charset="-78"/>
                <a:sym typeface="Oswald"/>
              </a:rPr>
              <a:t>پروژه دسکتاپ</a:t>
            </a:r>
          </a:p>
          <a:p>
            <a:pPr marL="0" lvl="0" indent="0" algn="r" rtl="1">
              <a:lnSpc>
                <a:spcPct val="150000"/>
              </a:lnSpc>
              <a:spcBef>
                <a:spcPts val="0"/>
              </a:spcBef>
              <a:spcAft>
                <a:spcPts val="0"/>
              </a:spcAft>
              <a:buNone/>
            </a:pPr>
            <a:r>
              <a:rPr lang="fa-IR" sz="1800" dirty="0">
                <a:solidFill>
                  <a:schemeClr val="lt1"/>
                </a:solidFill>
                <a:cs typeface="B Nazanin" panose="00000700000000000000" pitchFamily="2" charset="-78"/>
              </a:rPr>
              <a:t>پروژه‌های وب، برنامه یا نرم‌افزار خود را با استفاده از این الگوهای ابزارک نشان داده و توضیح دهید.</a:t>
            </a:r>
            <a:endParaRPr sz="1800" dirty="0">
              <a:solidFill>
                <a:schemeClr val="lt1"/>
              </a:solidFill>
              <a:cs typeface="B Nazanin" panose="00000700000000000000" pitchFamily="2" charset="-78"/>
            </a:endParaRPr>
          </a:p>
        </p:txBody>
      </p:sp>
      <p:pic>
        <p:nvPicPr>
          <p:cNvPr id="3" name="Picture 2">
            <a:extLst>
              <a:ext uri="{FF2B5EF4-FFF2-40B4-BE49-F238E27FC236}">
                <a16:creationId xmlns:a16="http://schemas.microsoft.com/office/drawing/2014/main" id="{3474C819-B90A-7902-7081-321E1C03052C}"/>
              </a:ext>
            </a:extLst>
          </p:cNvPr>
          <p:cNvPicPr>
            <a:picLocks noChangeAspect="1"/>
          </p:cNvPicPr>
          <p:nvPr/>
        </p:nvPicPr>
        <p:blipFill>
          <a:blip r:embed="rId3"/>
          <a:stretch>
            <a:fillRect/>
          </a:stretch>
        </p:blipFill>
        <p:spPr>
          <a:xfrm>
            <a:off x="3521816" y="1441994"/>
            <a:ext cx="3523753" cy="2192160"/>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384"/>
        <p:cNvGrpSpPr/>
        <p:nvPr/>
      </p:nvGrpSpPr>
      <p:grpSpPr>
        <a:xfrm>
          <a:off x="0" y="0"/>
          <a:ext cx="0" cy="0"/>
          <a:chOff x="0" y="0"/>
          <a:chExt cx="0" cy="0"/>
        </a:xfrm>
      </p:grpSpPr>
      <p:sp>
        <p:nvSpPr>
          <p:cNvPr id="385" name="Google Shape;385;p34"/>
          <p:cNvSpPr txBox="1">
            <a:spLocks noGrp="1"/>
          </p:cNvSpPr>
          <p:nvPr>
            <p:ph type="title"/>
          </p:nvPr>
        </p:nvSpPr>
        <p:spPr>
          <a:xfrm>
            <a:off x="550500" y="1081088"/>
            <a:ext cx="3694500" cy="8868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sz="6000" dirty="0">
                <a:cs typeface="B Nazanin" panose="00000700000000000000" pitchFamily="2" charset="-78"/>
              </a:rPr>
              <a:t>با تشکر!</a:t>
            </a:r>
            <a:endParaRPr sz="6000" dirty="0">
              <a:cs typeface="B Nazanin" panose="00000700000000000000" pitchFamily="2" charset="-78"/>
            </a:endParaRPr>
          </a:p>
        </p:txBody>
      </p:sp>
      <p:sp>
        <p:nvSpPr>
          <p:cNvPr id="386" name="Google Shape;386;p34"/>
          <p:cNvSpPr txBox="1">
            <a:spLocks noGrp="1"/>
          </p:cNvSpPr>
          <p:nvPr>
            <p:ph type="body" idx="1"/>
          </p:nvPr>
        </p:nvSpPr>
        <p:spPr>
          <a:xfrm>
            <a:off x="550500" y="2165687"/>
            <a:ext cx="3694500" cy="1904100"/>
          </a:xfrm>
          <a:prstGeom prst="rect">
            <a:avLst/>
          </a:prstGeom>
        </p:spPr>
        <p:txBody>
          <a:bodyPr spcFirstLastPara="1" wrap="square" lIns="0" tIns="0" rIns="0" bIns="0" anchor="t" anchorCtr="0">
            <a:noAutofit/>
          </a:bodyPr>
          <a:lstStyle/>
          <a:p>
            <a:pPr marL="0" lvl="0" indent="0" algn="r" rtl="1">
              <a:lnSpc>
                <a:spcPct val="150000"/>
              </a:lnSpc>
              <a:spcBef>
                <a:spcPts val="0"/>
              </a:spcBef>
              <a:spcAft>
                <a:spcPts val="0"/>
              </a:spcAft>
              <a:buNone/>
            </a:pPr>
            <a:r>
              <a:rPr lang="fa-IR" b="1" dirty="0">
                <a:solidFill>
                  <a:schemeClr val="tx1"/>
                </a:solidFill>
                <a:cs typeface="B Nazanin" panose="00000700000000000000" pitchFamily="2" charset="-78"/>
              </a:rPr>
              <a:t>هر سوالی دارید؟</a:t>
            </a:r>
          </a:p>
          <a:p>
            <a:pPr marL="0" lvl="0" indent="0" algn="r" rtl="1">
              <a:lnSpc>
                <a:spcPct val="150000"/>
              </a:lnSpc>
              <a:spcBef>
                <a:spcPts val="0"/>
              </a:spcBef>
              <a:spcAft>
                <a:spcPts val="0"/>
              </a:spcAft>
              <a:buNone/>
            </a:pPr>
            <a:r>
              <a:rPr lang="fa-IR" sz="2000" b="1" dirty="0">
                <a:solidFill>
                  <a:schemeClr val="tx1"/>
                </a:solidFill>
                <a:cs typeface="B Nazanin" panose="00000700000000000000" pitchFamily="2" charset="-78"/>
              </a:rPr>
              <a:t> می توانید مرا در این آدرس پیدا کنید:</a:t>
            </a:r>
          </a:p>
          <a:p>
            <a:pPr marL="457200" lvl="0" indent="-381000" algn="r" rtl="1">
              <a:lnSpc>
                <a:spcPct val="150000"/>
              </a:lnSpc>
              <a:spcBef>
                <a:spcPts val="0"/>
              </a:spcBef>
              <a:spcAft>
                <a:spcPts val="0"/>
              </a:spcAft>
              <a:buSzPts val="2400"/>
              <a:buChar char="▸"/>
            </a:pPr>
            <a:r>
              <a:rPr lang="en-US" dirty="0">
                <a:solidFill>
                  <a:schemeClr val="tx1"/>
                </a:solidFill>
                <a:cs typeface="B Nazanin" panose="00000700000000000000" pitchFamily="2" charset="-78"/>
              </a:rPr>
              <a:t>20begir.com</a:t>
            </a:r>
            <a:endParaRPr b="1" dirty="0">
              <a:solidFill>
                <a:schemeClr val="tx1"/>
              </a:solidFill>
              <a:cs typeface="B Nazanin" panose="00000700000000000000" pitchFamily="2" charset="-78"/>
            </a:endParaRPr>
          </a:p>
        </p:txBody>
      </p:sp>
      <p:sp>
        <p:nvSpPr>
          <p:cNvPr id="387" name="Google Shape;387;p34"/>
          <p:cNvSpPr txBox="1">
            <a:spLocks noGrp="1"/>
          </p:cNvSpPr>
          <p:nvPr>
            <p:ph type="sldNum" idx="12"/>
          </p:nvPr>
        </p:nvSpPr>
        <p:spPr>
          <a:xfrm>
            <a:off x="8346250" y="4688650"/>
            <a:ext cx="569100" cy="4548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38</a:t>
            </a:fld>
            <a:endParaRPr>
              <a:cs typeface="B Nazanin" panose="00000700000000000000" pitchFamily="2" charset="-78"/>
            </a:endParaRPr>
          </a:p>
        </p:txBody>
      </p:sp>
      <p:pic>
        <p:nvPicPr>
          <p:cNvPr id="388" name="Google Shape;388;p34"/>
          <p:cNvPicPr preferRelativeResize="0"/>
          <p:nvPr/>
        </p:nvPicPr>
        <p:blipFill>
          <a:blip r:embed="rId3"/>
          <a:srcRect l="21913" r="21913"/>
          <a:stretch/>
        </p:blipFill>
        <p:spPr>
          <a:xfrm>
            <a:off x="4648220" y="-3176"/>
            <a:ext cx="4343382" cy="5157216"/>
          </a:xfrm>
          <a:custGeom>
            <a:avLst/>
            <a:gdLst/>
            <a:ahLst/>
            <a:cxnLst/>
            <a:rect l="l" t="t" r="r" b="b"/>
            <a:pathLst>
              <a:path w="21600" h="21600" extrusionOk="0">
                <a:moveTo>
                  <a:pt x="7264" y="0"/>
                </a:moveTo>
                <a:lnTo>
                  <a:pt x="7264" y="4855"/>
                </a:lnTo>
                <a:lnTo>
                  <a:pt x="16434" y="3451"/>
                </a:lnTo>
                <a:lnTo>
                  <a:pt x="16434" y="0"/>
                </a:lnTo>
                <a:lnTo>
                  <a:pt x="7264" y="0"/>
                </a:lnTo>
                <a:close/>
                <a:moveTo>
                  <a:pt x="17165" y="0"/>
                </a:moveTo>
                <a:lnTo>
                  <a:pt x="17165" y="1328"/>
                </a:lnTo>
                <a:lnTo>
                  <a:pt x="21600" y="649"/>
                </a:lnTo>
                <a:lnTo>
                  <a:pt x="21600" y="0"/>
                </a:lnTo>
                <a:lnTo>
                  <a:pt x="17165" y="0"/>
                </a:lnTo>
                <a:close/>
                <a:moveTo>
                  <a:pt x="21600" y="1261"/>
                </a:moveTo>
                <a:lnTo>
                  <a:pt x="17165" y="1940"/>
                </a:lnTo>
                <a:lnTo>
                  <a:pt x="17165" y="13789"/>
                </a:lnTo>
                <a:lnTo>
                  <a:pt x="21600" y="13110"/>
                </a:lnTo>
                <a:lnTo>
                  <a:pt x="21600" y="1261"/>
                </a:lnTo>
                <a:close/>
                <a:moveTo>
                  <a:pt x="6534" y="2532"/>
                </a:moveTo>
                <a:lnTo>
                  <a:pt x="0" y="3534"/>
                </a:lnTo>
                <a:lnTo>
                  <a:pt x="0" y="11449"/>
                </a:lnTo>
                <a:lnTo>
                  <a:pt x="6534" y="10449"/>
                </a:lnTo>
                <a:lnTo>
                  <a:pt x="6534" y="2532"/>
                </a:lnTo>
                <a:close/>
                <a:moveTo>
                  <a:pt x="16434" y="4110"/>
                </a:moveTo>
                <a:lnTo>
                  <a:pt x="7264" y="5514"/>
                </a:lnTo>
                <a:lnTo>
                  <a:pt x="7264" y="21600"/>
                </a:lnTo>
                <a:lnTo>
                  <a:pt x="16434" y="21600"/>
                </a:lnTo>
                <a:lnTo>
                  <a:pt x="16434" y="4110"/>
                </a:lnTo>
                <a:close/>
                <a:moveTo>
                  <a:pt x="6534" y="11069"/>
                </a:moveTo>
                <a:lnTo>
                  <a:pt x="0" y="12069"/>
                </a:lnTo>
                <a:lnTo>
                  <a:pt x="0" y="21600"/>
                </a:lnTo>
                <a:lnTo>
                  <a:pt x="6534" y="21600"/>
                </a:lnTo>
                <a:lnTo>
                  <a:pt x="6534" y="11069"/>
                </a:lnTo>
                <a:close/>
                <a:moveTo>
                  <a:pt x="21600" y="13722"/>
                </a:moveTo>
                <a:lnTo>
                  <a:pt x="17165" y="14401"/>
                </a:lnTo>
                <a:lnTo>
                  <a:pt x="17165" y="18629"/>
                </a:lnTo>
                <a:lnTo>
                  <a:pt x="21600" y="17950"/>
                </a:lnTo>
                <a:lnTo>
                  <a:pt x="21600" y="13722"/>
                </a:lnTo>
                <a:close/>
              </a:path>
            </a:pathLst>
          </a:cu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392"/>
        <p:cNvGrpSpPr/>
        <p:nvPr/>
      </p:nvGrpSpPr>
      <p:grpSpPr>
        <a:xfrm>
          <a:off x="0" y="0"/>
          <a:ext cx="0" cy="0"/>
          <a:chOff x="0" y="0"/>
          <a:chExt cx="0" cy="0"/>
        </a:xfrm>
      </p:grpSpPr>
      <p:sp>
        <p:nvSpPr>
          <p:cNvPr id="393" name="Google Shape;393;p35"/>
          <p:cNvSpPr txBox="1">
            <a:spLocks noGrp="1"/>
          </p:cNvSpPr>
          <p:nvPr>
            <p:ph type="title"/>
          </p:nvPr>
        </p:nvSpPr>
        <p:spPr>
          <a:xfrm>
            <a:off x="550500" y="759800"/>
            <a:ext cx="6107700" cy="3963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dirty="0">
                <a:cs typeface="B Nazanin" panose="00000700000000000000" pitchFamily="2" charset="-78"/>
              </a:rPr>
              <a:t>منابع:</a:t>
            </a:r>
            <a:endParaRPr dirty="0">
              <a:cs typeface="B Nazanin" panose="00000700000000000000" pitchFamily="2" charset="-78"/>
            </a:endParaRPr>
          </a:p>
        </p:txBody>
      </p:sp>
      <p:sp>
        <p:nvSpPr>
          <p:cNvPr id="394" name="Google Shape;394;p35"/>
          <p:cNvSpPr txBox="1">
            <a:spLocks noGrp="1"/>
          </p:cNvSpPr>
          <p:nvPr>
            <p:ph type="body" idx="1"/>
          </p:nvPr>
        </p:nvSpPr>
        <p:spPr>
          <a:xfrm>
            <a:off x="550500" y="1773048"/>
            <a:ext cx="6107700" cy="3033900"/>
          </a:xfrm>
          <a:prstGeom prst="rect">
            <a:avLst/>
          </a:prstGeom>
        </p:spPr>
        <p:txBody>
          <a:bodyPr spcFirstLastPara="1" wrap="square" lIns="0" tIns="0" rIns="0" bIns="0" anchor="t" anchorCtr="0">
            <a:noAutofit/>
          </a:bodyPr>
          <a:lstStyle/>
          <a:p>
            <a:pPr marL="0" lvl="0" indent="0" algn="r" rtl="1">
              <a:spcBef>
                <a:spcPts val="0"/>
              </a:spcBef>
              <a:spcAft>
                <a:spcPts val="0"/>
              </a:spcAft>
              <a:buNone/>
            </a:pPr>
            <a:r>
              <a:rPr lang="fa-IR" sz="2400" dirty="0">
                <a:solidFill>
                  <a:schemeClr val="tx1"/>
                </a:solidFill>
                <a:cs typeface="B Nazanin" panose="00000700000000000000" pitchFamily="2" charset="-78"/>
              </a:rPr>
              <a:t>تشکر ویژه از همه افرادی که این منابع عالی را به صورت رایگان ساخته و منتشر کردند:</a:t>
            </a:r>
          </a:p>
          <a:p>
            <a:pPr marL="0" lvl="0" indent="0" algn="r" rtl="1">
              <a:spcBef>
                <a:spcPts val="0"/>
              </a:spcBef>
              <a:spcAft>
                <a:spcPts val="0"/>
              </a:spcAft>
              <a:buNone/>
            </a:pPr>
            <a:r>
              <a:rPr lang="fa-IR" sz="2400" dirty="0">
                <a:solidFill>
                  <a:schemeClr val="tx1"/>
                </a:solidFill>
                <a:cs typeface="B Nazanin" panose="00000700000000000000" pitchFamily="2" charset="-78"/>
              </a:rPr>
              <a:t>الگوی ارائه توسط </a:t>
            </a:r>
            <a:r>
              <a:rPr lang="en-US" sz="2400" dirty="0" err="1">
                <a:solidFill>
                  <a:schemeClr val="tx1"/>
                </a:solidFill>
                <a:cs typeface="B Nazanin" panose="00000700000000000000" pitchFamily="2" charset="-78"/>
              </a:rPr>
              <a:t>SlidesCarnival</a:t>
            </a:r>
            <a:endParaRPr lang="fa-IR" sz="2400" dirty="0">
              <a:solidFill>
                <a:schemeClr val="tx1"/>
              </a:solidFill>
              <a:cs typeface="B Nazanin" panose="00000700000000000000" pitchFamily="2" charset="-78"/>
            </a:endParaRPr>
          </a:p>
          <a:p>
            <a:pPr marL="0" lvl="0" indent="0" algn="r" rtl="1">
              <a:spcBef>
                <a:spcPts val="0"/>
              </a:spcBef>
              <a:spcAft>
                <a:spcPts val="0"/>
              </a:spcAft>
              <a:buNone/>
            </a:pPr>
            <a:r>
              <a:rPr lang="fa-IR" sz="2400" dirty="0">
                <a:solidFill>
                  <a:schemeClr val="tx1"/>
                </a:solidFill>
                <a:cs typeface="B Nazanin" panose="00000700000000000000" pitchFamily="2" charset="-78"/>
              </a:rPr>
              <a:t>عکس های </a:t>
            </a:r>
            <a:r>
              <a:rPr lang="en-US" sz="2400" dirty="0" err="1">
                <a:solidFill>
                  <a:schemeClr val="tx1"/>
                </a:solidFill>
                <a:cs typeface="B Nazanin" panose="00000700000000000000" pitchFamily="2" charset="-78"/>
              </a:rPr>
              <a:t>Unsplash</a:t>
            </a:r>
            <a:endParaRPr lang="fa-IR" sz="2400" dirty="0">
              <a:solidFill>
                <a:schemeClr val="tx1"/>
              </a:solidFill>
              <a:cs typeface="B Nazanin" panose="00000700000000000000" pitchFamily="2" charset="-78"/>
            </a:endParaRPr>
          </a:p>
          <a:p>
            <a:pPr marL="457200" lvl="0" indent="-381000" algn="r" rtl="1">
              <a:lnSpc>
                <a:spcPct val="115000"/>
              </a:lnSpc>
              <a:spcBef>
                <a:spcPts val="0"/>
              </a:spcBef>
              <a:spcAft>
                <a:spcPts val="0"/>
              </a:spcAft>
              <a:buSzPts val="2400"/>
              <a:buChar char="▸"/>
            </a:pPr>
            <a:endParaRPr sz="2400" dirty="0">
              <a:solidFill>
                <a:schemeClr val="tx1"/>
              </a:solidFill>
              <a:cs typeface="B Nazanin" panose="00000700000000000000" pitchFamily="2" charset="-78"/>
            </a:endParaRPr>
          </a:p>
        </p:txBody>
      </p:sp>
      <p:sp>
        <p:nvSpPr>
          <p:cNvPr id="395" name="Google Shape;395;p35"/>
          <p:cNvSpPr txBox="1">
            <a:spLocks noGrp="1"/>
          </p:cNvSpPr>
          <p:nvPr>
            <p:ph type="sldNum" idx="12"/>
          </p:nvPr>
        </p:nvSpPr>
        <p:spPr>
          <a:xfrm>
            <a:off x="8346250" y="4688650"/>
            <a:ext cx="569100" cy="4548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39</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44"/>
        <p:cNvGrpSpPr/>
        <p:nvPr/>
      </p:nvGrpSpPr>
      <p:grpSpPr>
        <a:xfrm>
          <a:off x="0" y="0"/>
          <a:ext cx="0" cy="0"/>
          <a:chOff x="0" y="0"/>
          <a:chExt cx="0" cy="0"/>
        </a:xfrm>
      </p:grpSpPr>
      <p:sp>
        <p:nvSpPr>
          <p:cNvPr id="145" name="Google Shape;145;p14"/>
          <p:cNvSpPr txBox="1">
            <a:spLocks noGrp="1"/>
          </p:cNvSpPr>
          <p:nvPr>
            <p:ph type="title"/>
          </p:nvPr>
        </p:nvSpPr>
        <p:spPr>
          <a:xfrm>
            <a:off x="550500" y="1081088"/>
            <a:ext cx="3694500" cy="8868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sz="6000" dirty="0">
                <a:cs typeface="B Nazanin" panose="00000700000000000000" pitchFamily="2" charset="-78"/>
              </a:rPr>
              <a:t>سلام!</a:t>
            </a:r>
            <a:endParaRPr sz="6000" dirty="0">
              <a:cs typeface="B Nazanin" panose="00000700000000000000" pitchFamily="2" charset="-78"/>
            </a:endParaRPr>
          </a:p>
        </p:txBody>
      </p:sp>
      <p:sp>
        <p:nvSpPr>
          <p:cNvPr id="146" name="Google Shape;146;p14"/>
          <p:cNvSpPr txBox="1">
            <a:spLocks noGrp="1"/>
          </p:cNvSpPr>
          <p:nvPr>
            <p:ph type="body" idx="1"/>
          </p:nvPr>
        </p:nvSpPr>
        <p:spPr>
          <a:xfrm>
            <a:off x="550500" y="2165687"/>
            <a:ext cx="3694500" cy="1904100"/>
          </a:xfrm>
          <a:prstGeom prst="rect">
            <a:avLst/>
          </a:prstGeom>
        </p:spPr>
        <p:txBody>
          <a:bodyPr spcFirstLastPara="1" wrap="square" lIns="0" tIns="0" rIns="0" bIns="0" anchor="t" anchorCtr="0">
            <a:noAutofit/>
          </a:bodyPr>
          <a:lstStyle/>
          <a:p>
            <a:pPr marL="0" lvl="0" indent="0" algn="r" rtl="1">
              <a:spcBef>
                <a:spcPts val="0"/>
              </a:spcBef>
              <a:spcAft>
                <a:spcPts val="0"/>
              </a:spcAft>
              <a:buNone/>
            </a:pPr>
            <a:r>
              <a:rPr lang="fa-IR" sz="1800" b="1" dirty="0">
                <a:solidFill>
                  <a:schemeClr val="tx1"/>
                </a:solidFill>
                <a:cs typeface="B Nazanin" panose="00000700000000000000" pitchFamily="2" charset="-78"/>
              </a:rPr>
              <a:t>من جیدن اسمیت هستم</a:t>
            </a:r>
          </a:p>
          <a:p>
            <a:pPr marL="0" lvl="0" indent="0" algn="r" rtl="1">
              <a:spcBef>
                <a:spcPts val="0"/>
              </a:spcBef>
              <a:spcAft>
                <a:spcPts val="0"/>
              </a:spcAft>
              <a:buNone/>
            </a:pPr>
            <a:r>
              <a:rPr lang="fa-IR" sz="1800" b="1" dirty="0">
                <a:solidFill>
                  <a:schemeClr val="tx1"/>
                </a:solidFill>
                <a:cs typeface="B Nazanin" panose="00000700000000000000" pitchFamily="2" charset="-78"/>
              </a:rPr>
              <a:t>من اینجا هستم زیرا عاشق ارائه سخنرانی هستم.</a:t>
            </a:r>
          </a:p>
          <a:p>
            <a:pPr marL="0" lvl="0" indent="0" algn="r" rtl="1">
              <a:spcBef>
                <a:spcPts val="0"/>
              </a:spcBef>
              <a:spcAft>
                <a:spcPts val="0"/>
              </a:spcAft>
              <a:buNone/>
            </a:pPr>
            <a:r>
              <a:rPr lang="fa-IR" sz="1800" b="1" dirty="0">
                <a:solidFill>
                  <a:schemeClr val="tx1"/>
                </a:solidFill>
                <a:cs typeface="B Nazanin" panose="00000700000000000000" pitchFamily="2" charset="-78"/>
              </a:rPr>
              <a:t>می توانید من را در </a:t>
            </a:r>
            <a:r>
              <a:rPr lang="en-US" sz="1800" b="1" dirty="0">
                <a:solidFill>
                  <a:schemeClr val="tx1"/>
                </a:solidFill>
                <a:cs typeface="B Nazanin" panose="00000700000000000000" pitchFamily="2" charset="-78"/>
              </a:rPr>
              <a:t>20begir.com</a:t>
            </a:r>
            <a:r>
              <a:rPr lang="fa-IR" sz="1800" b="1" dirty="0">
                <a:solidFill>
                  <a:schemeClr val="tx1"/>
                </a:solidFill>
                <a:cs typeface="B Nazanin" panose="00000700000000000000" pitchFamily="2" charset="-78"/>
              </a:rPr>
              <a:t>  پیدا کنید</a:t>
            </a:r>
            <a:endParaRPr sz="1800" b="1" dirty="0">
              <a:solidFill>
                <a:schemeClr val="tx1"/>
              </a:solidFill>
              <a:cs typeface="B Nazanin" panose="00000700000000000000" pitchFamily="2" charset="-78"/>
            </a:endParaRPr>
          </a:p>
        </p:txBody>
      </p:sp>
      <p:sp>
        <p:nvSpPr>
          <p:cNvPr id="147" name="Google Shape;147;p14"/>
          <p:cNvSpPr txBox="1">
            <a:spLocks noGrp="1"/>
          </p:cNvSpPr>
          <p:nvPr>
            <p:ph type="sldNum" idx="12"/>
          </p:nvPr>
        </p:nvSpPr>
        <p:spPr>
          <a:xfrm>
            <a:off x="8346250" y="4688650"/>
            <a:ext cx="569100" cy="4548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4</a:t>
            </a:fld>
            <a:endParaRPr>
              <a:cs typeface="B Nazanin" panose="00000700000000000000" pitchFamily="2" charset="-78"/>
            </a:endParaRPr>
          </a:p>
        </p:txBody>
      </p:sp>
      <p:pic>
        <p:nvPicPr>
          <p:cNvPr id="148" name="Google Shape;148;p14"/>
          <p:cNvPicPr preferRelativeResize="0"/>
          <p:nvPr/>
        </p:nvPicPr>
        <p:blipFill>
          <a:blip r:embed="rId3"/>
          <a:srcRect l="21927" r="21927"/>
          <a:stretch/>
        </p:blipFill>
        <p:spPr>
          <a:xfrm>
            <a:off x="4648220" y="-3176"/>
            <a:ext cx="4343382" cy="5157216"/>
          </a:xfrm>
          <a:custGeom>
            <a:avLst/>
            <a:gdLst/>
            <a:ahLst/>
            <a:cxnLst/>
            <a:rect l="l" t="t" r="r" b="b"/>
            <a:pathLst>
              <a:path w="21600" h="21600" extrusionOk="0">
                <a:moveTo>
                  <a:pt x="7264" y="0"/>
                </a:moveTo>
                <a:lnTo>
                  <a:pt x="7264" y="4855"/>
                </a:lnTo>
                <a:lnTo>
                  <a:pt x="16434" y="3451"/>
                </a:lnTo>
                <a:lnTo>
                  <a:pt x="16434" y="0"/>
                </a:lnTo>
                <a:lnTo>
                  <a:pt x="7264" y="0"/>
                </a:lnTo>
                <a:close/>
                <a:moveTo>
                  <a:pt x="17165" y="0"/>
                </a:moveTo>
                <a:lnTo>
                  <a:pt x="17165" y="1328"/>
                </a:lnTo>
                <a:lnTo>
                  <a:pt x="21600" y="649"/>
                </a:lnTo>
                <a:lnTo>
                  <a:pt x="21600" y="0"/>
                </a:lnTo>
                <a:lnTo>
                  <a:pt x="17165" y="0"/>
                </a:lnTo>
                <a:close/>
                <a:moveTo>
                  <a:pt x="21600" y="1261"/>
                </a:moveTo>
                <a:lnTo>
                  <a:pt x="17165" y="1940"/>
                </a:lnTo>
                <a:lnTo>
                  <a:pt x="17165" y="13789"/>
                </a:lnTo>
                <a:lnTo>
                  <a:pt x="21600" y="13110"/>
                </a:lnTo>
                <a:lnTo>
                  <a:pt x="21600" y="1261"/>
                </a:lnTo>
                <a:close/>
                <a:moveTo>
                  <a:pt x="6534" y="2532"/>
                </a:moveTo>
                <a:lnTo>
                  <a:pt x="0" y="3534"/>
                </a:lnTo>
                <a:lnTo>
                  <a:pt x="0" y="11449"/>
                </a:lnTo>
                <a:lnTo>
                  <a:pt x="6534" y="10449"/>
                </a:lnTo>
                <a:lnTo>
                  <a:pt x="6534" y="2532"/>
                </a:lnTo>
                <a:close/>
                <a:moveTo>
                  <a:pt x="16434" y="4110"/>
                </a:moveTo>
                <a:lnTo>
                  <a:pt x="7264" y="5514"/>
                </a:lnTo>
                <a:lnTo>
                  <a:pt x="7264" y="21600"/>
                </a:lnTo>
                <a:lnTo>
                  <a:pt x="16434" y="21600"/>
                </a:lnTo>
                <a:lnTo>
                  <a:pt x="16434" y="4110"/>
                </a:lnTo>
                <a:close/>
                <a:moveTo>
                  <a:pt x="6534" y="11069"/>
                </a:moveTo>
                <a:lnTo>
                  <a:pt x="0" y="12069"/>
                </a:lnTo>
                <a:lnTo>
                  <a:pt x="0" y="21600"/>
                </a:lnTo>
                <a:lnTo>
                  <a:pt x="6534" y="21600"/>
                </a:lnTo>
                <a:lnTo>
                  <a:pt x="6534" y="11069"/>
                </a:lnTo>
                <a:close/>
                <a:moveTo>
                  <a:pt x="21600" y="13722"/>
                </a:moveTo>
                <a:lnTo>
                  <a:pt x="17165" y="14401"/>
                </a:lnTo>
                <a:lnTo>
                  <a:pt x="17165" y="18629"/>
                </a:lnTo>
                <a:lnTo>
                  <a:pt x="21600" y="17950"/>
                </a:lnTo>
                <a:lnTo>
                  <a:pt x="21600" y="13722"/>
                </a:lnTo>
                <a:close/>
              </a:path>
            </a:pathLst>
          </a:cu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399"/>
        <p:cNvGrpSpPr/>
        <p:nvPr/>
      </p:nvGrpSpPr>
      <p:grpSpPr>
        <a:xfrm>
          <a:off x="0" y="0"/>
          <a:ext cx="0" cy="0"/>
          <a:chOff x="0" y="0"/>
          <a:chExt cx="0" cy="0"/>
        </a:xfrm>
      </p:grpSpPr>
      <p:sp>
        <p:nvSpPr>
          <p:cNvPr id="400" name="Google Shape;400;p36"/>
          <p:cNvSpPr txBox="1">
            <a:spLocks noGrp="1"/>
          </p:cNvSpPr>
          <p:nvPr>
            <p:ph type="title"/>
          </p:nvPr>
        </p:nvSpPr>
        <p:spPr>
          <a:xfrm>
            <a:off x="550500" y="759800"/>
            <a:ext cx="6107700" cy="3963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dirty="0">
                <a:cs typeface="B Nazanin" panose="00000700000000000000" pitchFamily="2" charset="-78"/>
              </a:rPr>
              <a:t>طراحی ارائه</a:t>
            </a:r>
            <a:endParaRPr dirty="0">
              <a:cs typeface="B Nazanin" panose="00000700000000000000" pitchFamily="2" charset="-78"/>
            </a:endParaRPr>
          </a:p>
        </p:txBody>
      </p:sp>
      <p:sp>
        <p:nvSpPr>
          <p:cNvPr id="401" name="Google Shape;401;p36"/>
          <p:cNvSpPr txBox="1">
            <a:spLocks noGrp="1"/>
          </p:cNvSpPr>
          <p:nvPr>
            <p:ph type="body" idx="1"/>
          </p:nvPr>
        </p:nvSpPr>
        <p:spPr>
          <a:xfrm>
            <a:off x="550500" y="1353948"/>
            <a:ext cx="6107700" cy="3033900"/>
          </a:xfrm>
          <a:prstGeom prst="rect">
            <a:avLst/>
          </a:prstGeom>
        </p:spPr>
        <p:txBody>
          <a:bodyPr spcFirstLastPara="1" wrap="square" lIns="0" tIns="0" rIns="0" bIns="0" anchor="t" anchorCtr="0">
            <a:noAutofit/>
          </a:bodyPr>
          <a:lstStyle/>
          <a:p>
            <a:pPr marL="0" lvl="0" indent="0" algn="r" rtl="1">
              <a:spcBef>
                <a:spcPts val="0"/>
              </a:spcBef>
              <a:spcAft>
                <a:spcPts val="0"/>
              </a:spcAft>
              <a:buNone/>
            </a:pPr>
            <a:r>
              <a:rPr lang="fa-IR" sz="1800" dirty="0">
                <a:solidFill>
                  <a:schemeClr val="tx1"/>
                </a:solidFill>
                <a:cs typeface="B Nazanin" panose="00000700000000000000" pitchFamily="2" charset="-78"/>
              </a:rPr>
              <a:t>این ارائه از تایپوگرافی های زیر استفاده می کند:</a:t>
            </a:r>
          </a:p>
          <a:p>
            <a:pPr marL="457200" lvl="0" indent="-342900" algn="r" rtl="1">
              <a:lnSpc>
                <a:spcPct val="115000"/>
              </a:lnSpc>
              <a:spcBef>
                <a:spcPts val="800"/>
              </a:spcBef>
              <a:spcAft>
                <a:spcPts val="0"/>
              </a:spcAft>
              <a:buSzPts val="1800"/>
              <a:buChar char="▸"/>
            </a:pPr>
            <a:r>
              <a:rPr lang="en-US" sz="1800" dirty="0">
                <a:solidFill>
                  <a:schemeClr val="tx1"/>
                </a:solidFill>
                <a:cs typeface="B Nazanin" panose="00000700000000000000" pitchFamily="2" charset="-78"/>
              </a:rPr>
              <a:t>Titles: Oswald</a:t>
            </a:r>
          </a:p>
          <a:p>
            <a:pPr marL="457200" lvl="0" indent="-342900" algn="r" rtl="1">
              <a:lnSpc>
                <a:spcPct val="115000"/>
              </a:lnSpc>
              <a:spcBef>
                <a:spcPts val="0"/>
              </a:spcBef>
              <a:spcAft>
                <a:spcPts val="0"/>
              </a:spcAft>
              <a:buSzPts val="1800"/>
              <a:buChar char="▸"/>
            </a:pPr>
            <a:r>
              <a:rPr lang="fa-IR" sz="1800" dirty="0">
                <a:solidFill>
                  <a:schemeClr val="tx1"/>
                </a:solidFill>
                <a:cs typeface="B Nazanin" panose="00000700000000000000" pitchFamily="2" charset="-78"/>
              </a:rPr>
              <a:t>کپی متن: چرخه خبر</a:t>
            </a:r>
          </a:p>
          <a:p>
            <a:pPr marL="457200" lvl="0" indent="-342900" algn="r" rtl="1">
              <a:lnSpc>
                <a:spcPct val="115000"/>
              </a:lnSpc>
              <a:spcBef>
                <a:spcPts val="0"/>
              </a:spcBef>
              <a:spcAft>
                <a:spcPts val="0"/>
              </a:spcAft>
              <a:buSzPts val="1800"/>
              <a:buChar char="▸"/>
            </a:pPr>
            <a:r>
              <a:rPr lang="en" sz="1800" dirty="0">
                <a:solidFill>
                  <a:schemeClr val="tx1"/>
                </a:solidFill>
                <a:cs typeface="B Nazanin" panose="00000700000000000000" pitchFamily="2" charset="-78"/>
              </a:rPr>
              <a:t>Download for free at:</a:t>
            </a:r>
            <a:br>
              <a:rPr lang="en" sz="1800" dirty="0">
                <a:cs typeface="B Nazanin" panose="00000700000000000000" pitchFamily="2" charset="-78"/>
              </a:rPr>
            </a:br>
            <a:r>
              <a:rPr lang="en" sz="1800" u="sng" dirty="0">
                <a:solidFill>
                  <a:schemeClr val="hlink"/>
                </a:solidFill>
                <a:cs typeface="B Nazanin" panose="00000700000000000000" pitchFamily="2" charset="-78"/>
                <a:hlinkClick r:id="rId3"/>
              </a:rPr>
              <a:t>https://www.fontsquirrel.com/fonts/news-cycle</a:t>
            </a:r>
            <a:br>
              <a:rPr lang="en" sz="1800" dirty="0">
                <a:cs typeface="B Nazanin" panose="00000700000000000000" pitchFamily="2" charset="-78"/>
              </a:rPr>
            </a:br>
            <a:r>
              <a:rPr lang="en" sz="1800" u="sng" dirty="0">
                <a:solidFill>
                  <a:schemeClr val="hlink"/>
                </a:solidFill>
                <a:cs typeface="B Nazanin" panose="00000700000000000000" pitchFamily="2" charset="-78"/>
                <a:hlinkClick r:id="rId4"/>
              </a:rPr>
              <a:t>https://www.fontsquirrel.com/fonts/oswald</a:t>
            </a:r>
            <a:br>
              <a:rPr lang="en" sz="1800" dirty="0">
                <a:cs typeface="B Nazanin" panose="00000700000000000000" pitchFamily="2" charset="-78"/>
              </a:rPr>
            </a:br>
            <a:br>
              <a:rPr lang="en" sz="1800" dirty="0">
                <a:cs typeface="B Nazanin" panose="00000700000000000000" pitchFamily="2" charset="-78"/>
              </a:rPr>
            </a:br>
            <a:endParaRPr sz="1800" b="1" dirty="0">
              <a:solidFill>
                <a:srgbClr val="3D85C6"/>
              </a:solidFill>
              <a:cs typeface="B Nazanin" panose="00000700000000000000" pitchFamily="2" charset="-78"/>
            </a:endParaRPr>
          </a:p>
        </p:txBody>
      </p:sp>
      <p:sp>
        <p:nvSpPr>
          <p:cNvPr id="402" name="Google Shape;402;p36"/>
          <p:cNvSpPr txBox="1"/>
          <p:nvPr/>
        </p:nvSpPr>
        <p:spPr>
          <a:xfrm>
            <a:off x="550500" y="4104575"/>
            <a:ext cx="6107700" cy="537900"/>
          </a:xfrm>
          <a:prstGeom prst="rect">
            <a:avLst/>
          </a:prstGeom>
          <a:noFill/>
          <a:ln>
            <a:noFill/>
          </a:ln>
        </p:spPr>
        <p:txBody>
          <a:bodyPr spcFirstLastPara="1" wrap="square" lIns="0" tIns="0" rIns="0" bIns="0" anchor="t" anchorCtr="0">
            <a:noAutofit/>
          </a:bodyPr>
          <a:lstStyle/>
          <a:p>
            <a:pPr marL="0" marR="0" lvl="0" indent="0" algn="r" rtl="1">
              <a:lnSpc>
                <a:spcPct val="115000"/>
              </a:lnSpc>
              <a:spcBef>
                <a:spcPts val="0"/>
              </a:spcBef>
              <a:spcAft>
                <a:spcPts val="0"/>
              </a:spcAft>
              <a:buNone/>
            </a:pPr>
            <a:r>
              <a:rPr lang="fa-IR" sz="1000" dirty="0">
                <a:solidFill>
                  <a:schemeClr val="accent3"/>
                </a:solidFill>
                <a:latin typeface="News Cycle"/>
                <a:ea typeface="News Cycle"/>
                <a:cs typeface="B Nazanin" panose="00000700000000000000" pitchFamily="2" charset="-78"/>
                <a:sym typeface="News Cycle"/>
              </a:rPr>
              <a:t>نیازی نیست این اسلاید را در ارائه خود نگه دارید. اگر نیاز به ایجاد اسلایدهای جدید یا دانلود فونت ها برای ویرایش ارائه در </a:t>
            </a:r>
            <a:r>
              <a:rPr lang="en-US" sz="1000" dirty="0">
                <a:solidFill>
                  <a:schemeClr val="accent3"/>
                </a:solidFill>
                <a:latin typeface="News Cycle"/>
                <a:ea typeface="News Cycle"/>
                <a:cs typeface="B Nazanin" panose="00000700000000000000" pitchFamily="2" charset="-78"/>
                <a:sym typeface="News Cycle"/>
              </a:rPr>
              <a:t>PowerPoint® </a:t>
            </a:r>
            <a:r>
              <a:rPr lang="fa-IR" sz="1000" dirty="0">
                <a:solidFill>
                  <a:schemeClr val="accent3"/>
                </a:solidFill>
                <a:latin typeface="News Cycle"/>
                <a:ea typeface="News Cycle"/>
                <a:cs typeface="B Nazanin" panose="00000700000000000000" pitchFamily="2" charset="-78"/>
                <a:sym typeface="News Cycle"/>
              </a:rPr>
              <a:t>دارید، فقط به عنوان راهنمای طراحی به شما خدمت می کند.</a:t>
            </a:r>
            <a:endParaRPr sz="1000" dirty="0">
              <a:solidFill>
                <a:schemeClr val="accent3"/>
              </a:solidFill>
              <a:latin typeface="News Cycle"/>
              <a:ea typeface="News Cycle"/>
              <a:cs typeface="B Nazanin" panose="00000700000000000000" pitchFamily="2" charset="-78"/>
              <a:sym typeface="News Cycle"/>
            </a:endParaRPr>
          </a:p>
          <a:p>
            <a:pPr marL="0" marR="0" lvl="0" indent="0" algn="r" rtl="1">
              <a:lnSpc>
                <a:spcPct val="115000"/>
              </a:lnSpc>
              <a:spcBef>
                <a:spcPts val="800"/>
              </a:spcBef>
              <a:spcAft>
                <a:spcPts val="800"/>
              </a:spcAft>
              <a:buNone/>
            </a:pPr>
            <a:endParaRPr sz="1000" dirty="0">
              <a:solidFill>
                <a:schemeClr val="accent3"/>
              </a:solidFill>
              <a:latin typeface="News Cycle"/>
              <a:ea typeface="News Cycle"/>
              <a:cs typeface="B Nazanin" panose="00000700000000000000" pitchFamily="2" charset="-78"/>
              <a:sym typeface="News Cycle"/>
            </a:endParaRPr>
          </a:p>
        </p:txBody>
      </p:sp>
      <p:sp>
        <p:nvSpPr>
          <p:cNvPr id="403" name="Google Shape;403;p36"/>
          <p:cNvSpPr txBox="1">
            <a:spLocks noGrp="1"/>
          </p:cNvSpPr>
          <p:nvPr>
            <p:ph type="sldNum" idx="12"/>
          </p:nvPr>
        </p:nvSpPr>
        <p:spPr>
          <a:xfrm>
            <a:off x="8346250" y="4688650"/>
            <a:ext cx="569100" cy="4548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40</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407"/>
        <p:cNvGrpSpPr/>
        <p:nvPr/>
      </p:nvGrpSpPr>
      <p:grpSpPr>
        <a:xfrm>
          <a:off x="0" y="0"/>
          <a:ext cx="0" cy="0"/>
          <a:chOff x="0" y="0"/>
          <a:chExt cx="0" cy="0"/>
        </a:xfrm>
      </p:grpSpPr>
      <p:sp>
        <p:nvSpPr>
          <p:cNvPr id="408" name="Google Shape;408;p37"/>
          <p:cNvSpPr txBox="1">
            <a:spLocks noGrp="1"/>
          </p:cNvSpPr>
          <p:nvPr>
            <p:ph type="ctrTitle"/>
          </p:nvPr>
        </p:nvSpPr>
        <p:spPr>
          <a:xfrm>
            <a:off x="579075" y="2177250"/>
            <a:ext cx="3638700" cy="11598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dirty="0">
                <a:solidFill>
                  <a:schemeClr val="accent3"/>
                </a:solidFill>
                <a:cs typeface="B Nazanin" panose="00000700000000000000" pitchFamily="2" charset="-78"/>
              </a:rPr>
              <a:t>2. منابع اضافی</a:t>
            </a:r>
            <a:endParaRPr dirty="0">
              <a:cs typeface="B Nazanin" panose="00000700000000000000" pitchFamily="2" charset="-78"/>
            </a:endParaRPr>
          </a:p>
        </p:txBody>
      </p:sp>
      <p:sp>
        <p:nvSpPr>
          <p:cNvPr id="409" name="Google Shape;409;p37"/>
          <p:cNvSpPr txBox="1">
            <a:spLocks noGrp="1"/>
          </p:cNvSpPr>
          <p:nvPr>
            <p:ph type="subTitle" idx="1"/>
          </p:nvPr>
        </p:nvSpPr>
        <p:spPr>
          <a:xfrm>
            <a:off x="579075" y="3672075"/>
            <a:ext cx="3638700" cy="375000"/>
          </a:xfrm>
          <a:prstGeom prst="rect">
            <a:avLst/>
          </a:prstGeom>
        </p:spPr>
        <p:txBody>
          <a:bodyPr spcFirstLastPara="1" wrap="square" lIns="0" tIns="0" rIns="0" bIns="0" anchor="t" anchorCtr="0">
            <a:noAutofit/>
          </a:bodyPr>
          <a:lstStyle/>
          <a:p>
            <a:pPr marL="0" lvl="0" indent="0" algn="r" rtl="1">
              <a:spcBef>
                <a:spcPts val="0"/>
              </a:spcBef>
              <a:spcAft>
                <a:spcPts val="800"/>
              </a:spcAft>
              <a:buNone/>
            </a:pPr>
            <a:r>
              <a:rPr lang="fa-IR" dirty="0">
                <a:cs typeface="B Nazanin" panose="00000700000000000000" pitchFamily="2" charset="-78"/>
              </a:rPr>
              <a:t>برای طرح های تجاری، طرح های بازاریابی، پیشنهادات پروژه، درس ها و غیره</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413"/>
        <p:cNvGrpSpPr/>
        <p:nvPr/>
      </p:nvGrpSpPr>
      <p:grpSpPr>
        <a:xfrm>
          <a:off x="0" y="0"/>
          <a:ext cx="0" cy="0"/>
          <a:chOff x="0" y="0"/>
          <a:chExt cx="0" cy="0"/>
        </a:xfrm>
      </p:grpSpPr>
      <p:sp>
        <p:nvSpPr>
          <p:cNvPr id="414" name="Google Shape;414;p38"/>
          <p:cNvSpPr txBox="1">
            <a:spLocks noGrp="1"/>
          </p:cNvSpPr>
          <p:nvPr>
            <p:ph type="title" idx="4294967295"/>
          </p:nvPr>
        </p:nvSpPr>
        <p:spPr>
          <a:xfrm>
            <a:off x="898234" y="1044260"/>
            <a:ext cx="6107700" cy="3963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dirty="0">
                <a:cs typeface="B Nazanin" panose="00000700000000000000" pitchFamily="2" charset="-78"/>
              </a:rPr>
              <a:t>جدول زمانی</a:t>
            </a:r>
            <a:endParaRPr dirty="0">
              <a:cs typeface="B Nazanin" panose="00000700000000000000" pitchFamily="2" charset="-78"/>
            </a:endParaRPr>
          </a:p>
        </p:txBody>
      </p:sp>
      <p:sp>
        <p:nvSpPr>
          <p:cNvPr id="415" name="Google Shape;415;p38"/>
          <p:cNvSpPr txBox="1">
            <a:spLocks noGrp="1"/>
          </p:cNvSpPr>
          <p:nvPr>
            <p:ph type="sldNum" idx="12"/>
          </p:nvPr>
        </p:nvSpPr>
        <p:spPr>
          <a:xfrm>
            <a:off x="8556125" y="4688650"/>
            <a:ext cx="359100" cy="4548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42</a:t>
            </a:fld>
            <a:endParaRPr>
              <a:cs typeface="B Nazanin" panose="00000700000000000000" pitchFamily="2" charset="-78"/>
            </a:endParaRPr>
          </a:p>
        </p:txBody>
      </p:sp>
      <p:sp>
        <p:nvSpPr>
          <p:cNvPr id="416" name="Google Shape;416;p38"/>
          <p:cNvSpPr/>
          <p:nvPr/>
        </p:nvSpPr>
        <p:spPr>
          <a:xfrm>
            <a:off x="6802629" y="2679750"/>
            <a:ext cx="723600" cy="393600"/>
          </a:xfrm>
          <a:prstGeom prst="homePlate">
            <a:avLst>
              <a:gd name="adj" fmla="val 32030"/>
            </a:avLst>
          </a:prstGeom>
          <a:solidFill>
            <a:schemeClr val="accent4"/>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tx1"/>
                </a:solidFill>
                <a:latin typeface="News Cycle"/>
                <a:ea typeface="News Cycle"/>
                <a:cs typeface="B Nazanin" panose="00000700000000000000" pitchFamily="2" charset="-78"/>
                <a:sym typeface="News Cycle"/>
              </a:rPr>
              <a:t>DEC</a:t>
            </a:r>
            <a:endParaRPr sz="1000">
              <a:solidFill>
                <a:schemeClr val="tx1"/>
              </a:solidFill>
              <a:latin typeface="News Cycle"/>
              <a:ea typeface="News Cycle"/>
              <a:cs typeface="B Nazanin" panose="00000700000000000000" pitchFamily="2" charset="-78"/>
              <a:sym typeface="News Cycle"/>
            </a:endParaRPr>
          </a:p>
        </p:txBody>
      </p:sp>
      <p:sp>
        <p:nvSpPr>
          <p:cNvPr id="417" name="Google Shape;417;p38"/>
          <p:cNvSpPr/>
          <p:nvPr/>
        </p:nvSpPr>
        <p:spPr>
          <a:xfrm>
            <a:off x="6222127" y="2679750"/>
            <a:ext cx="723600" cy="393600"/>
          </a:xfrm>
          <a:prstGeom prst="homePlate">
            <a:avLst>
              <a:gd name="adj" fmla="val 32030"/>
            </a:avLst>
          </a:prstGeom>
          <a:solidFill>
            <a:schemeClr val="accent4"/>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tx1"/>
                </a:solidFill>
                <a:latin typeface="News Cycle"/>
                <a:ea typeface="News Cycle"/>
                <a:cs typeface="B Nazanin" panose="00000700000000000000" pitchFamily="2" charset="-78"/>
                <a:sym typeface="News Cycle"/>
              </a:rPr>
              <a:t>NOV</a:t>
            </a:r>
            <a:endParaRPr sz="1000">
              <a:solidFill>
                <a:schemeClr val="tx1"/>
              </a:solidFill>
              <a:latin typeface="News Cycle"/>
              <a:ea typeface="News Cycle"/>
              <a:cs typeface="B Nazanin" panose="00000700000000000000" pitchFamily="2" charset="-78"/>
              <a:sym typeface="News Cycle"/>
            </a:endParaRPr>
          </a:p>
        </p:txBody>
      </p:sp>
      <p:sp>
        <p:nvSpPr>
          <p:cNvPr id="418" name="Google Shape;418;p38"/>
          <p:cNvSpPr/>
          <p:nvPr/>
        </p:nvSpPr>
        <p:spPr>
          <a:xfrm>
            <a:off x="5641624" y="2679750"/>
            <a:ext cx="723600" cy="393600"/>
          </a:xfrm>
          <a:prstGeom prst="homePlate">
            <a:avLst>
              <a:gd name="adj" fmla="val 32030"/>
            </a:avLst>
          </a:prstGeom>
          <a:solidFill>
            <a:schemeClr val="accent4"/>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tx1"/>
                </a:solidFill>
                <a:latin typeface="News Cycle"/>
                <a:ea typeface="News Cycle"/>
                <a:cs typeface="B Nazanin" panose="00000700000000000000" pitchFamily="2" charset="-78"/>
                <a:sym typeface="News Cycle"/>
              </a:rPr>
              <a:t>OCT</a:t>
            </a:r>
            <a:endParaRPr sz="1000">
              <a:solidFill>
                <a:schemeClr val="tx1"/>
              </a:solidFill>
              <a:latin typeface="News Cycle"/>
              <a:ea typeface="News Cycle"/>
              <a:cs typeface="B Nazanin" panose="00000700000000000000" pitchFamily="2" charset="-78"/>
              <a:sym typeface="News Cycle"/>
            </a:endParaRPr>
          </a:p>
        </p:txBody>
      </p:sp>
      <p:sp>
        <p:nvSpPr>
          <p:cNvPr id="419" name="Google Shape;419;p38"/>
          <p:cNvSpPr/>
          <p:nvPr/>
        </p:nvSpPr>
        <p:spPr>
          <a:xfrm>
            <a:off x="5061122" y="2679750"/>
            <a:ext cx="723600" cy="393600"/>
          </a:xfrm>
          <a:prstGeom prst="homePlate">
            <a:avLst>
              <a:gd name="adj" fmla="val 32030"/>
            </a:avLst>
          </a:prstGeom>
          <a:solidFill>
            <a:schemeClr val="accent3"/>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tx1"/>
                </a:solidFill>
                <a:latin typeface="News Cycle"/>
                <a:ea typeface="News Cycle"/>
                <a:cs typeface="B Nazanin" panose="00000700000000000000" pitchFamily="2" charset="-78"/>
                <a:sym typeface="News Cycle"/>
              </a:rPr>
              <a:t>SEP</a:t>
            </a:r>
            <a:endParaRPr sz="1000">
              <a:solidFill>
                <a:schemeClr val="tx1"/>
              </a:solidFill>
              <a:latin typeface="News Cycle"/>
              <a:ea typeface="News Cycle"/>
              <a:cs typeface="B Nazanin" panose="00000700000000000000" pitchFamily="2" charset="-78"/>
              <a:sym typeface="News Cycle"/>
            </a:endParaRPr>
          </a:p>
        </p:txBody>
      </p:sp>
      <p:sp>
        <p:nvSpPr>
          <p:cNvPr id="420" name="Google Shape;420;p38"/>
          <p:cNvSpPr/>
          <p:nvPr/>
        </p:nvSpPr>
        <p:spPr>
          <a:xfrm>
            <a:off x="4480619" y="2679750"/>
            <a:ext cx="723600" cy="393600"/>
          </a:xfrm>
          <a:prstGeom prst="homePlate">
            <a:avLst>
              <a:gd name="adj" fmla="val 32030"/>
            </a:avLst>
          </a:prstGeom>
          <a:solidFill>
            <a:schemeClr val="accent3"/>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tx1"/>
                </a:solidFill>
                <a:latin typeface="News Cycle"/>
                <a:ea typeface="News Cycle"/>
                <a:cs typeface="B Nazanin" panose="00000700000000000000" pitchFamily="2" charset="-78"/>
                <a:sym typeface="News Cycle"/>
              </a:rPr>
              <a:t>AUG</a:t>
            </a:r>
            <a:endParaRPr sz="1000">
              <a:solidFill>
                <a:schemeClr val="tx1"/>
              </a:solidFill>
              <a:latin typeface="News Cycle"/>
              <a:ea typeface="News Cycle"/>
              <a:cs typeface="B Nazanin" panose="00000700000000000000" pitchFamily="2" charset="-78"/>
              <a:sym typeface="News Cycle"/>
            </a:endParaRPr>
          </a:p>
        </p:txBody>
      </p:sp>
      <p:sp>
        <p:nvSpPr>
          <p:cNvPr id="421" name="Google Shape;421;p38"/>
          <p:cNvSpPr/>
          <p:nvPr/>
        </p:nvSpPr>
        <p:spPr>
          <a:xfrm>
            <a:off x="3900117" y="2679750"/>
            <a:ext cx="723600" cy="393600"/>
          </a:xfrm>
          <a:prstGeom prst="homePlate">
            <a:avLst>
              <a:gd name="adj" fmla="val 32030"/>
            </a:avLst>
          </a:prstGeom>
          <a:solidFill>
            <a:schemeClr val="accent3"/>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tx1"/>
                </a:solidFill>
                <a:latin typeface="News Cycle"/>
                <a:ea typeface="News Cycle"/>
                <a:cs typeface="B Nazanin" panose="00000700000000000000" pitchFamily="2" charset="-78"/>
                <a:sym typeface="News Cycle"/>
              </a:rPr>
              <a:t>JUL</a:t>
            </a:r>
            <a:endParaRPr sz="1000">
              <a:solidFill>
                <a:schemeClr val="tx1"/>
              </a:solidFill>
              <a:latin typeface="News Cycle"/>
              <a:ea typeface="News Cycle"/>
              <a:cs typeface="B Nazanin" panose="00000700000000000000" pitchFamily="2" charset="-78"/>
              <a:sym typeface="News Cycle"/>
            </a:endParaRPr>
          </a:p>
        </p:txBody>
      </p:sp>
      <p:sp>
        <p:nvSpPr>
          <p:cNvPr id="422" name="Google Shape;422;p38"/>
          <p:cNvSpPr/>
          <p:nvPr/>
        </p:nvSpPr>
        <p:spPr>
          <a:xfrm>
            <a:off x="3319614" y="2679750"/>
            <a:ext cx="723600" cy="393600"/>
          </a:xfrm>
          <a:prstGeom prst="homePlate">
            <a:avLst>
              <a:gd name="adj" fmla="val 32030"/>
            </a:avLst>
          </a:prstGeom>
          <a:solidFill>
            <a:schemeClr val="accent2"/>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tx1"/>
                </a:solidFill>
                <a:latin typeface="News Cycle"/>
                <a:ea typeface="News Cycle"/>
                <a:cs typeface="B Nazanin" panose="00000700000000000000" pitchFamily="2" charset="-78"/>
                <a:sym typeface="News Cycle"/>
              </a:rPr>
              <a:t>JUN</a:t>
            </a:r>
            <a:endParaRPr sz="1000">
              <a:solidFill>
                <a:schemeClr val="tx1"/>
              </a:solidFill>
              <a:latin typeface="News Cycle"/>
              <a:ea typeface="News Cycle"/>
              <a:cs typeface="B Nazanin" panose="00000700000000000000" pitchFamily="2" charset="-78"/>
              <a:sym typeface="News Cycle"/>
            </a:endParaRPr>
          </a:p>
        </p:txBody>
      </p:sp>
      <p:sp>
        <p:nvSpPr>
          <p:cNvPr id="423" name="Google Shape;423;p38"/>
          <p:cNvSpPr/>
          <p:nvPr/>
        </p:nvSpPr>
        <p:spPr>
          <a:xfrm>
            <a:off x="2739112" y="2679750"/>
            <a:ext cx="723600" cy="393600"/>
          </a:xfrm>
          <a:prstGeom prst="homePlate">
            <a:avLst>
              <a:gd name="adj" fmla="val 32030"/>
            </a:avLst>
          </a:prstGeom>
          <a:solidFill>
            <a:schemeClr val="accent2"/>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tx1"/>
                </a:solidFill>
                <a:latin typeface="News Cycle"/>
                <a:ea typeface="News Cycle"/>
                <a:cs typeface="B Nazanin" panose="00000700000000000000" pitchFamily="2" charset="-78"/>
                <a:sym typeface="News Cycle"/>
              </a:rPr>
              <a:t>MAY</a:t>
            </a:r>
            <a:endParaRPr sz="1000">
              <a:solidFill>
                <a:schemeClr val="tx1"/>
              </a:solidFill>
              <a:latin typeface="News Cycle"/>
              <a:ea typeface="News Cycle"/>
              <a:cs typeface="B Nazanin" panose="00000700000000000000" pitchFamily="2" charset="-78"/>
              <a:sym typeface="News Cycle"/>
            </a:endParaRPr>
          </a:p>
        </p:txBody>
      </p:sp>
      <p:sp>
        <p:nvSpPr>
          <p:cNvPr id="424" name="Google Shape;424;p38"/>
          <p:cNvSpPr/>
          <p:nvPr/>
        </p:nvSpPr>
        <p:spPr>
          <a:xfrm>
            <a:off x="2158609" y="2679750"/>
            <a:ext cx="723600" cy="393600"/>
          </a:xfrm>
          <a:prstGeom prst="homePlate">
            <a:avLst>
              <a:gd name="adj" fmla="val 32030"/>
            </a:avLst>
          </a:prstGeom>
          <a:solidFill>
            <a:schemeClr val="accent2"/>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tx1"/>
                </a:solidFill>
                <a:latin typeface="News Cycle"/>
                <a:ea typeface="News Cycle"/>
                <a:cs typeface="B Nazanin" panose="00000700000000000000" pitchFamily="2" charset="-78"/>
                <a:sym typeface="News Cycle"/>
              </a:rPr>
              <a:t>APR</a:t>
            </a:r>
            <a:endParaRPr sz="1000">
              <a:solidFill>
                <a:schemeClr val="tx1"/>
              </a:solidFill>
              <a:latin typeface="News Cycle"/>
              <a:ea typeface="News Cycle"/>
              <a:cs typeface="B Nazanin" panose="00000700000000000000" pitchFamily="2" charset="-78"/>
              <a:sym typeface="News Cycle"/>
            </a:endParaRPr>
          </a:p>
        </p:txBody>
      </p:sp>
      <p:sp>
        <p:nvSpPr>
          <p:cNvPr id="425" name="Google Shape;425;p38"/>
          <p:cNvSpPr/>
          <p:nvPr/>
        </p:nvSpPr>
        <p:spPr>
          <a:xfrm>
            <a:off x="1578107" y="2679750"/>
            <a:ext cx="723600" cy="393600"/>
          </a:xfrm>
          <a:prstGeom prst="homePlate">
            <a:avLst>
              <a:gd name="adj" fmla="val 32030"/>
            </a:avLst>
          </a:prstGeom>
          <a:solidFill>
            <a:schemeClr val="accent1"/>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tx1"/>
                </a:solidFill>
                <a:latin typeface="News Cycle"/>
                <a:ea typeface="News Cycle"/>
                <a:cs typeface="B Nazanin" panose="00000700000000000000" pitchFamily="2" charset="-78"/>
                <a:sym typeface="News Cycle"/>
              </a:rPr>
              <a:t>MAR</a:t>
            </a:r>
            <a:endParaRPr sz="1000">
              <a:solidFill>
                <a:schemeClr val="tx1"/>
              </a:solidFill>
              <a:latin typeface="News Cycle"/>
              <a:ea typeface="News Cycle"/>
              <a:cs typeface="B Nazanin" panose="00000700000000000000" pitchFamily="2" charset="-78"/>
              <a:sym typeface="News Cycle"/>
            </a:endParaRPr>
          </a:p>
        </p:txBody>
      </p:sp>
      <p:sp>
        <p:nvSpPr>
          <p:cNvPr id="426" name="Google Shape;426;p38"/>
          <p:cNvSpPr/>
          <p:nvPr/>
        </p:nvSpPr>
        <p:spPr>
          <a:xfrm>
            <a:off x="997605" y="2679750"/>
            <a:ext cx="723600" cy="393600"/>
          </a:xfrm>
          <a:prstGeom prst="homePlate">
            <a:avLst>
              <a:gd name="adj" fmla="val 32030"/>
            </a:avLst>
          </a:prstGeom>
          <a:solidFill>
            <a:schemeClr val="accent1"/>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tx1"/>
                </a:solidFill>
                <a:latin typeface="News Cycle"/>
                <a:ea typeface="News Cycle"/>
                <a:cs typeface="B Nazanin" panose="00000700000000000000" pitchFamily="2" charset="-78"/>
                <a:sym typeface="News Cycle"/>
              </a:rPr>
              <a:t>FEB</a:t>
            </a:r>
            <a:endParaRPr sz="1000">
              <a:solidFill>
                <a:schemeClr val="tx1"/>
              </a:solidFill>
              <a:latin typeface="News Cycle"/>
              <a:ea typeface="News Cycle"/>
              <a:cs typeface="B Nazanin" panose="00000700000000000000" pitchFamily="2" charset="-78"/>
              <a:sym typeface="News Cycle"/>
            </a:endParaRPr>
          </a:p>
        </p:txBody>
      </p:sp>
      <p:sp>
        <p:nvSpPr>
          <p:cNvPr id="427" name="Google Shape;427;p38"/>
          <p:cNvSpPr/>
          <p:nvPr/>
        </p:nvSpPr>
        <p:spPr>
          <a:xfrm>
            <a:off x="417102" y="2679750"/>
            <a:ext cx="723600" cy="393600"/>
          </a:xfrm>
          <a:prstGeom prst="homePlate">
            <a:avLst>
              <a:gd name="adj" fmla="val 32030"/>
            </a:avLst>
          </a:prstGeom>
          <a:solidFill>
            <a:schemeClr val="accent1"/>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tx1"/>
                </a:solidFill>
                <a:latin typeface="News Cycle"/>
                <a:ea typeface="News Cycle"/>
                <a:cs typeface="B Nazanin" panose="00000700000000000000" pitchFamily="2" charset="-78"/>
                <a:sym typeface="News Cycle"/>
              </a:rPr>
              <a:t>JAN</a:t>
            </a:r>
            <a:endParaRPr sz="1000">
              <a:solidFill>
                <a:schemeClr val="tx1"/>
              </a:solidFill>
              <a:latin typeface="News Cycle"/>
              <a:ea typeface="News Cycle"/>
              <a:cs typeface="B Nazanin" panose="00000700000000000000" pitchFamily="2" charset="-78"/>
              <a:sym typeface="News Cycle"/>
            </a:endParaRPr>
          </a:p>
        </p:txBody>
      </p:sp>
      <p:sp>
        <p:nvSpPr>
          <p:cNvPr id="428" name="Google Shape;428;p38"/>
          <p:cNvSpPr/>
          <p:nvPr/>
        </p:nvSpPr>
        <p:spPr>
          <a:xfrm>
            <a:off x="0" y="2679750"/>
            <a:ext cx="560400" cy="393600"/>
          </a:xfrm>
          <a:prstGeom prst="homePlate">
            <a:avLst>
              <a:gd name="adj" fmla="val 32030"/>
            </a:avLst>
          </a:prstGeom>
          <a:solidFill>
            <a:schemeClr val="lt2"/>
          </a:solidFill>
          <a:ln>
            <a:noFill/>
          </a:ln>
          <a:effectLst>
            <a:outerShdw blurRad="28575" dist="9525" algn="bl" rotWithShape="0">
              <a:srgbClr val="000000">
                <a:alpha val="20000"/>
              </a:srgbClr>
            </a:outerShdw>
          </a:effectLst>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None/>
            </a:pPr>
            <a:endParaRPr sz="1000">
              <a:solidFill>
                <a:schemeClr val="tx1"/>
              </a:solidFill>
              <a:cs typeface="B Nazanin" panose="00000700000000000000" pitchFamily="2" charset="-78"/>
            </a:endParaRPr>
          </a:p>
        </p:txBody>
      </p:sp>
      <p:cxnSp>
        <p:nvCxnSpPr>
          <p:cNvPr id="429" name="Google Shape;429;p38"/>
          <p:cNvCxnSpPr/>
          <p:nvPr/>
        </p:nvCxnSpPr>
        <p:spPr>
          <a:xfrm rot="10800000">
            <a:off x="676219" y="2205731"/>
            <a:ext cx="0" cy="498600"/>
          </a:xfrm>
          <a:prstGeom prst="straightConnector1">
            <a:avLst/>
          </a:prstGeom>
          <a:noFill/>
          <a:ln w="9525" cap="flat" cmpd="sng">
            <a:solidFill>
              <a:schemeClr val="lt2"/>
            </a:solidFill>
            <a:prstDash val="solid"/>
            <a:round/>
            <a:headEnd type="oval" w="med" len="med"/>
            <a:tailEnd type="oval" w="med" len="med"/>
          </a:ln>
        </p:spPr>
      </p:cxnSp>
      <p:sp>
        <p:nvSpPr>
          <p:cNvPr id="430" name="Google Shape;430;p38"/>
          <p:cNvSpPr txBox="1"/>
          <p:nvPr/>
        </p:nvSpPr>
        <p:spPr>
          <a:xfrm>
            <a:off x="640142" y="1651000"/>
            <a:ext cx="1098900" cy="533400"/>
          </a:xfrm>
          <a:prstGeom prst="rect">
            <a:avLst/>
          </a:prstGeom>
          <a:noFill/>
          <a:ln>
            <a:noFill/>
          </a:ln>
        </p:spPr>
        <p:txBody>
          <a:bodyPr spcFirstLastPara="1" wrap="square" lIns="0" tIns="0" rIns="0" bIns="0" anchor="b" anchorCtr="0">
            <a:noAutofit/>
          </a:bodyPr>
          <a:lstStyle/>
          <a:p>
            <a:pPr marL="0" marR="0" lvl="0" indent="0" algn="l" rtl="0">
              <a:lnSpc>
                <a:spcPct val="100000"/>
              </a:lnSpc>
              <a:spcBef>
                <a:spcPts val="0"/>
              </a:spcBef>
              <a:spcAft>
                <a:spcPts val="0"/>
              </a:spcAft>
              <a:buNone/>
            </a:pPr>
            <a:r>
              <a:rPr lang="fa-IR" sz="900" dirty="0">
                <a:solidFill>
                  <a:schemeClr val="tx1"/>
                </a:solidFill>
                <a:latin typeface="News Cycle"/>
                <a:ea typeface="News Cycle"/>
                <a:cs typeface="B Nazanin" panose="00000700000000000000" pitchFamily="2" charset="-78"/>
                <a:sym typeface="News Cycle"/>
              </a:rPr>
              <a:t>قالب پاورپوینت معماری اسلامی قابل ویرایش می باشد</a:t>
            </a:r>
            <a:endParaRPr lang="en-US" sz="900" dirty="0">
              <a:solidFill>
                <a:schemeClr val="tx1"/>
              </a:solidFill>
              <a:latin typeface="News Cycle"/>
              <a:ea typeface="News Cycle"/>
              <a:cs typeface="B Nazanin" panose="00000700000000000000" pitchFamily="2" charset="-78"/>
              <a:sym typeface="News Cycle"/>
            </a:endParaRPr>
          </a:p>
        </p:txBody>
      </p:sp>
      <p:cxnSp>
        <p:nvCxnSpPr>
          <p:cNvPr id="431" name="Google Shape;431;p38"/>
          <p:cNvCxnSpPr/>
          <p:nvPr/>
        </p:nvCxnSpPr>
        <p:spPr>
          <a:xfrm rot="10800000">
            <a:off x="1838162" y="2205731"/>
            <a:ext cx="0" cy="498600"/>
          </a:xfrm>
          <a:prstGeom prst="straightConnector1">
            <a:avLst/>
          </a:prstGeom>
          <a:noFill/>
          <a:ln w="9525" cap="flat" cmpd="sng">
            <a:solidFill>
              <a:schemeClr val="lt2"/>
            </a:solidFill>
            <a:prstDash val="solid"/>
            <a:round/>
            <a:headEnd type="oval" w="med" len="med"/>
            <a:tailEnd type="oval" w="med" len="med"/>
          </a:ln>
        </p:spPr>
      </p:cxnSp>
      <p:sp>
        <p:nvSpPr>
          <p:cNvPr id="432" name="Google Shape;432;p38"/>
          <p:cNvSpPr txBox="1"/>
          <p:nvPr/>
        </p:nvSpPr>
        <p:spPr>
          <a:xfrm>
            <a:off x="1803411" y="1651000"/>
            <a:ext cx="1098900" cy="533400"/>
          </a:xfrm>
          <a:prstGeom prst="rect">
            <a:avLst/>
          </a:prstGeom>
          <a:noFill/>
          <a:ln>
            <a:noFill/>
          </a:ln>
        </p:spPr>
        <p:txBody>
          <a:bodyPr spcFirstLastPara="1" wrap="square" lIns="0" tIns="0" rIns="0" bIns="0" anchor="b" anchorCtr="0">
            <a:noAutofit/>
          </a:bodyPr>
          <a:lstStyle/>
          <a:p>
            <a:pPr marL="0" marR="0" lvl="0" indent="0" algn="l" rtl="0">
              <a:lnSpc>
                <a:spcPct val="100000"/>
              </a:lnSpc>
              <a:spcBef>
                <a:spcPts val="0"/>
              </a:spcBef>
              <a:spcAft>
                <a:spcPts val="0"/>
              </a:spcAft>
              <a:buNone/>
            </a:pPr>
            <a:r>
              <a:rPr lang="fa-IR" sz="900" dirty="0">
                <a:solidFill>
                  <a:schemeClr val="tx1"/>
                </a:solidFill>
                <a:latin typeface="News Cycle"/>
                <a:ea typeface="News Cycle"/>
                <a:cs typeface="B Nazanin" panose="00000700000000000000" pitchFamily="2" charset="-78"/>
                <a:sym typeface="News Cycle"/>
              </a:rPr>
              <a:t>قالب پاورپوینت معماری اسلامی قابل ویرایش می باشد</a:t>
            </a:r>
            <a:endParaRPr sz="900" dirty="0">
              <a:solidFill>
                <a:schemeClr val="tx1"/>
              </a:solidFill>
              <a:latin typeface="News Cycle"/>
              <a:ea typeface="News Cycle"/>
              <a:cs typeface="B Nazanin" panose="00000700000000000000" pitchFamily="2" charset="-78"/>
              <a:sym typeface="News Cycle"/>
            </a:endParaRPr>
          </a:p>
        </p:txBody>
      </p:sp>
      <p:cxnSp>
        <p:nvCxnSpPr>
          <p:cNvPr id="433" name="Google Shape;433;p38"/>
          <p:cNvCxnSpPr/>
          <p:nvPr/>
        </p:nvCxnSpPr>
        <p:spPr>
          <a:xfrm rot="10800000">
            <a:off x="3000105" y="2205731"/>
            <a:ext cx="0" cy="498600"/>
          </a:xfrm>
          <a:prstGeom prst="straightConnector1">
            <a:avLst/>
          </a:prstGeom>
          <a:noFill/>
          <a:ln w="9525" cap="flat" cmpd="sng">
            <a:solidFill>
              <a:schemeClr val="lt2"/>
            </a:solidFill>
            <a:prstDash val="solid"/>
            <a:round/>
            <a:headEnd type="oval" w="med" len="med"/>
            <a:tailEnd type="oval" w="med" len="med"/>
          </a:ln>
        </p:spPr>
      </p:cxnSp>
      <p:sp>
        <p:nvSpPr>
          <p:cNvPr id="434" name="Google Shape;434;p38"/>
          <p:cNvSpPr txBox="1"/>
          <p:nvPr/>
        </p:nvSpPr>
        <p:spPr>
          <a:xfrm>
            <a:off x="2966679" y="1651000"/>
            <a:ext cx="1098900" cy="533400"/>
          </a:xfrm>
          <a:prstGeom prst="rect">
            <a:avLst/>
          </a:prstGeom>
          <a:noFill/>
          <a:ln>
            <a:noFill/>
          </a:ln>
        </p:spPr>
        <p:txBody>
          <a:bodyPr spcFirstLastPara="1" wrap="square" lIns="0" tIns="0" rIns="0" bIns="0" anchor="b" anchorCtr="0">
            <a:noAutofit/>
          </a:bodyPr>
          <a:lstStyle/>
          <a:p>
            <a:pPr marL="0" marR="0" lvl="0" indent="0" algn="l" rtl="0">
              <a:lnSpc>
                <a:spcPct val="100000"/>
              </a:lnSpc>
              <a:spcBef>
                <a:spcPts val="0"/>
              </a:spcBef>
              <a:spcAft>
                <a:spcPts val="0"/>
              </a:spcAft>
              <a:buNone/>
            </a:pPr>
            <a:r>
              <a:rPr lang="fa-IR" sz="900" dirty="0">
                <a:solidFill>
                  <a:schemeClr val="tx1"/>
                </a:solidFill>
                <a:latin typeface="News Cycle"/>
                <a:ea typeface="News Cycle"/>
                <a:cs typeface="B Nazanin" panose="00000700000000000000" pitchFamily="2" charset="-78"/>
                <a:sym typeface="News Cycle"/>
              </a:rPr>
              <a:t>قالب پاورپوینت معماری اسلامی قابل ویرایش می باشد</a:t>
            </a:r>
            <a:endParaRPr sz="900" dirty="0">
              <a:solidFill>
                <a:schemeClr val="tx1"/>
              </a:solidFill>
              <a:latin typeface="News Cycle"/>
              <a:ea typeface="News Cycle"/>
              <a:cs typeface="B Nazanin" panose="00000700000000000000" pitchFamily="2" charset="-78"/>
              <a:sym typeface="News Cycle"/>
            </a:endParaRPr>
          </a:p>
        </p:txBody>
      </p:sp>
      <p:cxnSp>
        <p:nvCxnSpPr>
          <p:cNvPr id="435" name="Google Shape;435;p38"/>
          <p:cNvCxnSpPr/>
          <p:nvPr/>
        </p:nvCxnSpPr>
        <p:spPr>
          <a:xfrm rot="10800000">
            <a:off x="4162048" y="2205731"/>
            <a:ext cx="0" cy="498600"/>
          </a:xfrm>
          <a:prstGeom prst="straightConnector1">
            <a:avLst/>
          </a:prstGeom>
          <a:noFill/>
          <a:ln w="9525" cap="flat" cmpd="sng">
            <a:solidFill>
              <a:schemeClr val="lt2"/>
            </a:solidFill>
            <a:prstDash val="solid"/>
            <a:round/>
            <a:headEnd type="oval" w="med" len="med"/>
            <a:tailEnd type="oval" w="med" len="med"/>
          </a:ln>
        </p:spPr>
      </p:cxnSp>
      <p:sp>
        <p:nvSpPr>
          <p:cNvPr id="436" name="Google Shape;436;p38"/>
          <p:cNvSpPr txBox="1"/>
          <p:nvPr/>
        </p:nvSpPr>
        <p:spPr>
          <a:xfrm>
            <a:off x="4129947" y="1651000"/>
            <a:ext cx="1098900" cy="533400"/>
          </a:xfrm>
          <a:prstGeom prst="rect">
            <a:avLst/>
          </a:prstGeom>
          <a:noFill/>
          <a:ln>
            <a:noFill/>
          </a:ln>
        </p:spPr>
        <p:txBody>
          <a:bodyPr spcFirstLastPara="1" wrap="square" lIns="0" tIns="0" rIns="0" bIns="0" anchor="b" anchorCtr="0">
            <a:noAutofit/>
          </a:bodyPr>
          <a:lstStyle/>
          <a:p>
            <a:pPr marL="0" marR="0" lvl="0" indent="0" algn="l" rtl="0">
              <a:lnSpc>
                <a:spcPct val="100000"/>
              </a:lnSpc>
              <a:spcBef>
                <a:spcPts val="0"/>
              </a:spcBef>
              <a:spcAft>
                <a:spcPts val="0"/>
              </a:spcAft>
              <a:buNone/>
            </a:pPr>
            <a:r>
              <a:rPr lang="fa-IR" sz="900" dirty="0">
                <a:solidFill>
                  <a:schemeClr val="tx1"/>
                </a:solidFill>
                <a:latin typeface="News Cycle"/>
                <a:ea typeface="News Cycle"/>
                <a:cs typeface="B Nazanin" panose="00000700000000000000" pitchFamily="2" charset="-78"/>
                <a:sym typeface="News Cycle"/>
              </a:rPr>
              <a:t>قالب پاورپوینت معماری اسلامی قابل ویرایش می باشد</a:t>
            </a:r>
            <a:endParaRPr sz="900" dirty="0">
              <a:solidFill>
                <a:schemeClr val="tx1"/>
              </a:solidFill>
              <a:latin typeface="News Cycle"/>
              <a:ea typeface="News Cycle"/>
              <a:cs typeface="B Nazanin" panose="00000700000000000000" pitchFamily="2" charset="-78"/>
              <a:sym typeface="News Cycle"/>
            </a:endParaRPr>
          </a:p>
        </p:txBody>
      </p:sp>
      <p:cxnSp>
        <p:nvCxnSpPr>
          <p:cNvPr id="437" name="Google Shape;437;p38"/>
          <p:cNvCxnSpPr/>
          <p:nvPr/>
        </p:nvCxnSpPr>
        <p:spPr>
          <a:xfrm rot="10800000">
            <a:off x="5323991" y="2205731"/>
            <a:ext cx="0" cy="498600"/>
          </a:xfrm>
          <a:prstGeom prst="straightConnector1">
            <a:avLst/>
          </a:prstGeom>
          <a:noFill/>
          <a:ln w="9525" cap="flat" cmpd="sng">
            <a:solidFill>
              <a:schemeClr val="lt2"/>
            </a:solidFill>
            <a:prstDash val="solid"/>
            <a:round/>
            <a:headEnd type="oval" w="med" len="med"/>
            <a:tailEnd type="oval" w="med" len="med"/>
          </a:ln>
        </p:spPr>
      </p:cxnSp>
      <p:sp>
        <p:nvSpPr>
          <p:cNvPr id="438" name="Google Shape;438;p38"/>
          <p:cNvSpPr txBox="1"/>
          <p:nvPr/>
        </p:nvSpPr>
        <p:spPr>
          <a:xfrm>
            <a:off x="5293215" y="1651000"/>
            <a:ext cx="1098900" cy="533400"/>
          </a:xfrm>
          <a:prstGeom prst="rect">
            <a:avLst/>
          </a:prstGeom>
          <a:noFill/>
          <a:ln>
            <a:noFill/>
          </a:ln>
        </p:spPr>
        <p:txBody>
          <a:bodyPr spcFirstLastPara="1" wrap="square" lIns="0" tIns="0" rIns="0" bIns="0" anchor="b" anchorCtr="0">
            <a:noAutofit/>
          </a:bodyPr>
          <a:lstStyle/>
          <a:p>
            <a:pPr marL="0" marR="0" lvl="0" indent="0" algn="l" rtl="0">
              <a:lnSpc>
                <a:spcPct val="100000"/>
              </a:lnSpc>
              <a:spcBef>
                <a:spcPts val="0"/>
              </a:spcBef>
              <a:spcAft>
                <a:spcPts val="0"/>
              </a:spcAft>
              <a:buNone/>
            </a:pPr>
            <a:r>
              <a:rPr lang="fa-IR" sz="900" dirty="0">
                <a:solidFill>
                  <a:schemeClr val="tx1"/>
                </a:solidFill>
                <a:latin typeface="News Cycle"/>
                <a:ea typeface="News Cycle"/>
                <a:cs typeface="B Nazanin" panose="00000700000000000000" pitchFamily="2" charset="-78"/>
                <a:sym typeface="News Cycle"/>
              </a:rPr>
              <a:t>قالب پاورپوینت معماری اسلامی قابل ویرایش می باشد</a:t>
            </a:r>
            <a:endParaRPr sz="900" dirty="0">
              <a:solidFill>
                <a:schemeClr val="tx1"/>
              </a:solidFill>
              <a:latin typeface="News Cycle"/>
              <a:ea typeface="News Cycle"/>
              <a:cs typeface="B Nazanin" panose="00000700000000000000" pitchFamily="2" charset="-78"/>
              <a:sym typeface="News Cycle"/>
            </a:endParaRPr>
          </a:p>
        </p:txBody>
      </p:sp>
      <p:cxnSp>
        <p:nvCxnSpPr>
          <p:cNvPr id="439" name="Google Shape;439;p38"/>
          <p:cNvCxnSpPr/>
          <p:nvPr/>
        </p:nvCxnSpPr>
        <p:spPr>
          <a:xfrm rot="10800000">
            <a:off x="6485934" y="2205731"/>
            <a:ext cx="0" cy="498600"/>
          </a:xfrm>
          <a:prstGeom prst="straightConnector1">
            <a:avLst/>
          </a:prstGeom>
          <a:noFill/>
          <a:ln w="9525" cap="flat" cmpd="sng">
            <a:solidFill>
              <a:schemeClr val="lt2"/>
            </a:solidFill>
            <a:prstDash val="solid"/>
            <a:round/>
            <a:headEnd type="oval" w="med" len="med"/>
            <a:tailEnd type="oval" w="med" len="med"/>
          </a:ln>
        </p:spPr>
      </p:cxnSp>
      <p:sp>
        <p:nvSpPr>
          <p:cNvPr id="440" name="Google Shape;440;p38"/>
          <p:cNvSpPr txBox="1"/>
          <p:nvPr/>
        </p:nvSpPr>
        <p:spPr>
          <a:xfrm>
            <a:off x="6456484" y="1651000"/>
            <a:ext cx="1098900" cy="533400"/>
          </a:xfrm>
          <a:prstGeom prst="rect">
            <a:avLst/>
          </a:prstGeom>
          <a:noFill/>
          <a:ln>
            <a:noFill/>
          </a:ln>
        </p:spPr>
        <p:txBody>
          <a:bodyPr spcFirstLastPara="1" wrap="square" lIns="0" tIns="0" rIns="0" bIns="0" anchor="b" anchorCtr="0">
            <a:noAutofit/>
          </a:bodyPr>
          <a:lstStyle/>
          <a:p>
            <a:pPr marL="0" marR="0" lvl="0" indent="0" algn="l" rtl="0">
              <a:lnSpc>
                <a:spcPct val="100000"/>
              </a:lnSpc>
              <a:spcBef>
                <a:spcPts val="0"/>
              </a:spcBef>
              <a:spcAft>
                <a:spcPts val="0"/>
              </a:spcAft>
              <a:buNone/>
            </a:pPr>
            <a:r>
              <a:rPr lang="fa-IR" sz="900" dirty="0">
                <a:solidFill>
                  <a:schemeClr val="tx1"/>
                </a:solidFill>
                <a:latin typeface="News Cycle"/>
                <a:ea typeface="News Cycle"/>
                <a:cs typeface="B Nazanin" panose="00000700000000000000" pitchFamily="2" charset="-78"/>
                <a:sym typeface="News Cycle"/>
              </a:rPr>
              <a:t>قالب پاورپوینت معماری اسلامی قابل ویرایش می باشد</a:t>
            </a:r>
            <a:endParaRPr sz="900" dirty="0">
              <a:solidFill>
                <a:schemeClr val="tx1"/>
              </a:solidFill>
              <a:latin typeface="News Cycle"/>
              <a:ea typeface="News Cycle"/>
              <a:cs typeface="B Nazanin" panose="00000700000000000000" pitchFamily="2" charset="-78"/>
              <a:sym typeface="News Cycle"/>
            </a:endParaRPr>
          </a:p>
        </p:txBody>
      </p:sp>
      <p:cxnSp>
        <p:nvCxnSpPr>
          <p:cNvPr id="441" name="Google Shape;441;p38"/>
          <p:cNvCxnSpPr/>
          <p:nvPr/>
        </p:nvCxnSpPr>
        <p:spPr>
          <a:xfrm rot="10800000">
            <a:off x="1266114" y="3048769"/>
            <a:ext cx="0" cy="498600"/>
          </a:xfrm>
          <a:prstGeom prst="straightConnector1">
            <a:avLst/>
          </a:prstGeom>
          <a:noFill/>
          <a:ln w="9525" cap="flat" cmpd="sng">
            <a:solidFill>
              <a:schemeClr val="lt2"/>
            </a:solidFill>
            <a:prstDash val="solid"/>
            <a:round/>
            <a:headEnd type="oval" w="med" len="med"/>
            <a:tailEnd type="oval" w="med" len="med"/>
          </a:ln>
        </p:spPr>
      </p:cxnSp>
      <p:sp>
        <p:nvSpPr>
          <p:cNvPr id="442" name="Google Shape;442;p38"/>
          <p:cNvSpPr txBox="1"/>
          <p:nvPr/>
        </p:nvSpPr>
        <p:spPr>
          <a:xfrm>
            <a:off x="1204431" y="3571950"/>
            <a:ext cx="1098900" cy="53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fa-IR" sz="900" dirty="0">
                <a:solidFill>
                  <a:schemeClr val="tx1"/>
                </a:solidFill>
                <a:latin typeface="News Cycle"/>
                <a:ea typeface="News Cycle"/>
                <a:cs typeface="B Nazanin" panose="00000700000000000000" pitchFamily="2" charset="-78"/>
                <a:sym typeface="News Cycle"/>
              </a:rPr>
              <a:t>قالب پاورپوینت معماری اسلامی قابل ویرایش می باشد</a:t>
            </a:r>
            <a:endParaRPr sz="900" dirty="0">
              <a:solidFill>
                <a:schemeClr val="tx1"/>
              </a:solidFill>
              <a:latin typeface="News Cycle"/>
              <a:ea typeface="News Cycle"/>
              <a:cs typeface="B Nazanin" panose="00000700000000000000" pitchFamily="2" charset="-78"/>
              <a:sym typeface="News Cycle"/>
            </a:endParaRPr>
          </a:p>
        </p:txBody>
      </p:sp>
      <p:cxnSp>
        <p:nvCxnSpPr>
          <p:cNvPr id="443" name="Google Shape;443;p38"/>
          <p:cNvCxnSpPr/>
          <p:nvPr/>
        </p:nvCxnSpPr>
        <p:spPr>
          <a:xfrm rot="10800000">
            <a:off x="2428057" y="3048769"/>
            <a:ext cx="0" cy="498600"/>
          </a:xfrm>
          <a:prstGeom prst="straightConnector1">
            <a:avLst/>
          </a:prstGeom>
          <a:noFill/>
          <a:ln w="9525" cap="flat" cmpd="sng">
            <a:solidFill>
              <a:schemeClr val="lt2"/>
            </a:solidFill>
            <a:prstDash val="solid"/>
            <a:round/>
            <a:headEnd type="oval" w="med" len="med"/>
            <a:tailEnd type="oval" w="med" len="med"/>
          </a:ln>
        </p:spPr>
      </p:cxnSp>
      <p:sp>
        <p:nvSpPr>
          <p:cNvPr id="444" name="Google Shape;444;p38"/>
          <p:cNvSpPr txBox="1"/>
          <p:nvPr/>
        </p:nvSpPr>
        <p:spPr>
          <a:xfrm>
            <a:off x="2374431" y="3571950"/>
            <a:ext cx="1098900" cy="53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fa-IR" sz="900" dirty="0">
                <a:solidFill>
                  <a:schemeClr val="tx1"/>
                </a:solidFill>
                <a:latin typeface="News Cycle"/>
                <a:ea typeface="News Cycle"/>
                <a:cs typeface="B Nazanin" panose="00000700000000000000" pitchFamily="2" charset="-78"/>
                <a:sym typeface="News Cycle"/>
              </a:rPr>
              <a:t>قالب پاورپوینت معماری اسلامی قابل ویرایش می باشد</a:t>
            </a:r>
            <a:endParaRPr sz="900" dirty="0">
              <a:solidFill>
                <a:schemeClr val="tx1"/>
              </a:solidFill>
              <a:latin typeface="News Cycle"/>
              <a:ea typeface="News Cycle"/>
              <a:cs typeface="B Nazanin" panose="00000700000000000000" pitchFamily="2" charset="-78"/>
              <a:sym typeface="News Cycle"/>
            </a:endParaRPr>
          </a:p>
        </p:txBody>
      </p:sp>
      <p:cxnSp>
        <p:nvCxnSpPr>
          <p:cNvPr id="445" name="Google Shape;445;p38"/>
          <p:cNvCxnSpPr/>
          <p:nvPr/>
        </p:nvCxnSpPr>
        <p:spPr>
          <a:xfrm rot="10800000">
            <a:off x="3590000" y="3048769"/>
            <a:ext cx="0" cy="498600"/>
          </a:xfrm>
          <a:prstGeom prst="straightConnector1">
            <a:avLst/>
          </a:prstGeom>
          <a:noFill/>
          <a:ln w="9525" cap="flat" cmpd="sng">
            <a:solidFill>
              <a:schemeClr val="lt2"/>
            </a:solidFill>
            <a:prstDash val="solid"/>
            <a:round/>
            <a:headEnd type="oval" w="med" len="med"/>
            <a:tailEnd type="oval" w="med" len="med"/>
          </a:ln>
        </p:spPr>
      </p:cxnSp>
      <p:sp>
        <p:nvSpPr>
          <p:cNvPr id="446" name="Google Shape;446;p38"/>
          <p:cNvSpPr txBox="1"/>
          <p:nvPr/>
        </p:nvSpPr>
        <p:spPr>
          <a:xfrm>
            <a:off x="3544430" y="3571950"/>
            <a:ext cx="1098900" cy="53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fa-IR" sz="900" dirty="0">
                <a:solidFill>
                  <a:schemeClr val="tx1"/>
                </a:solidFill>
                <a:latin typeface="News Cycle"/>
                <a:ea typeface="News Cycle"/>
                <a:cs typeface="B Nazanin" panose="00000700000000000000" pitchFamily="2" charset="-78"/>
                <a:sym typeface="News Cycle"/>
              </a:rPr>
              <a:t>قالب پاورپوینت معماری اسلامی قابل ویرایش می باشد</a:t>
            </a:r>
            <a:endParaRPr sz="900" dirty="0">
              <a:solidFill>
                <a:schemeClr val="tx1"/>
              </a:solidFill>
              <a:latin typeface="News Cycle"/>
              <a:ea typeface="News Cycle"/>
              <a:cs typeface="B Nazanin" panose="00000700000000000000" pitchFamily="2" charset="-78"/>
              <a:sym typeface="News Cycle"/>
            </a:endParaRPr>
          </a:p>
        </p:txBody>
      </p:sp>
      <p:cxnSp>
        <p:nvCxnSpPr>
          <p:cNvPr id="447" name="Google Shape;447;p38"/>
          <p:cNvCxnSpPr/>
          <p:nvPr/>
        </p:nvCxnSpPr>
        <p:spPr>
          <a:xfrm rot="10800000">
            <a:off x="4751943" y="3048769"/>
            <a:ext cx="0" cy="498600"/>
          </a:xfrm>
          <a:prstGeom prst="straightConnector1">
            <a:avLst/>
          </a:prstGeom>
          <a:noFill/>
          <a:ln w="9525" cap="flat" cmpd="sng">
            <a:solidFill>
              <a:schemeClr val="lt2"/>
            </a:solidFill>
            <a:prstDash val="solid"/>
            <a:round/>
            <a:headEnd type="oval" w="med" len="med"/>
            <a:tailEnd type="oval" w="med" len="med"/>
          </a:ln>
        </p:spPr>
      </p:cxnSp>
      <p:sp>
        <p:nvSpPr>
          <p:cNvPr id="448" name="Google Shape;448;p38"/>
          <p:cNvSpPr txBox="1"/>
          <p:nvPr/>
        </p:nvSpPr>
        <p:spPr>
          <a:xfrm>
            <a:off x="4714429" y="3571950"/>
            <a:ext cx="1098900" cy="53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fa-IR" sz="900" dirty="0">
                <a:solidFill>
                  <a:schemeClr val="tx1"/>
                </a:solidFill>
                <a:latin typeface="News Cycle"/>
                <a:ea typeface="News Cycle"/>
                <a:cs typeface="B Nazanin" panose="00000700000000000000" pitchFamily="2" charset="-78"/>
                <a:sym typeface="News Cycle"/>
              </a:rPr>
              <a:t>قالب پاورپوینت معماری اسلامی قابل ویرایش می باشد</a:t>
            </a:r>
            <a:endParaRPr sz="900" dirty="0">
              <a:solidFill>
                <a:schemeClr val="tx1"/>
              </a:solidFill>
              <a:latin typeface="News Cycle"/>
              <a:ea typeface="News Cycle"/>
              <a:cs typeface="B Nazanin" panose="00000700000000000000" pitchFamily="2" charset="-78"/>
              <a:sym typeface="News Cycle"/>
            </a:endParaRPr>
          </a:p>
        </p:txBody>
      </p:sp>
      <p:cxnSp>
        <p:nvCxnSpPr>
          <p:cNvPr id="449" name="Google Shape;449;p38"/>
          <p:cNvCxnSpPr/>
          <p:nvPr/>
        </p:nvCxnSpPr>
        <p:spPr>
          <a:xfrm rot="10800000">
            <a:off x="5913886" y="3048769"/>
            <a:ext cx="0" cy="498600"/>
          </a:xfrm>
          <a:prstGeom prst="straightConnector1">
            <a:avLst/>
          </a:prstGeom>
          <a:noFill/>
          <a:ln w="9525" cap="flat" cmpd="sng">
            <a:solidFill>
              <a:schemeClr val="lt2"/>
            </a:solidFill>
            <a:prstDash val="solid"/>
            <a:round/>
            <a:headEnd type="oval" w="med" len="med"/>
            <a:tailEnd type="oval" w="med" len="med"/>
          </a:ln>
        </p:spPr>
      </p:cxnSp>
      <p:sp>
        <p:nvSpPr>
          <p:cNvPr id="450" name="Google Shape;450;p38"/>
          <p:cNvSpPr txBox="1"/>
          <p:nvPr/>
        </p:nvSpPr>
        <p:spPr>
          <a:xfrm>
            <a:off x="5884429" y="3571950"/>
            <a:ext cx="1098900" cy="53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fa-IR" sz="900" dirty="0">
                <a:solidFill>
                  <a:schemeClr val="tx1"/>
                </a:solidFill>
                <a:latin typeface="News Cycle"/>
                <a:ea typeface="News Cycle"/>
                <a:cs typeface="B Nazanin" panose="00000700000000000000" pitchFamily="2" charset="-78"/>
                <a:sym typeface="News Cycle"/>
              </a:rPr>
              <a:t>قالب پاورپوینت معماری اسلامی قابل ویرایش می باشد</a:t>
            </a:r>
            <a:endParaRPr sz="900" dirty="0">
              <a:solidFill>
                <a:schemeClr val="tx1"/>
              </a:solidFill>
              <a:latin typeface="News Cycle"/>
              <a:ea typeface="News Cycle"/>
              <a:cs typeface="B Nazanin" panose="00000700000000000000" pitchFamily="2" charset="-78"/>
              <a:sym typeface="News Cycle"/>
            </a:endParaRPr>
          </a:p>
        </p:txBody>
      </p:sp>
      <p:cxnSp>
        <p:nvCxnSpPr>
          <p:cNvPr id="451" name="Google Shape;451;p38"/>
          <p:cNvCxnSpPr/>
          <p:nvPr/>
        </p:nvCxnSpPr>
        <p:spPr>
          <a:xfrm rot="10800000">
            <a:off x="7075829" y="3048769"/>
            <a:ext cx="0" cy="498600"/>
          </a:xfrm>
          <a:prstGeom prst="straightConnector1">
            <a:avLst/>
          </a:prstGeom>
          <a:noFill/>
          <a:ln w="9525" cap="flat" cmpd="sng">
            <a:solidFill>
              <a:schemeClr val="lt2"/>
            </a:solidFill>
            <a:prstDash val="solid"/>
            <a:round/>
            <a:headEnd type="oval" w="med" len="med"/>
            <a:tailEnd type="oval" w="med" len="med"/>
          </a:ln>
        </p:spPr>
      </p:cxnSp>
      <p:sp>
        <p:nvSpPr>
          <p:cNvPr id="452" name="Google Shape;452;p38"/>
          <p:cNvSpPr txBox="1"/>
          <p:nvPr/>
        </p:nvSpPr>
        <p:spPr>
          <a:xfrm>
            <a:off x="7042599" y="3571950"/>
            <a:ext cx="723600" cy="53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fa-IR" sz="900" dirty="0">
                <a:solidFill>
                  <a:schemeClr val="tx1"/>
                </a:solidFill>
                <a:latin typeface="News Cycle"/>
                <a:ea typeface="News Cycle"/>
                <a:cs typeface="B Nazanin" panose="00000700000000000000" pitchFamily="2" charset="-78"/>
                <a:sym typeface="News Cycle"/>
              </a:rPr>
              <a:t>قالب پاورپوینت معماری اسلامی قابل ویرایش می باشد</a:t>
            </a:r>
            <a:endParaRPr sz="900" dirty="0">
              <a:solidFill>
                <a:schemeClr val="tx1"/>
              </a:solidFill>
              <a:latin typeface="News Cycle"/>
              <a:ea typeface="News Cycle"/>
              <a:cs typeface="B Nazanin" panose="00000700000000000000" pitchFamily="2" charset="-78"/>
              <a:sym typeface="News Cycle"/>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456"/>
        <p:cNvGrpSpPr/>
        <p:nvPr/>
      </p:nvGrpSpPr>
      <p:grpSpPr>
        <a:xfrm>
          <a:off x="0" y="0"/>
          <a:ext cx="0" cy="0"/>
          <a:chOff x="0" y="0"/>
          <a:chExt cx="0" cy="0"/>
        </a:xfrm>
      </p:grpSpPr>
      <p:sp>
        <p:nvSpPr>
          <p:cNvPr id="457" name="Google Shape;457;p39"/>
          <p:cNvSpPr txBox="1">
            <a:spLocks noGrp="1"/>
          </p:cNvSpPr>
          <p:nvPr>
            <p:ph type="title" idx="4294967295"/>
          </p:nvPr>
        </p:nvSpPr>
        <p:spPr>
          <a:xfrm>
            <a:off x="550500" y="759800"/>
            <a:ext cx="6107700" cy="3963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dirty="0">
                <a:cs typeface="B Nazanin" panose="00000700000000000000" pitchFamily="2" charset="-78"/>
              </a:rPr>
              <a:t>نقشه راه</a:t>
            </a:r>
            <a:endParaRPr dirty="0">
              <a:cs typeface="B Nazanin" panose="00000700000000000000" pitchFamily="2" charset="-78"/>
            </a:endParaRPr>
          </a:p>
        </p:txBody>
      </p:sp>
      <p:sp>
        <p:nvSpPr>
          <p:cNvPr id="458" name="Google Shape;458;p39"/>
          <p:cNvSpPr txBox="1">
            <a:spLocks noGrp="1"/>
          </p:cNvSpPr>
          <p:nvPr>
            <p:ph type="sldNum" idx="12"/>
          </p:nvPr>
        </p:nvSpPr>
        <p:spPr>
          <a:xfrm>
            <a:off x="8556125" y="4688650"/>
            <a:ext cx="359100" cy="4548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43</a:t>
            </a:fld>
            <a:endParaRPr>
              <a:cs typeface="B Nazanin" panose="00000700000000000000" pitchFamily="2" charset="-78"/>
            </a:endParaRPr>
          </a:p>
        </p:txBody>
      </p:sp>
      <p:sp>
        <p:nvSpPr>
          <p:cNvPr id="459" name="Google Shape;459;p39"/>
          <p:cNvSpPr/>
          <p:nvPr/>
        </p:nvSpPr>
        <p:spPr>
          <a:xfrm>
            <a:off x="0" y="2521158"/>
            <a:ext cx="7894320" cy="872868"/>
          </a:xfrm>
          <a:custGeom>
            <a:avLst/>
            <a:gdLst/>
            <a:ahLst/>
            <a:cxnLst/>
            <a:rect l="l" t="t" r="r" b="b"/>
            <a:pathLst>
              <a:path w="12192000" h="1348058" extrusionOk="0">
                <a:moveTo>
                  <a:pt x="12192000" y="0"/>
                </a:moveTo>
                <a:lnTo>
                  <a:pt x="10837333" y="0"/>
                </a:lnTo>
                <a:cubicBezTo>
                  <a:pt x="10463295" y="0"/>
                  <a:pt x="10160000" y="301773"/>
                  <a:pt x="10160000" y="674029"/>
                </a:cubicBezTo>
                <a:lnTo>
                  <a:pt x="10160000" y="674029"/>
                </a:lnTo>
                <a:cubicBezTo>
                  <a:pt x="10160000" y="1046281"/>
                  <a:pt x="9856705" y="1348059"/>
                  <a:pt x="9482667" y="1348059"/>
                </a:cubicBezTo>
                <a:lnTo>
                  <a:pt x="9482667" y="1348059"/>
                </a:lnTo>
                <a:cubicBezTo>
                  <a:pt x="9108581" y="1348059"/>
                  <a:pt x="8805333" y="1046281"/>
                  <a:pt x="8805333" y="674029"/>
                </a:cubicBezTo>
                <a:lnTo>
                  <a:pt x="8805333" y="674029"/>
                </a:lnTo>
                <a:cubicBezTo>
                  <a:pt x="8805333" y="301773"/>
                  <a:pt x="8502086" y="0"/>
                  <a:pt x="8128000" y="0"/>
                </a:cubicBezTo>
                <a:lnTo>
                  <a:pt x="8128000" y="0"/>
                </a:lnTo>
                <a:cubicBezTo>
                  <a:pt x="7753915" y="0"/>
                  <a:pt x="7450667" y="301773"/>
                  <a:pt x="7450667" y="674029"/>
                </a:cubicBezTo>
                <a:lnTo>
                  <a:pt x="7450667" y="674029"/>
                </a:lnTo>
                <a:cubicBezTo>
                  <a:pt x="7450667" y="1046281"/>
                  <a:pt x="7147419" y="1348059"/>
                  <a:pt x="6773334" y="1348059"/>
                </a:cubicBezTo>
                <a:lnTo>
                  <a:pt x="6773334" y="1348059"/>
                </a:lnTo>
                <a:cubicBezTo>
                  <a:pt x="6399248" y="1348059"/>
                  <a:pt x="6096000" y="1046281"/>
                  <a:pt x="6096000" y="674029"/>
                </a:cubicBezTo>
                <a:lnTo>
                  <a:pt x="6096000" y="674029"/>
                </a:lnTo>
                <a:cubicBezTo>
                  <a:pt x="6096000" y="301773"/>
                  <a:pt x="5792753" y="0"/>
                  <a:pt x="5418667" y="0"/>
                </a:cubicBezTo>
                <a:lnTo>
                  <a:pt x="5418667" y="0"/>
                </a:lnTo>
                <a:cubicBezTo>
                  <a:pt x="5044581" y="0"/>
                  <a:pt x="4741334" y="301773"/>
                  <a:pt x="4741334" y="674029"/>
                </a:cubicBezTo>
                <a:lnTo>
                  <a:pt x="4741334" y="674029"/>
                </a:lnTo>
                <a:cubicBezTo>
                  <a:pt x="4741334" y="1046281"/>
                  <a:pt x="4438076" y="1348059"/>
                  <a:pt x="4064000" y="1348059"/>
                </a:cubicBezTo>
                <a:lnTo>
                  <a:pt x="4064000" y="1348059"/>
                </a:lnTo>
                <a:cubicBezTo>
                  <a:pt x="3689924" y="1348059"/>
                  <a:pt x="3386667" y="1046281"/>
                  <a:pt x="3386667" y="674029"/>
                </a:cubicBezTo>
                <a:lnTo>
                  <a:pt x="3386667" y="674029"/>
                </a:lnTo>
                <a:cubicBezTo>
                  <a:pt x="3386667" y="301773"/>
                  <a:pt x="3083410" y="0"/>
                  <a:pt x="2709333" y="0"/>
                </a:cubicBezTo>
                <a:lnTo>
                  <a:pt x="2709333" y="0"/>
                </a:lnTo>
                <a:cubicBezTo>
                  <a:pt x="2335257" y="0"/>
                  <a:pt x="2032000" y="301773"/>
                  <a:pt x="2032000" y="674029"/>
                </a:cubicBezTo>
                <a:lnTo>
                  <a:pt x="2032000" y="674029"/>
                </a:lnTo>
                <a:cubicBezTo>
                  <a:pt x="2032000" y="1046281"/>
                  <a:pt x="1728743" y="1348059"/>
                  <a:pt x="1354667" y="1348059"/>
                </a:cubicBezTo>
                <a:lnTo>
                  <a:pt x="0" y="1348059"/>
                </a:lnTo>
              </a:path>
            </a:pathLst>
          </a:custGeom>
          <a:noFill/>
          <a:ln w="228600" cap="flat" cmpd="sng">
            <a:solidFill>
              <a:schemeClr val="dk2"/>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r" rtl="1">
              <a:spcBef>
                <a:spcPts val="0"/>
              </a:spcBef>
              <a:spcAft>
                <a:spcPts val="0"/>
              </a:spcAft>
              <a:buNone/>
            </a:pPr>
            <a:endParaRPr sz="1800">
              <a:solidFill>
                <a:srgbClr val="000000"/>
              </a:solidFill>
              <a:latin typeface="Calibri"/>
              <a:ea typeface="Calibri"/>
              <a:cs typeface="B Nazanin" panose="00000700000000000000" pitchFamily="2" charset="-78"/>
              <a:sym typeface="Calibri"/>
            </a:endParaRPr>
          </a:p>
        </p:txBody>
      </p:sp>
      <p:sp>
        <p:nvSpPr>
          <p:cNvPr id="460" name="Google Shape;460;p39"/>
          <p:cNvSpPr/>
          <p:nvPr/>
        </p:nvSpPr>
        <p:spPr>
          <a:xfrm>
            <a:off x="0" y="2521158"/>
            <a:ext cx="7894320" cy="872868"/>
          </a:xfrm>
          <a:custGeom>
            <a:avLst/>
            <a:gdLst/>
            <a:ahLst/>
            <a:cxnLst/>
            <a:rect l="l" t="t" r="r" b="b"/>
            <a:pathLst>
              <a:path w="12192000" h="1348058" extrusionOk="0">
                <a:moveTo>
                  <a:pt x="12192000" y="0"/>
                </a:moveTo>
                <a:lnTo>
                  <a:pt x="10837333" y="0"/>
                </a:lnTo>
                <a:cubicBezTo>
                  <a:pt x="10463295" y="0"/>
                  <a:pt x="10160000" y="301773"/>
                  <a:pt x="10160000" y="674029"/>
                </a:cubicBezTo>
                <a:lnTo>
                  <a:pt x="10160000" y="674029"/>
                </a:lnTo>
                <a:cubicBezTo>
                  <a:pt x="10160000" y="1046281"/>
                  <a:pt x="9856705" y="1348059"/>
                  <a:pt x="9482667" y="1348059"/>
                </a:cubicBezTo>
                <a:lnTo>
                  <a:pt x="9482667" y="1348059"/>
                </a:lnTo>
                <a:cubicBezTo>
                  <a:pt x="9108581" y="1348059"/>
                  <a:pt x="8805333" y="1046281"/>
                  <a:pt x="8805333" y="674029"/>
                </a:cubicBezTo>
                <a:lnTo>
                  <a:pt x="8805333" y="674029"/>
                </a:lnTo>
                <a:cubicBezTo>
                  <a:pt x="8805333" y="301773"/>
                  <a:pt x="8502086" y="0"/>
                  <a:pt x="8128000" y="0"/>
                </a:cubicBezTo>
                <a:lnTo>
                  <a:pt x="8128000" y="0"/>
                </a:lnTo>
                <a:cubicBezTo>
                  <a:pt x="7753915" y="0"/>
                  <a:pt x="7450667" y="301773"/>
                  <a:pt x="7450667" y="674029"/>
                </a:cubicBezTo>
                <a:lnTo>
                  <a:pt x="7450667" y="674029"/>
                </a:lnTo>
                <a:cubicBezTo>
                  <a:pt x="7450667" y="1046281"/>
                  <a:pt x="7147419" y="1348059"/>
                  <a:pt x="6773334" y="1348059"/>
                </a:cubicBezTo>
                <a:lnTo>
                  <a:pt x="6773334" y="1348059"/>
                </a:lnTo>
                <a:cubicBezTo>
                  <a:pt x="6399248" y="1348059"/>
                  <a:pt x="6096000" y="1046281"/>
                  <a:pt x="6096000" y="674029"/>
                </a:cubicBezTo>
                <a:lnTo>
                  <a:pt x="6096000" y="674029"/>
                </a:lnTo>
                <a:cubicBezTo>
                  <a:pt x="6096000" y="301773"/>
                  <a:pt x="5792753" y="0"/>
                  <a:pt x="5418667" y="0"/>
                </a:cubicBezTo>
                <a:lnTo>
                  <a:pt x="5418667" y="0"/>
                </a:lnTo>
                <a:cubicBezTo>
                  <a:pt x="5044581" y="0"/>
                  <a:pt x="4741334" y="301773"/>
                  <a:pt x="4741334" y="674029"/>
                </a:cubicBezTo>
                <a:lnTo>
                  <a:pt x="4741334" y="674029"/>
                </a:lnTo>
                <a:cubicBezTo>
                  <a:pt x="4741334" y="1046281"/>
                  <a:pt x="4438076" y="1348059"/>
                  <a:pt x="4064000" y="1348059"/>
                </a:cubicBezTo>
                <a:lnTo>
                  <a:pt x="4064000" y="1348059"/>
                </a:lnTo>
                <a:cubicBezTo>
                  <a:pt x="3689924" y="1348059"/>
                  <a:pt x="3386667" y="1046281"/>
                  <a:pt x="3386667" y="674029"/>
                </a:cubicBezTo>
                <a:lnTo>
                  <a:pt x="3386667" y="674029"/>
                </a:lnTo>
                <a:cubicBezTo>
                  <a:pt x="3386667" y="301773"/>
                  <a:pt x="3083410" y="0"/>
                  <a:pt x="2709333" y="0"/>
                </a:cubicBezTo>
                <a:lnTo>
                  <a:pt x="2709333" y="0"/>
                </a:lnTo>
                <a:cubicBezTo>
                  <a:pt x="2335257" y="0"/>
                  <a:pt x="2032000" y="301773"/>
                  <a:pt x="2032000" y="674029"/>
                </a:cubicBezTo>
                <a:lnTo>
                  <a:pt x="2032000" y="674029"/>
                </a:lnTo>
                <a:cubicBezTo>
                  <a:pt x="2032000" y="1046281"/>
                  <a:pt x="1728743" y="1348059"/>
                  <a:pt x="1354667" y="1348059"/>
                </a:cubicBezTo>
                <a:lnTo>
                  <a:pt x="0" y="1348059"/>
                </a:lnTo>
              </a:path>
            </a:pathLst>
          </a:custGeom>
          <a:noFill/>
          <a:ln w="19050" cap="flat" cmpd="sng">
            <a:solidFill>
              <a:schemeClr val="lt1"/>
            </a:solidFill>
            <a:prstDash val="dash"/>
            <a:miter lim="8000"/>
            <a:headEnd type="none" w="sm" len="sm"/>
            <a:tailEnd type="none" w="sm" len="sm"/>
          </a:ln>
        </p:spPr>
        <p:txBody>
          <a:bodyPr spcFirstLastPara="1" wrap="square" lIns="91425" tIns="45700" rIns="91425" bIns="45700" anchor="ctr" anchorCtr="0">
            <a:noAutofit/>
          </a:bodyPr>
          <a:lstStyle/>
          <a:p>
            <a:pPr marL="0" marR="0" lvl="0" indent="0" algn="r" rtl="1">
              <a:spcBef>
                <a:spcPts val="0"/>
              </a:spcBef>
              <a:spcAft>
                <a:spcPts val="0"/>
              </a:spcAft>
              <a:buNone/>
            </a:pPr>
            <a:endParaRPr sz="1800">
              <a:solidFill>
                <a:schemeClr val="lt1"/>
              </a:solidFill>
              <a:latin typeface="Calibri"/>
              <a:ea typeface="Calibri"/>
              <a:cs typeface="B Nazanin" panose="00000700000000000000" pitchFamily="2" charset="-78"/>
              <a:sym typeface="Calibri"/>
            </a:endParaRPr>
          </a:p>
        </p:txBody>
      </p:sp>
      <p:grpSp>
        <p:nvGrpSpPr>
          <p:cNvPr id="461" name="Google Shape;461;p39"/>
          <p:cNvGrpSpPr/>
          <p:nvPr/>
        </p:nvGrpSpPr>
        <p:grpSpPr>
          <a:xfrm>
            <a:off x="1543415" y="1944198"/>
            <a:ext cx="409200" cy="409200"/>
            <a:chOff x="1543415" y="1944198"/>
            <a:chExt cx="409200" cy="409200"/>
          </a:xfrm>
        </p:grpSpPr>
        <p:sp>
          <p:nvSpPr>
            <p:cNvPr id="462" name="Google Shape;462;p39"/>
            <p:cNvSpPr/>
            <p:nvPr/>
          </p:nvSpPr>
          <p:spPr>
            <a:xfrm rot="8100000">
              <a:off x="1603341" y="2004124"/>
              <a:ext cx="289348" cy="289348"/>
            </a:xfrm>
            <a:prstGeom prst="teardrop">
              <a:avLst>
                <a:gd name="adj" fmla="val 100000"/>
              </a:avLst>
            </a:pr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463" name="Google Shape;463;p39"/>
            <p:cNvSpPr/>
            <p:nvPr/>
          </p:nvSpPr>
          <p:spPr>
            <a:xfrm>
              <a:off x="1690148" y="2085199"/>
              <a:ext cx="115800" cy="115800"/>
            </a:xfrm>
            <a:prstGeom prst="ellipse">
              <a:avLst/>
            </a:prstGeom>
            <a:solidFill>
              <a:schemeClr val="lt1"/>
            </a:solidFill>
            <a:ln>
              <a:noFill/>
            </a:ln>
          </p:spPr>
          <p:txBody>
            <a:bodyPr spcFirstLastPara="1" wrap="square" lIns="0" tIns="0" rIns="0" bIns="0" anchor="ctr" anchorCtr="0">
              <a:noAutofit/>
            </a:bodyPr>
            <a:lstStyle/>
            <a:p>
              <a:pPr marL="0" lvl="0" indent="0" algn="ctr" rtl="1">
                <a:spcBef>
                  <a:spcPts val="0"/>
                </a:spcBef>
                <a:spcAft>
                  <a:spcPts val="0"/>
                </a:spcAft>
                <a:buNone/>
              </a:pPr>
              <a:r>
                <a:rPr lang="en" sz="600">
                  <a:solidFill>
                    <a:schemeClr val="tx1"/>
                  </a:solidFill>
                  <a:latin typeface="News Cycle"/>
                  <a:ea typeface="News Cycle"/>
                  <a:cs typeface="B Nazanin" panose="00000700000000000000" pitchFamily="2" charset="-78"/>
                  <a:sym typeface="News Cycle"/>
                </a:rPr>
                <a:t>1</a:t>
              </a:r>
              <a:endParaRPr sz="600">
                <a:solidFill>
                  <a:schemeClr val="tx1"/>
                </a:solidFill>
                <a:latin typeface="News Cycle"/>
                <a:ea typeface="News Cycle"/>
                <a:cs typeface="B Nazanin" panose="00000700000000000000" pitchFamily="2" charset="-78"/>
                <a:sym typeface="News Cycle"/>
              </a:endParaRPr>
            </a:p>
          </p:txBody>
        </p:sp>
      </p:grpSp>
      <p:grpSp>
        <p:nvGrpSpPr>
          <p:cNvPr id="464" name="Google Shape;464;p39"/>
          <p:cNvGrpSpPr/>
          <p:nvPr/>
        </p:nvGrpSpPr>
        <p:grpSpPr>
          <a:xfrm>
            <a:off x="3295851" y="1944198"/>
            <a:ext cx="409200" cy="409200"/>
            <a:chOff x="3295851" y="1944198"/>
            <a:chExt cx="409200" cy="409200"/>
          </a:xfrm>
        </p:grpSpPr>
        <p:sp>
          <p:nvSpPr>
            <p:cNvPr id="465" name="Google Shape;465;p39"/>
            <p:cNvSpPr/>
            <p:nvPr/>
          </p:nvSpPr>
          <p:spPr>
            <a:xfrm rot="8100000">
              <a:off x="3355777" y="2004124"/>
              <a:ext cx="289348" cy="289348"/>
            </a:xfrm>
            <a:prstGeom prst="teardrop">
              <a:avLst>
                <a:gd name="adj" fmla="val 100000"/>
              </a:avLst>
            </a:pr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466" name="Google Shape;466;p39"/>
            <p:cNvSpPr/>
            <p:nvPr/>
          </p:nvSpPr>
          <p:spPr>
            <a:xfrm>
              <a:off x="3442584" y="2085199"/>
              <a:ext cx="115800" cy="115800"/>
            </a:xfrm>
            <a:prstGeom prst="ellipse">
              <a:avLst/>
            </a:prstGeom>
            <a:solidFill>
              <a:schemeClr val="lt1"/>
            </a:solidFill>
            <a:ln>
              <a:noFill/>
            </a:ln>
          </p:spPr>
          <p:txBody>
            <a:bodyPr spcFirstLastPara="1" wrap="square" lIns="0" tIns="0" rIns="0" bIns="0" anchor="ctr" anchorCtr="0">
              <a:noAutofit/>
            </a:bodyPr>
            <a:lstStyle/>
            <a:p>
              <a:pPr marL="0" lvl="0" indent="0" algn="ctr" rtl="1">
                <a:spcBef>
                  <a:spcPts val="0"/>
                </a:spcBef>
                <a:spcAft>
                  <a:spcPts val="0"/>
                </a:spcAft>
                <a:buNone/>
              </a:pPr>
              <a:r>
                <a:rPr lang="en" sz="600">
                  <a:solidFill>
                    <a:schemeClr val="tx1"/>
                  </a:solidFill>
                  <a:latin typeface="News Cycle"/>
                  <a:ea typeface="News Cycle"/>
                  <a:cs typeface="B Nazanin" panose="00000700000000000000" pitchFamily="2" charset="-78"/>
                  <a:sym typeface="News Cycle"/>
                </a:rPr>
                <a:t>3</a:t>
              </a:r>
              <a:endParaRPr sz="600">
                <a:solidFill>
                  <a:schemeClr val="tx1"/>
                </a:solidFill>
                <a:latin typeface="News Cycle"/>
                <a:ea typeface="News Cycle"/>
                <a:cs typeface="B Nazanin" panose="00000700000000000000" pitchFamily="2" charset="-78"/>
                <a:sym typeface="News Cycle"/>
              </a:endParaRPr>
            </a:p>
          </p:txBody>
        </p:sp>
      </p:grpSp>
      <p:grpSp>
        <p:nvGrpSpPr>
          <p:cNvPr id="467" name="Google Shape;467;p39"/>
          <p:cNvGrpSpPr/>
          <p:nvPr/>
        </p:nvGrpSpPr>
        <p:grpSpPr>
          <a:xfrm>
            <a:off x="5048287" y="1944198"/>
            <a:ext cx="409200" cy="409200"/>
            <a:chOff x="5048287" y="1944198"/>
            <a:chExt cx="409200" cy="409200"/>
          </a:xfrm>
        </p:grpSpPr>
        <p:sp>
          <p:nvSpPr>
            <p:cNvPr id="468" name="Google Shape;468;p39"/>
            <p:cNvSpPr/>
            <p:nvPr/>
          </p:nvSpPr>
          <p:spPr>
            <a:xfrm rot="8100000">
              <a:off x="5108213" y="2004124"/>
              <a:ext cx="289348" cy="289348"/>
            </a:xfrm>
            <a:prstGeom prst="teardrop">
              <a:avLst>
                <a:gd name="adj" fmla="val 100000"/>
              </a:avLst>
            </a:prstGeom>
            <a:solidFill>
              <a:schemeClr val="accent5"/>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469" name="Google Shape;469;p39"/>
            <p:cNvSpPr/>
            <p:nvPr/>
          </p:nvSpPr>
          <p:spPr>
            <a:xfrm>
              <a:off x="5195020" y="2085199"/>
              <a:ext cx="115800" cy="115800"/>
            </a:xfrm>
            <a:prstGeom prst="ellipse">
              <a:avLst/>
            </a:prstGeom>
            <a:solidFill>
              <a:schemeClr val="lt1"/>
            </a:solidFill>
            <a:ln>
              <a:noFill/>
            </a:ln>
          </p:spPr>
          <p:txBody>
            <a:bodyPr spcFirstLastPara="1" wrap="square" lIns="0" tIns="0" rIns="0" bIns="0" anchor="ctr" anchorCtr="0">
              <a:noAutofit/>
            </a:bodyPr>
            <a:lstStyle/>
            <a:p>
              <a:pPr marL="0" lvl="0" indent="0" algn="ctr" rtl="1">
                <a:spcBef>
                  <a:spcPts val="0"/>
                </a:spcBef>
                <a:spcAft>
                  <a:spcPts val="0"/>
                </a:spcAft>
                <a:buNone/>
              </a:pPr>
              <a:r>
                <a:rPr lang="en" sz="600">
                  <a:solidFill>
                    <a:schemeClr val="tx1"/>
                  </a:solidFill>
                  <a:latin typeface="News Cycle"/>
                  <a:ea typeface="News Cycle"/>
                  <a:cs typeface="B Nazanin" panose="00000700000000000000" pitchFamily="2" charset="-78"/>
                  <a:sym typeface="News Cycle"/>
                </a:rPr>
                <a:t>5</a:t>
              </a:r>
              <a:endParaRPr sz="600">
                <a:solidFill>
                  <a:schemeClr val="tx1"/>
                </a:solidFill>
                <a:latin typeface="News Cycle"/>
                <a:ea typeface="News Cycle"/>
                <a:cs typeface="B Nazanin" panose="00000700000000000000" pitchFamily="2" charset="-78"/>
                <a:sym typeface="News Cycle"/>
              </a:endParaRPr>
            </a:p>
          </p:txBody>
        </p:sp>
      </p:grpSp>
      <p:grpSp>
        <p:nvGrpSpPr>
          <p:cNvPr id="470" name="Google Shape;470;p39"/>
          <p:cNvGrpSpPr/>
          <p:nvPr/>
        </p:nvGrpSpPr>
        <p:grpSpPr>
          <a:xfrm>
            <a:off x="5945632" y="3562553"/>
            <a:ext cx="409200" cy="409200"/>
            <a:chOff x="5945632" y="3562553"/>
            <a:chExt cx="409200" cy="409200"/>
          </a:xfrm>
        </p:grpSpPr>
        <p:sp>
          <p:nvSpPr>
            <p:cNvPr id="471" name="Google Shape;471;p39"/>
            <p:cNvSpPr/>
            <p:nvPr/>
          </p:nvSpPr>
          <p:spPr>
            <a:xfrm rot="-2700000">
              <a:off x="6005558" y="3622479"/>
              <a:ext cx="289348" cy="289348"/>
            </a:xfrm>
            <a:prstGeom prst="teardrop">
              <a:avLst>
                <a:gd name="adj" fmla="val 100000"/>
              </a:avLst>
            </a:prstGeom>
            <a:solidFill>
              <a:schemeClr val="accent6"/>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472" name="Google Shape;472;p39"/>
            <p:cNvSpPr/>
            <p:nvPr/>
          </p:nvSpPr>
          <p:spPr>
            <a:xfrm flipH="1">
              <a:off x="6092299" y="3714877"/>
              <a:ext cx="115800" cy="115800"/>
            </a:xfrm>
            <a:prstGeom prst="ellipse">
              <a:avLst/>
            </a:prstGeom>
            <a:solidFill>
              <a:schemeClr val="lt1"/>
            </a:solidFill>
            <a:ln>
              <a:noFill/>
            </a:ln>
          </p:spPr>
          <p:txBody>
            <a:bodyPr spcFirstLastPara="1" wrap="square" lIns="0" tIns="0" rIns="0" bIns="0" anchor="ctr" anchorCtr="0">
              <a:noAutofit/>
            </a:bodyPr>
            <a:lstStyle/>
            <a:p>
              <a:pPr marL="0" lvl="0" indent="0" algn="ctr" rtl="1">
                <a:spcBef>
                  <a:spcPts val="0"/>
                </a:spcBef>
                <a:spcAft>
                  <a:spcPts val="0"/>
                </a:spcAft>
                <a:buNone/>
              </a:pPr>
              <a:r>
                <a:rPr lang="en" sz="600">
                  <a:solidFill>
                    <a:schemeClr val="tx1"/>
                  </a:solidFill>
                  <a:latin typeface="News Cycle"/>
                  <a:ea typeface="News Cycle"/>
                  <a:cs typeface="B Nazanin" panose="00000700000000000000" pitchFamily="2" charset="-78"/>
                  <a:sym typeface="News Cycle"/>
                </a:rPr>
                <a:t>6</a:t>
              </a:r>
              <a:endParaRPr sz="600">
                <a:solidFill>
                  <a:schemeClr val="tx1"/>
                </a:solidFill>
                <a:latin typeface="News Cycle"/>
                <a:ea typeface="News Cycle"/>
                <a:cs typeface="B Nazanin" panose="00000700000000000000" pitchFamily="2" charset="-78"/>
                <a:sym typeface="News Cycle"/>
              </a:endParaRPr>
            </a:p>
          </p:txBody>
        </p:sp>
      </p:grpSp>
      <p:grpSp>
        <p:nvGrpSpPr>
          <p:cNvPr id="473" name="Google Shape;473;p39"/>
          <p:cNvGrpSpPr/>
          <p:nvPr/>
        </p:nvGrpSpPr>
        <p:grpSpPr>
          <a:xfrm>
            <a:off x="4193196" y="3562553"/>
            <a:ext cx="409200" cy="409200"/>
            <a:chOff x="4193196" y="3562553"/>
            <a:chExt cx="409200" cy="409200"/>
          </a:xfrm>
        </p:grpSpPr>
        <p:sp>
          <p:nvSpPr>
            <p:cNvPr id="474" name="Google Shape;474;p39"/>
            <p:cNvSpPr/>
            <p:nvPr/>
          </p:nvSpPr>
          <p:spPr>
            <a:xfrm rot="-2700000">
              <a:off x="4253122" y="3622479"/>
              <a:ext cx="289348" cy="289348"/>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475" name="Google Shape;475;p39"/>
            <p:cNvSpPr/>
            <p:nvPr/>
          </p:nvSpPr>
          <p:spPr>
            <a:xfrm flipH="1">
              <a:off x="4339863" y="3714877"/>
              <a:ext cx="115800" cy="115800"/>
            </a:xfrm>
            <a:prstGeom prst="ellipse">
              <a:avLst/>
            </a:prstGeom>
            <a:solidFill>
              <a:schemeClr val="lt1"/>
            </a:solidFill>
            <a:ln>
              <a:noFill/>
            </a:ln>
          </p:spPr>
          <p:txBody>
            <a:bodyPr spcFirstLastPara="1" wrap="square" lIns="0" tIns="0" rIns="0" bIns="0" anchor="ctr" anchorCtr="0">
              <a:noAutofit/>
            </a:bodyPr>
            <a:lstStyle/>
            <a:p>
              <a:pPr marL="0" lvl="0" indent="0" algn="ctr" rtl="1">
                <a:spcBef>
                  <a:spcPts val="0"/>
                </a:spcBef>
                <a:spcAft>
                  <a:spcPts val="0"/>
                </a:spcAft>
                <a:buNone/>
              </a:pPr>
              <a:r>
                <a:rPr lang="en" sz="600">
                  <a:solidFill>
                    <a:schemeClr val="tx1"/>
                  </a:solidFill>
                  <a:latin typeface="News Cycle"/>
                  <a:ea typeface="News Cycle"/>
                  <a:cs typeface="B Nazanin" panose="00000700000000000000" pitchFamily="2" charset="-78"/>
                  <a:sym typeface="News Cycle"/>
                </a:rPr>
                <a:t>4</a:t>
              </a:r>
              <a:endParaRPr sz="600">
                <a:solidFill>
                  <a:schemeClr val="tx1"/>
                </a:solidFill>
                <a:latin typeface="News Cycle"/>
                <a:ea typeface="News Cycle"/>
                <a:cs typeface="B Nazanin" panose="00000700000000000000" pitchFamily="2" charset="-78"/>
                <a:sym typeface="News Cycle"/>
              </a:endParaRPr>
            </a:p>
          </p:txBody>
        </p:sp>
      </p:grpSp>
      <p:grpSp>
        <p:nvGrpSpPr>
          <p:cNvPr id="476" name="Google Shape;476;p39"/>
          <p:cNvGrpSpPr/>
          <p:nvPr/>
        </p:nvGrpSpPr>
        <p:grpSpPr>
          <a:xfrm>
            <a:off x="2440760" y="3562553"/>
            <a:ext cx="409200" cy="409200"/>
            <a:chOff x="2440760" y="3562553"/>
            <a:chExt cx="409200" cy="409200"/>
          </a:xfrm>
        </p:grpSpPr>
        <p:sp>
          <p:nvSpPr>
            <p:cNvPr id="477" name="Google Shape;477;p39"/>
            <p:cNvSpPr/>
            <p:nvPr/>
          </p:nvSpPr>
          <p:spPr>
            <a:xfrm rot="-2700000">
              <a:off x="2500686" y="3622479"/>
              <a:ext cx="289348" cy="289348"/>
            </a:xfrm>
            <a:prstGeom prst="teardrop">
              <a:avLst>
                <a:gd name="adj" fmla="val 100000"/>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tx1"/>
                </a:solidFill>
                <a:cs typeface="B Nazanin" panose="00000700000000000000" pitchFamily="2" charset="-78"/>
              </a:endParaRPr>
            </a:p>
          </p:txBody>
        </p:sp>
        <p:sp>
          <p:nvSpPr>
            <p:cNvPr id="478" name="Google Shape;478;p39"/>
            <p:cNvSpPr/>
            <p:nvPr/>
          </p:nvSpPr>
          <p:spPr>
            <a:xfrm flipH="1">
              <a:off x="2587427" y="3714877"/>
              <a:ext cx="115800" cy="115800"/>
            </a:xfrm>
            <a:prstGeom prst="ellipse">
              <a:avLst/>
            </a:prstGeom>
            <a:solidFill>
              <a:schemeClr val="lt1"/>
            </a:solidFill>
            <a:ln>
              <a:noFill/>
            </a:ln>
          </p:spPr>
          <p:txBody>
            <a:bodyPr spcFirstLastPara="1" wrap="square" lIns="0" tIns="0" rIns="0" bIns="0" anchor="ctr" anchorCtr="0">
              <a:noAutofit/>
            </a:bodyPr>
            <a:lstStyle/>
            <a:p>
              <a:pPr marL="0" lvl="0" indent="0" algn="ctr" rtl="1">
                <a:spcBef>
                  <a:spcPts val="0"/>
                </a:spcBef>
                <a:spcAft>
                  <a:spcPts val="0"/>
                </a:spcAft>
                <a:buNone/>
              </a:pPr>
              <a:r>
                <a:rPr lang="en" sz="600">
                  <a:solidFill>
                    <a:schemeClr val="tx1"/>
                  </a:solidFill>
                  <a:latin typeface="News Cycle"/>
                  <a:ea typeface="News Cycle"/>
                  <a:cs typeface="B Nazanin" panose="00000700000000000000" pitchFamily="2" charset="-78"/>
                  <a:sym typeface="News Cycle"/>
                </a:rPr>
                <a:t>2</a:t>
              </a:r>
              <a:endParaRPr sz="600">
                <a:solidFill>
                  <a:schemeClr val="tx1"/>
                </a:solidFill>
                <a:latin typeface="News Cycle"/>
                <a:ea typeface="News Cycle"/>
                <a:cs typeface="B Nazanin" panose="00000700000000000000" pitchFamily="2" charset="-78"/>
                <a:sym typeface="News Cycle"/>
              </a:endParaRPr>
            </a:p>
          </p:txBody>
        </p:sp>
      </p:grpSp>
      <p:sp>
        <p:nvSpPr>
          <p:cNvPr id="479" name="Google Shape;479;p39"/>
          <p:cNvSpPr txBox="1"/>
          <p:nvPr/>
        </p:nvSpPr>
        <p:spPr>
          <a:xfrm>
            <a:off x="1192312" y="1471350"/>
            <a:ext cx="1111500" cy="460800"/>
          </a:xfrm>
          <a:prstGeom prst="rect">
            <a:avLst/>
          </a:prstGeom>
          <a:noFill/>
          <a:ln>
            <a:noFill/>
          </a:ln>
        </p:spPr>
        <p:txBody>
          <a:bodyPr spcFirstLastPara="1" wrap="square" lIns="0" tIns="0" rIns="0" bIns="0" anchor="b" anchorCtr="0">
            <a:noAutofit/>
          </a:bodyPr>
          <a:lstStyle/>
          <a:p>
            <a:pPr marL="0" marR="0" lvl="0" indent="0" algn="ctr" rtl="1">
              <a:lnSpc>
                <a:spcPct val="100000"/>
              </a:lnSpc>
              <a:spcBef>
                <a:spcPts val="0"/>
              </a:spcBef>
              <a:spcAft>
                <a:spcPts val="0"/>
              </a:spcAft>
              <a:buNone/>
            </a:pPr>
            <a:r>
              <a:rPr lang="fa-IR" sz="900" dirty="0">
                <a:solidFill>
                  <a:schemeClr val="tx1"/>
                </a:solidFill>
                <a:latin typeface="News Cycle"/>
                <a:ea typeface="News Cycle"/>
                <a:cs typeface="B Nazanin" panose="00000700000000000000" pitchFamily="2" charset="-78"/>
                <a:sym typeface="News Cycle"/>
              </a:rPr>
              <a:t>قالب پاورپوینت معماری اسلامی قابل ویرایش می باشد</a:t>
            </a:r>
            <a:endParaRPr sz="900" dirty="0">
              <a:solidFill>
                <a:schemeClr val="tx1"/>
              </a:solidFill>
              <a:latin typeface="News Cycle"/>
              <a:ea typeface="News Cycle"/>
              <a:cs typeface="B Nazanin" panose="00000700000000000000" pitchFamily="2" charset="-78"/>
              <a:sym typeface="News Cycle"/>
            </a:endParaRPr>
          </a:p>
        </p:txBody>
      </p:sp>
      <p:sp>
        <p:nvSpPr>
          <p:cNvPr id="480" name="Google Shape;480;p39"/>
          <p:cNvSpPr txBox="1"/>
          <p:nvPr/>
        </p:nvSpPr>
        <p:spPr>
          <a:xfrm>
            <a:off x="2918204" y="1471350"/>
            <a:ext cx="1111500" cy="460800"/>
          </a:xfrm>
          <a:prstGeom prst="rect">
            <a:avLst/>
          </a:prstGeom>
          <a:noFill/>
          <a:ln>
            <a:noFill/>
          </a:ln>
        </p:spPr>
        <p:txBody>
          <a:bodyPr spcFirstLastPara="1" wrap="square" lIns="0" tIns="0" rIns="0" bIns="0" anchor="b" anchorCtr="0">
            <a:noAutofit/>
          </a:bodyPr>
          <a:lstStyle/>
          <a:p>
            <a:pPr marL="0" marR="0" lvl="0" indent="0" algn="ctr" rtl="1">
              <a:lnSpc>
                <a:spcPct val="100000"/>
              </a:lnSpc>
              <a:spcBef>
                <a:spcPts val="0"/>
              </a:spcBef>
              <a:spcAft>
                <a:spcPts val="0"/>
              </a:spcAft>
              <a:buNone/>
            </a:pPr>
            <a:r>
              <a:rPr lang="fa-IR" sz="900" dirty="0">
                <a:solidFill>
                  <a:schemeClr val="tx1"/>
                </a:solidFill>
                <a:latin typeface="News Cycle"/>
                <a:ea typeface="News Cycle"/>
                <a:cs typeface="B Nazanin" panose="00000700000000000000" pitchFamily="2" charset="-78"/>
                <a:sym typeface="News Cycle"/>
              </a:rPr>
              <a:t>قالب پاورپوینت معماری اسلامی قابل ویرایش می باشد</a:t>
            </a:r>
            <a:endParaRPr sz="900" dirty="0">
              <a:solidFill>
                <a:schemeClr val="tx1"/>
              </a:solidFill>
              <a:latin typeface="News Cycle"/>
              <a:ea typeface="News Cycle"/>
              <a:cs typeface="B Nazanin" panose="00000700000000000000" pitchFamily="2" charset="-78"/>
              <a:sym typeface="News Cycle"/>
            </a:endParaRPr>
          </a:p>
        </p:txBody>
      </p:sp>
      <p:sp>
        <p:nvSpPr>
          <p:cNvPr id="481" name="Google Shape;481;p39"/>
          <p:cNvSpPr txBox="1"/>
          <p:nvPr/>
        </p:nvSpPr>
        <p:spPr>
          <a:xfrm>
            <a:off x="4697194" y="1471350"/>
            <a:ext cx="1111500" cy="460800"/>
          </a:xfrm>
          <a:prstGeom prst="rect">
            <a:avLst/>
          </a:prstGeom>
          <a:noFill/>
          <a:ln>
            <a:noFill/>
          </a:ln>
        </p:spPr>
        <p:txBody>
          <a:bodyPr spcFirstLastPara="1" wrap="square" lIns="0" tIns="0" rIns="0" bIns="0" anchor="b" anchorCtr="0">
            <a:noAutofit/>
          </a:bodyPr>
          <a:lstStyle/>
          <a:p>
            <a:pPr marL="0" marR="0" lvl="0" indent="0" algn="ctr" rtl="1">
              <a:lnSpc>
                <a:spcPct val="100000"/>
              </a:lnSpc>
              <a:spcBef>
                <a:spcPts val="0"/>
              </a:spcBef>
              <a:spcAft>
                <a:spcPts val="0"/>
              </a:spcAft>
              <a:buNone/>
            </a:pPr>
            <a:r>
              <a:rPr lang="fa-IR" sz="900" dirty="0">
                <a:solidFill>
                  <a:schemeClr val="tx1"/>
                </a:solidFill>
                <a:latin typeface="News Cycle"/>
                <a:ea typeface="News Cycle"/>
                <a:cs typeface="B Nazanin" panose="00000700000000000000" pitchFamily="2" charset="-78"/>
                <a:sym typeface="News Cycle"/>
              </a:rPr>
              <a:t>قالب پاورپوینت معماری اسلامی قابل ویرایش می باشد</a:t>
            </a:r>
            <a:endParaRPr sz="900" dirty="0">
              <a:solidFill>
                <a:schemeClr val="tx1"/>
              </a:solidFill>
              <a:latin typeface="News Cycle"/>
              <a:ea typeface="News Cycle"/>
              <a:cs typeface="B Nazanin" panose="00000700000000000000" pitchFamily="2" charset="-78"/>
              <a:sym typeface="News Cycle"/>
            </a:endParaRPr>
          </a:p>
        </p:txBody>
      </p:sp>
      <p:sp>
        <p:nvSpPr>
          <p:cNvPr id="482" name="Google Shape;482;p39"/>
          <p:cNvSpPr txBox="1"/>
          <p:nvPr/>
        </p:nvSpPr>
        <p:spPr>
          <a:xfrm>
            <a:off x="2089517" y="3983694"/>
            <a:ext cx="1111500" cy="460800"/>
          </a:xfrm>
          <a:prstGeom prst="rect">
            <a:avLst/>
          </a:prstGeom>
          <a:noFill/>
          <a:ln>
            <a:noFill/>
          </a:ln>
        </p:spPr>
        <p:txBody>
          <a:bodyPr spcFirstLastPara="1" wrap="square" lIns="0" tIns="0" rIns="0" bIns="0" anchor="t" anchorCtr="0">
            <a:noAutofit/>
          </a:bodyPr>
          <a:lstStyle/>
          <a:p>
            <a:pPr marL="0" marR="0" lvl="0" indent="0" algn="ctr" rtl="1">
              <a:lnSpc>
                <a:spcPct val="100000"/>
              </a:lnSpc>
              <a:spcBef>
                <a:spcPts val="0"/>
              </a:spcBef>
              <a:spcAft>
                <a:spcPts val="0"/>
              </a:spcAft>
              <a:buNone/>
            </a:pPr>
            <a:r>
              <a:rPr lang="fa-IR" sz="900" dirty="0">
                <a:solidFill>
                  <a:schemeClr val="tx1"/>
                </a:solidFill>
                <a:latin typeface="News Cycle"/>
                <a:ea typeface="News Cycle"/>
                <a:cs typeface="B Nazanin" panose="00000700000000000000" pitchFamily="2" charset="-78"/>
                <a:sym typeface="News Cycle"/>
              </a:rPr>
              <a:t>قالب پاورپوینت معماری اسلامی قابل ویرایش می باشد</a:t>
            </a:r>
            <a:endParaRPr sz="900" dirty="0">
              <a:solidFill>
                <a:schemeClr val="tx1"/>
              </a:solidFill>
              <a:latin typeface="News Cycle"/>
              <a:ea typeface="News Cycle"/>
              <a:cs typeface="B Nazanin" panose="00000700000000000000" pitchFamily="2" charset="-78"/>
              <a:sym typeface="News Cycle"/>
            </a:endParaRPr>
          </a:p>
        </p:txBody>
      </p:sp>
      <p:sp>
        <p:nvSpPr>
          <p:cNvPr id="483" name="Google Shape;483;p39"/>
          <p:cNvSpPr txBox="1"/>
          <p:nvPr/>
        </p:nvSpPr>
        <p:spPr>
          <a:xfrm>
            <a:off x="3841958" y="3983694"/>
            <a:ext cx="1111500" cy="460800"/>
          </a:xfrm>
          <a:prstGeom prst="rect">
            <a:avLst/>
          </a:prstGeom>
          <a:noFill/>
          <a:ln>
            <a:noFill/>
          </a:ln>
        </p:spPr>
        <p:txBody>
          <a:bodyPr spcFirstLastPara="1" wrap="square" lIns="0" tIns="0" rIns="0" bIns="0" anchor="t" anchorCtr="0">
            <a:noAutofit/>
          </a:bodyPr>
          <a:lstStyle/>
          <a:p>
            <a:pPr marL="0" marR="0" lvl="0" indent="0" algn="ctr" rtl="1">
              <a:lnSpc>
                <a:spcPct val="100000"/>
              </a:lnSpc>
              <a:spcBef>
                <a:spcPts val="0"/>
              </a:spcBef>
              <a:spcAft>
                <a:spcPts val="0"/>
              </a:spcAft>
              <a:buNone/>
            </a:pPr>
            <a:r>
              <a:rPr lang="fa-IR" sz="900" dirty="0">
                <a:solidFill>
                  <a:schemeClr val="tx1"/>
                </a:solidFill>
                <a:latin typeface="News Cycle"/>
                <a:ea typeface="News Cycle"/>
                <a:cs typeface="B Nazanin" panose="00000700000000000000" pitchFamily="2" charset="-78"/>
                <a:sym typeface="News Cycle"/>
              </a:rPr>
              <a:t>قالب پاورپوینت معماری اسلامی قابل ویرایش می باشد</a:t>
            </a:r>
            <a:endParaRPr sz="900" dirty="0">
              <a:solidFill>
                <a:schemeClr val="tx1"/>
              </a:solidFill>
              <a:latin typeface="News Cycle"/>
              <a:ea typeface="News Cycle"/>
              <a:cs typeface="B Nazanin" panose="00000700000000000000" pitchFamily="2" charset="-78"/>
              <a:sym typeface="News Cycle"/>
            </a:endParaRPr>
          </a:p>
        </p:txBody>
      </p:sp>
      <p:sp>
        <p:nvSpPr>
          <p:cNvPr id="484" name="Google Shape;484;p39"/>
          <p:cNvSpPr txBox="1"/>
          <p:nvPr/>
        </p:nvSpPr>
        <p:spPr>
          <a:xfrm>
            <a:off x="5594399" y="3983694"/>
            <a:ext cx="1111500" cy="460800"/>
          </a:xfrm>
          <a:prstGeom prst="rect">
            <a:avLst/>
          </a:prstGeom>
          <a:noFill/>
          <a:ln>
            <a:noFill/>
          </a:ln>
        </p:spPr>
        <p:txBody>
          <a:bodyPr spcFirstLastPara="1" wrap="square" lIns="0" tIns="0" rIns="0" bIns="0" anchor="t" anchorCtr="0">
            <a:noAutofit/>
          </a:bodyPr>
          <a:lstStyle/>
          <a:p>
            <a:pPr marL="0" marR="0" lvl="0" indent="0" algn="ctr" rtl="1">
              <a:lnSpc>
                <a:spcPct val="100000"/>
              </a:lnSpc>
              <a:spcBef>
                <a:spcPts val="0"/>
              </a:spcBef>
              <a:spcAft>
                <a:spcPts val="0"/>
              </a:spcAft>
              <a:buNone/>
            </a:pPr>
            <a:r>
              <a:rPr lang="fa-IR" sz="900" dirty="0">
                <a:solidFill>
                  <a:schemeClr val="tx1"/>
                </a:solidFill>
                <a:latin typeface="News Cycle"/>
                <a:ea typeface="News Cycle"/>
                <a:cs typeface="B Nazanin" panose="00000700000000000000" pitchFamily="2" charset="-78"/>
                <a:sym typeface="News Cycle"/>
              </a:rPr>
              <a:t>قالب پاورپوینت معماری اسلامی قابل ویرایش می باشد</a:t>
            </a:r>
            <a:endParaRPr sz="900" dirty="0">
              <a:solidFill>
                <a:schemeClr val="tx1"/>
              </a:solidFill>
              <a:latin typeface="News Cycle"/>
              <a:ea typeface="News Cycle"/>
              <a:cs typeface="B Nazanin" panose="00000700000000000000" pitchFamily="2" charset="-78"/>
              <a:sym typeface="News Cycle"/>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488"/>
        <p:cNvGrpSpPr/>
        <p:nvPr/>
      </p:nvGrpSpPr>
      <p:grpSpPr>
        <a:xfrm>
          <a:off x="0" y="0"/>
          <a:ext cx="0" cy="0"/>
          <a:chOff x="0" y="0"/>
          <a:chExt cx="0" cy="0"/>
        </a:xfrm>
      </p:grpSpPr>
      <p:sp>
        <p:nvSpPr>
          <p:cNvPr id="489" name="Google Shape;489;p40"/>
          <p:cNvSpPr txBox="1">
            <a:spLocks noGrp="1"/>
          </p:cNvSpPr>
          <p:nvPr>
            <p:ph type="title" idx="4294967295"/>
          </p:nvPr>
        </p:nvSpPr>
        <p:spPr>
          <a:xfrm>
            <a:off x="550500" y="759800"/>
            <a:ext cx="6107700" cy="3963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dirty="0">
                <a:cs typeface="B Nazanin" panose="00000700000000000000" pitchFamily="2" charset="-78"/>
              </a:rPr>
              <a:t>نمودار گانت</a:t>
            </a:r>
            <a:endParaRPr dirty="0">
              <a:cs typeface="B Nazanin" panose="00000700000000000000" pitchFamily="2" charset="-78"/>
            </a:endParaRPr>
          </a:p>
        </p:txBody>
      </p:sp>
      <p:sp>
        <p:nvSpPr>
          <p:cNvPr id="490" name="Google Shape;490;p40"/>
          <p:cNvSpPr txBox="1">
            <a:spLocks noGrp="1"/>
          </p:cNvSpPr>
          <p:nvPr>
            <p:ph type="sldNum" idx="12"/>
          </p:nvPr>
        </p:nvSpPr>
        <p:spPr>
          <a:xfrm>
            <a:off x="8556125" y="4688650"/>
            <a:ext cx="359100" cy="4548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t>44</a:t>
            </a:fld>
            <a:endParaRPr/>
          </a:p>
        </p:txBody>
      </p:sp>
      <p:graphicFrame>
        <p:nvGraphicFramePr>
          <p:cNvPr id="491" name="Google Shape;491;p40"/>
          <p:cNvGraphicFramePr/>
          <p:nvPr>
            <p:extLst>
              <p:ext uri="{D42A27DB-BD31-4B8C-83A1-F6EECF244321}">
                <p14:modId xmlns:p14="http://schemas.microsoft.com/office/powerpoint/2010/main" val="2700079247"/>
              </p:ext>
            </p:extLst>
          </p:nvPr>
        </p:nvGraphicFramePr>
        <p:xfrm>
          <a:off x="550625" y="1335881"/>
          <a:ext cx="7066850" cy="3197750"/>
        </p:xfrm>
        <a:graphic>
          <a:graphicData uri="http://schemas.openxmlformats.org/drawingml/2006/table">
            <a:tbl>
              <a:tblPr>
                <a:noFill/>
                <a:tableStyleId>{6B5681E7-3F6B-493A-A081-50176DB923CF}</a:tableStyleId>
              </a:tblPr>
              <a:tblGrid>
                <a:gridCol w="1216950">
                  <a:extLst>
                    <a:ext uri="{9D8B030D-6E8A-4147-A177-3AD203B41FA5}">
                      <a16:colId xmlns:a16="http://schemas.microsoft.com/office/drawing/2014/main" val="20000"/>
                    </a:ext>
                  </a:extLst>
                </a:gridCol>
                <a:gridCol w="417850">
                  <a:extLst>
                    <a:ext uri="{9D8B030D-6E8A-4147-A177-3AD203B41FA5}">
                      <a16:colId xmlns:a16="http://schemas.microsoft.com/office/drawing/2014/main" val="20001"/>
                    </a:ext>
                  </a:extLst>
                </a:gridCol>
                <a:gridCol w="417850">
                  <a:extLst>
                    <a:ext uri="{9D8B030D-6E8A-4147-A177-3AD203B41FA5}">
                      <a16:colId xmlns:a16="http://schemas.microsoft.com/office/drawing/2014/main" val="20002"/>
                    </a:ext>
                  </a:extLst>
                </a:gridCol>
                <a:gridCol w="417850">
                  <a:extLst>
                    <a:ext uri="{9D8B030D-6E8A-4147-A177-3AD203B41FA5}">
                      <a16:colId xmlns:a16="http://schemas.microsoft.com/office/drawing/2014/main" val="20003"/>
                    </a:ext>
                  </a:extLst>
                </a:gridCol>
                <a:gridCol w="417850">
                  <a:extLst>
                    <a:ext uri="{9D8B030D-6E8A-4147-A177-3AD203B41FA5}">
                      <a16:colId xmlns:a16="http://schemas.microsoft.com/office/drawing/2014/main" val="20004"/>
                    </a:ext>
                  </a:extLst>
                </a:gridCol>
                <a:gridCol w="417850">
                  <a:extLst>
                    <a:ext uri="{9D8B030D-6E8A-4147-A177-3AD203B41FA5}">
                      <a16:colId xmlns:a16="http://schemas.microsoft.com/office/drawing/2014/main" val="20005"/>
                    </a:ext>
                  </a:extLst>
                </a:gridCol>
                <a:gridCol w="417850">
                  <a:extLst>
                    <a:ext uri="{9D8B030D-6E8A-4147-A177-3AD203B41FA5}">
                      <a16:colId xmlns:a16="http://schemas.microsoft.com/office/drawing/2014/main" val="20006"/>
                    </a:ext>
                  </a:extLst>
                </a:gridCol>
                <a:gridCol w="417850">
                  <a:extLst>
                    <a:ext uri="{9D8B030D-6E8A-4147-A177-3AD203B41FA5}">
                      <a16:colId xmlns:a16="http://schemas.microsoft.com/office/drawing/2014/main" val="20007"/>
                    </a:ext>
                  </a:extLst>
                </a:gridCol>
                <a:gridCol w="417850">
                  <a:extLst>
                    <a:ext uri="{9D8B030D-6E8A-4147-A177-3AD203B41FA5}">
                      <a16:colId xmlns:a16="http://schemas.microsoft.com/office/drawing/2014/main" val="20008"/>
                    </a:ext>
                  </a:extLst>
                </a:gridCol>
                <a:gridCol w="417850">
                  <a:extLst>
                    <a:ext uri="{9D8B030D-6E8A-4147-A177-3AD203B41FA5}">
                      <a16:colId xmlns:a16="http://schemas.microsoft.com/office/drawing/2014/main" val="20009"/>
                    </a:ext>
                  </a:extLst>
                </a:gridCol>
                <a:gridCol w="417850">
                  <a:extLst>
                    <a:ext uri="{9D8B030D-6E8A-4147-A177-3AD203B41FA5}">
                      <a16:colId xmlns:a16="http://schemas.microsoft.com/office/drawing/2014/main" val="20010"/>
                    </a:ext>
                  </a:extLst>
                </a:gridCol>
                <a:gridCol w="417850">
                  <a:extLst>
                    <a:ext uri="{9D8B030D-6E8A-4147-A177-3AD203B41FA5}">
                      <a16:colId xmlns:a16="http://schemas.microsoft.com/office/drawing/2014/main" val="20011"/>
                    </a:ext>
                  </a:extLst>
                </a:gridCol>
                <a:gridCol w="417850">
                  <a:extLst>
                    <a:ext uri="{9D8B030D-6E8A-4147-A177-3AD203B41FA5}">
                      <a16:colId xmlns:a16="http://schemas.microsoft.com/office/drawing/2014/main" val="20012"/>
                    </a:ext>
                  </a:extLst>
                </a:gridCol>
                <a:gridCol w="417850">
                  <a:extLst>
                    <a:ext uri="{9D8B030D-6E8A-4147-A177-3AD203B41FA5}">
                      <a16:colId xmlns:a16="http://schemas.microsoft.com/office/drawing/2014/main" val="20013"/>
                    </a:ext>
                  </a:extLst>
                </a:gridCol>
                <a:gridCol w="417850">
                  <a:extLst>
                    <a:ext uri="{9D8B030D-6E8A-4147-A177-3AD203B41FA5}">
                      <a16:colId xmlns:a16="http://schemas.microsoft.com/office/drawing/2014/main" val="20014"/>
                    </a:ext>
                  </a:extLst>
                </a:gridCol>
              </a:tblGrid>
              <a:tr h="319775">
                <a:tc>
                  <a:txBody>
                    <a:bodyPr/>
                    <a:lstStyle/>
                    <a:p>
                      <a:pPr marL="0" lvl="0" indent="0" algn="ctr" rtl="0">
                        <a:spcBef>
                          <a:spcPts val="0"/>
                        </a:spcBef>
                        <a:spcAft>
                          <a:spcPts val="0"/>
                        </a:spcAft>
                        <a:buNone/>
                      </a:pPr>
                      <a:endParaRPr sz="800" dirty="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alpha val="0"/>
                        </a:srgbClr>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alpha val="0"/>
                        </a:srgbClr>
                      </a:solidFill>
                      <a:prstDash val="solid"/>
                      <a:round/>
                      <a:headEnd type="none" w="sm" len="sm"/>
                      <a:tailEnd type="none" w="sm" len="sm"/>
                    </a:lnT>
                    <a:lnB w="9525" cap="flat" cmpd="sng">
                      <a:solidFill>
                        <a:srgbClr val="FFFFFF">
                          <a:alpha val="0"/>
                        </a:srgbClr>
                      </a:solidFill>
                      <a:prstDash val="solid"/>
                      <a:round/>
                      <a:headEnd type="none" w="sm" len="sm"/>
                      <a:tailEnd type="none" w="sm" len="sm"/>
                    </a:lnB>
                  </a:tcPr>
                </a:tc>
                <a:tc gridSpan="7">
                  <a:txBody>
                    <a:bodyPr/>
                    <a:lstStyle/>
                    <a:p>
                      <a:pPr marL="0" lvl="0" indent="0" algn="ctr" rtl="0">
                        <a:spcBef>
                          <a:spcPts val="0"/>
                        </a:spcBef>
                        <a:spcAft>
                          <a:spcPts val="0"/>
                        </a:spcAft>
                        <a:buNone/>
                      </a:pPr>
                      <a:r>
                        <a:rPr lang="fa-IR" sz="800" b="1" dirty="0">
                          <a:solidFill>
                            <a:schemeClr val="bg1"/>
                          </a:solidFill>
                          <a:latin typeface="News Cycle"/>
                          <a:ea typeface="News Cycle"/>
                          <a:cs typeface="B Nazanin" panose="00000700000000000000" pitchFamily="2" charset="-78"/>
                          <a:sym typeface="News Cycle"/>
                        </a:rPr>
                        <a:t>هفته</a:t>
                      </a:r>
                      <a:r>
                        <a:rPr lang="en" sz="800" b="1" dirty="0">
                          <a:solidFill>
                            <a:schemeClr val="bg1"/>
                          </a:solidFill>
                          <a:latin typeface="News Cycle"/>
                          <a:ea typeface="News Cycle"/>
                          <a:cs typeface="B Nazanin" panose="00000700000000000000" pitchFamily="2" charset="-78"/>
                          <a:sym typeface="News Cycle"/>
                        </a:rPr>
                        <a:t> 1</a:t>
                      </a:r>
                      <a:endParaRPr sz="800" b="1" dirty="0">
                        <a:solidFill>
                          <a:schemeClr val="bg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7">
                  <a:txBody>
                    <a:bodyPr/>
                    <a:lstStyle/>
                    <a:p>
                      <a:pPr marL="0" lvl="0" indent="0" algn="ctr" rtl="0">
                        <a:spcBef>
                          <a:spcPts val="0"/>
                        </a:spcBef>
                        <a:spcAft>
                          <a:spcPts val="0"/>
                        </a:spcAft>
                        <a:buNone/>
                      </a:pPr>
                      <a:r>
                        <a:rPr lang="fa-IR" sz="800" b="1" dirty="0">
                          <a:solidFill>
                            <a:schemeClr val="bg1"/>
                          </a:solidFill>
                          <a:latin typeface="News Cycle"/>
                          <a:ea typeface="News Cycle"/>
                          <a:cs typeface="B Nazanin" panose="00000700000000000000" pitchFamily="2" charset="-78"/>
                          <a:sym typeface="News Cycle"/>
                        </a:rPr>
                        <a:t>هفته</a:t>
                      </a:r>
                      <a:r>
                        <a:rPr lang="en" sz="800" b="1" dirty="0">
                          <a:solidFill>
                            <a:schemeClr val="bg1"/>
                          </a:solidFill>
                          <a:latin typeface="News Cycle"/>
                          <a:ea typeface="News Cycle"/>
                          <a:cs typeface="B Nazanin" panose="00000700000000000000" pitchFamily="2" charset="-78"/>
                          <a:sym typeface="News Cycle"/>
                        </a:rPr>
                        <a:t> 2</a:t>
                      </a:r>
                      <a:endParaRPr sz="800" b="1" dirty="0">
                        <a:solidFill>
                          <a:schemeClr val="bg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319775">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alpha val="0"/>
                        </a:srgbClr>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alpha val="0"/>
                        </a:srgbClr>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bg1"/>
                          </a:solidFill>
                          <a:latin typeface="News Cycle"/>
                          <a:ea typeface="News Cycle"/>
                          <a:cs typeface="B Nazanin" panose="00000700000000000000" pitchFamily="2" charset="-78"/>
                          <a:sym typeface="News Cycle"/>
                        </a:rPr>
                        <a:t>1</a:t>
                      </a:r>
                      <a:endParaRPr sz="800">
                        <a:solidFill>
                          <a:schemeClr val="bg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dirty="0">
                          <a:solidFill>
                            <a:schemeClr val="bg1"/>
                          </a:solidFill>
                          <a:latin typeface="News Cycle"/>
                          <a:ea typeface="News Cycle"/>
                          <a:cs typeface="B Nazanin" panose="00000700000000000000" pitchFamily="2" charset="-78"/>
                          <a:sym typeface="News Cycle"/>
                        </a:rPr>
                        <a:t>2</a:t>
                      </a:r>
                      <a:endParaRPr sz="800" dirty="0">
                        <a:solidFill>
                          <a:schemeClr val="bg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bg1"/>
                          </a:solidFill>
                          <a:latin typeface="News Cycle"/>
                          <a:ea typeface="News Cycle"/>
                          <a:cs typeface="B Nazanin" panose="00000700000000000000" pitchFamily="2" charset="-78"/>
                          <a:sym typeface="News Cycle"/>
                        </a:rPr>
                        <a:t>3</a:t>
                      </a:r>
                      <a:endParaRPr sz="800">
                        <a:solidFill>
                          <a:schemeClr val="bg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bg1"/>
                          </a:solidFill>
                          <a:latin typeface="News Cycle"/>
                          <a:ea typeface="News Cycle"/>
                          <a:cs typeface="B Nazanin" panose="00000700000000000000" pitchFamily="2" charset="-78"/>
                          <a:sym typeface="News Cycle"/>
                        </a:rPr>
                        <a:t>4</a:t>
                      </a:r>
                      <a:endParaRPr sz="800">
                        <a:solidFill>
                          <a:schemeClr val="bg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bg1"/>
                          </a:solidFill>
                          <a:latin typeface="News Cycle"/>
                          <a:ea typeface="News Cycle"/>
                          <a:cs typeface="B Nazanin" panose="00000700000000000000" pitchFamily="2" charset="-78"/>
                          <a:sym typeface="News Cycle"/>
                        </a:rPr>
                        <a:t>5</a:t>
                      </a:r>
                      <a:endParaRPr sz="800">
                        <a:solidFill>
                          <a:schemeClr val="bg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bg1"/>
                          </a:solidFill>
                          <a:latin typeface="News Cycle"/>
                          <a:ea typeface="News Cycle"/>
                          <a:cs typeface="B Nazanin" panose="00000700000000000000" pitchFamily="2" charset="-78"/>
                          <a:sym typeface="News Cycle"/>
                        </a:rPr>
                        <a:t>6</a:t>
                      </a:r>
                      <a:endParaRPr sz="800">
                        <a:solidFill>
                          <a:schemeClr val="bg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bg1"/>
                          </a:solidFill>
                          <a:latin typeface="News Cycle"/>
                          <a:ea typeface="News Cycle"/>
                          <a:cs typeface="B Nazanin" panose="00000700000000000000" pitchFamily="2" charset="-78"/>
                          <a:sym typeface="News Cycle"/>
                        </a:rPr>
                        <a:t>7</a:t>
                      </a:r>
                      <a:endParaRPr sz="800">
                        <a:solidFill>
                          <a:schemeClr val="bg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bg1"/>
                          </a:solidFill>
                          <a:latin typeface="News Cycle"/>
                          <a:ea typeface="News Cycle"/>
                          <a:cs typeface="B Nazanin" panose="00000700000000000000" pitchFamily="2" charset="-78"/>
                          <a:sym typeface="News Cycle"/>
                        </a:rPr>
                        <a:t>8</a:t>
                      </a:r>
                      <a:endParaRPr sz="800">
                        <a:solidFill>
                          <a:schemeClr val="bg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bg1"/>
                          </a:solidFill>
                          <a:latin typeface="News Cycle"/>
                          <a:ea typeface="News Cycle"/>
                          <a:cs typeface="B Nazanin" panose="00000700000000000000" pitchFamily="2" charset="-78"/>
                          <a:sym typeface="News Cycle"/>
                        </a:rPr>
                        <a:t>9</a:t>
                      </a:r>
                      <a:endParaRPr sz="800">
                        <a:solidFill>
                          <a:schemeClr val="bg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dirty="0">
                          <a:solidFill>
                            <a:schemeClr val="bg1"/>
                          </a:solidFill>
                          <a:latin typeface="News Cycle"/>
                          <a:ea typeface="News Cycle"/>
                          <a:cs typeface="B Nazanin" panose="00000700000000000000" pitchFamily="2" charset="-78"/>
                          <a:sym typeface="News Cycle"/>
                        </a:rPr>
                        <a:t>10</a:t>
                      </a:r>
                      <a:endParaRPr sz="800" dirty="0">
                        <a:solidFill>
                          <a:schemeClr val="bg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dirty="0">
                          <a:solidFill>
                            <a:schemeClr val="bg1"/>
                          </a:solidFill>
                          <a:latin typeface="News Cycle"/>
                          <a:ea typeface="News Cycle"/>
                          <a:cs typeface="B Nazanin" panose="00000700000000000000" pitchFamily="2" charset="-78"/>
                          <a:sym typeface="News Cycle"/>
                        </a:rPr>
                        <a:t>11</a:t>
                      </a:r>
                      <a:endParaRPr sz="800" dirty="0">
                        <a:solidFill>
                          <a:schemeClr val="bg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dirty="0">
                          <a:solidFill>
                            <a:schemeClr val="bg1"/>
                          </a:solidFill>
                          <a:latin typeface="News Cycle"/>
                          <a:ea typeface="News Cycle"/>
                          <a:cs typeface="B Nazanin" panose="00000700000000000000" pitchFamily="2" charset="-78"/>
                          <a:sym typeface="News Cycle"/>
                        </a:rPr>
                        <a:t>12</a:t>
                      </a:r>
                      <a:endParaRPr sz="800" dirty="0">
                        <a:solidFill>
                          <a:schemeClr val="bg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dirty="0">
                          <a:solidFill>
                            <a:schemeClr val="bg1"/>
                          </a:solidFill>
                          <a:latin typeface="News Cycle"/>
                          <a:ea typeface="News Cycle"/>
                          <a:cs typeface="B Nazanin" panose="00000700000000000000" pitchFamily="2" charset="-78"/>
                          <a:sym typeface="News Cycle"/>
                        </a:rPr>
                        <a:t>13</a:t>
                      </a:r>
                      <a:endParaRPr sz="800" dirty="0">
                        <a:solidFill>
                          <a:schemeClr val="bg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dirty="0">
                          <a:solidFill>
                            <a:schemeClr val="bg1"/>
                          </a:solidFill>
                          <a:latin typeface="News Cycle"/>
                          <a:ea typeface="News Cycle"/>
                          <a:cs typeface="B Nazanin" panose="00000700000000000000" pitchFamily="2" charset="-78"/>
                          <a:sym typeface="News Cycle"/>
                        </a:rPr>
                        <a:t>14</a:t>
                      </a:r>
                      <a:endParaRPr sz="800" dirty="0">
                        <a:solidFill>
                          <a:schemeClr val="bg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extLst>
                  <a:ext uri="{0D108BD9-81ED-4DB2-BD59-A6C34878D82A}">
                    <a16:rowId xmlns:a16="http://schemas.microsoft.com/office/drawing/2014/main" val="10001"/>
                  </a:ext>
                </a:extLst>
              </a:tr>
              <a:tr h="319775">
                <a:tc>
                  <a:txBody>
                    <a:bodyPr/>
                    <a:lstStyle/>
                    <a:p>
                      <a:pPr marL="0" lvl="0" indent="0" algn="ctr" rtl="0">
                        <a:spcBef>
                          <a:spcPts val="0"/>
                        </a:spcBef>
                        <a:spcAft>
                          <a:spcPts val="0"/>
                        </a:spcAft>
                        <a:buNone/>
                      </a:pPr>
                      <a:r>
                        <a:rPr lang="fa-IR" sz="800" dirty="0">
                          <a:solidFill>
                            <a:schemeClr val="tx1"/>
                          </a:solidFill>
                          <a:latin typeface="News Cycle"/>
                          <a:ea typeface="News Cycle"/>
                          <a:cs typeface="B Nazanin" panose="00000700000000000000" pitchFamily="2" charset="-78"/>
                          <a:sym typeface="News Cycle"/>
                        </a:rPr>
                        <a:t>وظیفه</a:t>
                      </a:r>
                      <a:r>
                        <a:rPr lang="en" sz="800" dirty="0">
                          <a:solidFill>
                            <a:schemeClr val="tx1"/>
                          </a:solidFill>
                          <a:latin typeface="News Cycle"/>
                          <a:ea typeface="News Cycle"/>
                          <a:cs typeface="B Nazanin" panose="00000700000000000000" pitchFamily="2" charset="-78"/>
                          <a:sym typeface="News Cycle"/>
                        </a:rPr>
                        <a:t> 1</a:t>
                      </a:r>
                      <a:endParaRPr sz="800" dirty="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extLst>
                  <a:ext uri="{0D108BD9-81ED-4DB2-BD59-A6C34878D82A}">
                    <a16:rowId xmlns:a16="http://schemas.microsoft.com/office/drawing/2014/main" val="10002"/>
                  </a:ext>
                </a:extLst>
              </a:tr>
              <a:tr h="319775">
                <a:tc>
                  <a:txBody>
                    <a:bodyPr/>
                    <a:lstStyle/>
                    <a:p>
                      <a:pPr marL="0" lvl="0" indent="0" algn="ctr" rtl="0">
                        <a:spcBef>
                          <a:spcPts val="0"/>
                        </a:spcBef>
                        <a:spcAft>
                          <a:spcPts val="0"/>
                        </a:spcAft>
                        <a:buClr>
                          <a:schemeClr val="dk1"/>
                        </a:buClr>
                        <a:buSzPts val="1100"/>
                        <a:buFont typeface="Arial"/>
                        <a:buNone/>
                      </a:pPr>
                      <a:r>
                        <a:rPr lang="fa-IR" sz="800" dirty="0">
                          <a:solidFill>
                            <a:schemeClr val="bg1"/>
                          </a:solidFill>
                          <a:latin typeface="News Cycle"/>
                          <a:ea typeface="News Cycle"/>
                          <a:cs typeface="B Nazanin" panose="00000700000000000000" pitchFamily="2" charset="-78"/>
                          <a:sym typeface="News Cycle"/>
                        </a:rPr>
                        <a:t>وظیفه</a:t>
                      </a:r>
                      <a:r>
                        <a:rPr lang="en" sz="800" dirty="0">
                          <a:solidFill>
                            <a:schemeClr val="bg1"/>
                          </a:solidFill>
                          <a:latin typeface="News Cycle"/>
                          <a:ea typeface="News Cycle"/>
                          <a:cs typeface="B Nazanin" panose="00000700000000000000" pitchFamily="2" charset="-78"/>
                          <a:sym typeface="News Cycle"/>
                        </a:rPr>
                        <a:t> 2</a:t>
                      </a:r>
                      <a:endParaRPr sz="800" dirty="0">
                        <a:solidFill>
                          <a:schemeClr val="bg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800">
                          <a:solidFill>
                            <a:schemeClr val="tx1"/>
                          </a:solidFill>
                          <a:latin typeface="News Cycle"/>
                          <a:ea typeface="News Cycle"/>
                          <a:cs typeface="B Nazanin" panose="00000700000000000000" pitchFamily="2" charset="-78"/>
                          <a:sym typeface="News Cycle"/>
                        </a:rPr>
                        <a:t>◆</a:t>
                      </a: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extLst>
                  <a:ext uri="{0D108BD9-81ED-4DB2-BD59-A6C34878D82A}">
                    <a16:rowId xmlns:a16="http://schemas.microsoft.com/office/drawing/2014/main" val="10003"/>
                  </a:ext>
                </a:extLst>
              </a:tr>
              <a:tr h="319775">
                <a:tc>
                  <a:txBody>
                    <a:bodyPr/>
                    <a:lstStyle/>
                    <a:p>
                      <a:pPr marL="0" lvl="0" indent="0" algn="ctr" rtl="0">
                        <a:spcBef>
                          <a:spcPts val="0"/>
                        </a:spcBef>
                        <a:spcAft>
                          <a:spcPts val="0"/>
                        </a:spcAft>
                        <a:buClr>
                          <a:schemeClr val="dk1"/>
                        </a:buClr>
                        <a:buSzPts val="1100"/>
                        <a:buFont typeface="Arial"/>
                        <a:buNone/>
                      </a:pPr>
                      <a:r>
                        <a:rPr lang="en" sz="800">
                          <a:solidFill>
                            <a:schemeClr val="tx1"/>
                          </a:solidFill>
                          <a:latin typeface="News Cycle"/>
                          <a:ea typeface="News Cycle"/>
                          <a:cs typeface="B Nazanin" panose="00000700000000000000" pitchFamily="2" charset="-78"/>
                          <a:sym typeface="News Cycle"/>
                        </a:rPr>
                        <a:t>Task 3</a:t>
                      </a: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extLst>
                  <a:ext uri="{0D108BD9-81ED-4DB2-BD59-A6C34878D82A}">
                    <a16:rowId xmlns:a16="http://schemas.microsoft.com/office/drawing/2014/main" val="10004"/>
                  </a:ext>
                </a:extLst>
              </a:tr>
              <a:tr h="319775">
                <a:tc>
                  <a:txBody>
                    <a:bodyPr/>
                    <a:lstStyle/>
                    <a:p>
                      <a:pPr marL="0" lvl="0" indent="0" algn="ctr" rtl="0">
                        <a:spcBef>
                          <a:spcPts val="0"/>
                        </a:spcBef>
                        <a:spcAft>
                          <a:spcPts val="0"/>
                        </a:spcAft>
                        <a:buClr>
                          <a:schemeClr val="dk1"/>
                        </a:buClr>
                        <a:buSzPts val="1100"/>
                        <a:buFont typeface="Arial"/>
                        <a:buNone/>
                      </a:pPr>
                      <a:r>
                        <a:rPr lang="fa-IR" sz="800" dirty="0">
                          <a:solidFill>
                            <a:schemeClr val="bg1"/>
                          </a:solidFill>
                          <a:latin typeface="News Cycle"/>
                          <a:ea typeface="News Cycle"/>
                          <a:cs typeface="B Nazanin" panose="00000700000000000000" pitchFamily="2" charset="-78"/>
                          <a:sym typeface="News Cycle"/>
                        </a:rPr>
                        <a:t>وظیفه</a:t>
                      </a:r>
                      <a:r>
                        <a:rPr lang="en" sz="800" dirty="0">
                          <a:solidFill>
                            <a:schemeClr val="bg1"/>
                          </a:solidFill>
                          <a:latin typeface="News Cycle"/>
                          <a:ea typeface="News Cycle"/>
                          <a:cs typeface="B Nazanin" panose="00000700000000000000" pitchFamily="2" charset="-78"/>
                          <a:sym typeface="News Cycle"/>
                        </a:rPr>
                        <a:t> 4</a:t>
                      </a:r>
                      <a:endParaRPr sz="800" dirty="0">
                        <a:solidFill>
                          <a:schemeClr val="bg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800">
                          <a:solidFill>
                            <a:schemeClr val="tx1"/>
                          </a:solidFill>
                          <a:latin typeface="News Cycle"/>
                          <a:ea typeface="News Cycle"/>
                          <a:cs typeface="B Nazanin" panose="00000700000000000000" pitchFamily="2" charset="-78"/>
                          <a:sym typeface="News Cycle"/>
                        </a:rPr>
                        <a:t>◆</a:t>
                      </a: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extLst>
                  <a:ext uri="{0D108BD9-81ED-4DB2-BD59-A6C34878D82A}">
                    <a16:rowId xmlns:a16="http://schemas.microsoft.com/office/drawing/2014/main" val="10005"/>
                  </a:ext>
                </a:extLst>
              </a:tr>
              <a:tr h="319775">
                <a:tc>
                  <a:txBody>
                    <a:bodyPr/>
                    <a:lstStyle/>
                    <a:p>
                      <a:pPr marL="0" lvl="0" indent="0" algn="ctr" rtl="0">
                        <a:spcBef>
                          <a:spcPts val="0"/>
                        </a:spcBef>
                        <a:spcAft>
                          <a:spcPts val="0"/>
                        </a:spcAft>
                        <a:buClr>
                          <a:schemeClr val="dk1"/>
                        </a:buClr>
                        <a:buSzPts val="1100"/>
                        <a:buFont typeface="Arial"/>
                        <a:buNone/>
                      </a:pPr>
                      <a:r>
                        <a:rPr lang="fa-IR" sz="800" dirty="0">
                          <a:solidFill>
                            <a:schemeClr val="tx1"/>
                          </a:solidFill>
                          <a:latin typeface="News Cycle"/>
                          <a:ea typeface="News Cycle"/>
                          <a:cs typeface="B Nazanin" panose="00000700000000000000" pitchFamily="2" charset="-78"/>
                          <a:sym typeface="News Cycle"/>
                        </a:rPr>
                        <a:t>وظیفه</a:t>
                      </a:r>
                      <a:r>
                        <a:rPr lang="en" sz="800" dirty="0">
                          <a:solidFill>
                            <a:schemeClr val="tx1"/>
                          </a:solidFill>
                          <a:latin typeface="News Cycle"/>
                          <a:ea typeface="News Cycle"/>
                          <a:cs typeface="B Nazanin" panose="00000700000000000000" pitchFamily="2" charset="-78"/>
                          <a:sym typeface="News Cycle"/>
                        </a:rPr>
                        <a:t> 5</a:t>
                      </a:r>
                      <a:endParaRPr sz="800" dirty="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800">
                          <a:solidFill>
                            <a:schemeClr val="tx1"/>
                          </a:solidFill>
                          <a:latin typeface="News Cycle"/>
                          <a:ea typeface="News Cycle"/>
                          <a:cs typeface="B Nazanin" panose="00000700000000000000" pitchFamily="2" charset="-78"/>
                          <a:sym typeface="News Cycle"/>
                        </a:rPr>
                        <a:t>◆</a:t>
                      </a: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extLst>
                  <a:ext uri="{0D108BD9-81ED-4DB2-BD59-A6C34878D82A}">
                    <a16:rowId xmlns:a16="http://schemas.microsoft.com/office/drawing/2014/main" val="10006"/>
                  </a:ext>
                </a:extLst>
              </a:tr>
              <a:tr h="319775">
                <a:tc>
                  <a:txBody>
                    <a:bodyPr/>
                    <a:lstStyle/>
                    <a:p>
                      <a:pPr marL="0" lvl="0" indent="0" algn="ctr" rtl="0">
                        <a:spcBef>
                          <a:spcPts val="0"/>
                        </a:spcBef>
                        <a:spcAft>
                          <a:spcPts val="0"/>
                        </a:spcAft>
                        <a:buClr>
                          <a:schemeClr val="dk1"/>
                        </a:buClr>
                        <a:buSzPts val="1100"/>
                        <a:buFont typeface="Arial"/>
                        <a:buNone/>
                      </a:pPr>
                      <a:r>
                        <a:rPr lang="fa-IR" sz="800" dirty="0">
                          <a:solidFill>
                            <a:schemeClr val="bg1"/>
                          </a:solidFill>
                          <a:latin typeface="News Cycle"/>
                          <a:ea typeface="News Cycle"/>
                          <a:cs typeface="B Nazanin" panose="00000700000000000000" pitchFamily="2" charset="-78"/>
                          <a:sym typeface="News Cycle"/>
                        </a:rPr>
                        <a:t>وظیفه</a:t>
                      </a:r>
                      <a:r>
                        <a:rPr lang="en" sz="800" dirty="0">
                          <a:solidFill>
                            <a:schemeClr val="bg1"/>
                          </a:solidFill>
                          <a:latin typeface="News Cycle"/>
                          <a:ea typeface="News Cycle"/>
                          <a:cs typeface="B Nazanin" panose="00000700000000000000" pitchFamily="2" charset="-78"/>
                          <a:sym typeface="News Cycle"/>
                        </a:rPr>
                        <a:t> 6</a:t>
                      </a:r>
                      <a:endParaRPr sz="800" dirty="0">
                        <a:solidFill>
                          <a:schemeClr val="bg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extLst>
                  <a:ext uri="{0D108BD9-81ED-4DB2-BD59-A6C34878D82A}">
                    <a16:rowId xmlns:a16="http://schemas.microsoft.com/office/drawing/2014/main" val="10007"/>
                  </a:ext>
                </a:extLst>
              </a:tr>
              <a:tr h="319775">
                <a:tc>
                  <a:txBody>
                    <a:bodyPr/>
                    <a:lstStyle/>
                    <a:p>
                      <a:pPr marL="0" lvl="0" indent="0" algn="ctr" rtl="0">
                        <a:spcBef>
                          <a:spcPts val="0"/>
                        </a:spcBef>
                        <a:spcAft>
                          <a:spcPts val="0"/>
                        </a:spcAft>
                        <a:buClr>
                          <a:schemeClr val="dk1"/>
                        </a:buClr>
                        <a:buSzPts val="1100"/>
                        <a:buFont typeface="Arial"/>
                        <a:buNone/>
                      </a:pPr>
                      <a:r>
                        <a:rPr lang="fa-IR" sz="800" dirty="0">
                          <a:solidFill>
                            <a:schemeClr val="tx1"/>
                          </a:solidFill>
                          <a:latin typeface="News Cycle"/>
                          <a:ea typeface="News Cycle"/>
                          <a:cs typeface="B Nazanin" panose="00000700000000000000" pitchFamily="2" charset="-78"/>
                          <a:sym typeface="News Cycle"/>
                        </a:rPr>
                        <a:t>وظیفه</a:t>
                      </a:r>
                      <a:r>
                        <a:rPr lang="en" sz="800" dirty="0">
                          <a:solidFill>
                            <a:schemeClr val="tx1"/>
                          </a:solidFill>
                          <a:latin typeface="News Cycle"/>
                          <a:ea typeface="News Cycle"/>
                          <a:cs typeface="B Nazanin" panose="00000700000000000000" pitchFamily="2" charset="-78"/>
                          <a:sym typeface="News Cycle"/>
                        </a:rPr>
                        <a:t> 7</a:t>
                      </a:r>
                      <a:endParaRPr sz="800" dirty="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extLst>
                  <a:ext uri="{0D108BD9-81ED-4DB2-BD59-A6C34878D82A}">
                    <a16:rowId xmlns:a16="http://schemas.microsoft.com/office/drawing/2014/main" val="10008"/>
                  </a:ext>
                </a:extLst>
              </a:tr>
              <a:tr h="319775">
                <a:tc>
                  <a:txBody>
                    <a:bodyPr/>
                    <a:lstStyle/>
                    <a:p>
                      <a:pPr marL="0" lvl="0" indent="0" algn="ctr" rtl="0">
                        <a:spcBef>
                          <a:spcPts val="0"/>
                        </a:spcBef>
                        <a:spcAft>
                          <a:spcPts val="0"/>
                        </a:spcAft>
                        <a:buClr>
                          <a:schemeClr val="dk1"/>
                        </a:buClr>
                        <a:buSzPts val="1100"/>
                        <a:buFont typeface="Arial"/>
                        <a:buNone/>
                      </a:pPr>
                      <a:r>
                        <a:rPr lang="fa-IR" sz="800" dirty="0">
                          <a:solidFill>
                            <a:schemeClr val="bg1"/>
                          </a:solidFill>
                          <a:latin typeface="News Cycle"/>
                          <a:ea typeface="News Cycle"/>
                          <a:cs typeface="B Nazanin" panose="00000700000000000000" pitchFamily="2" charset="-78"/>
                          <a:sym typeface="News Cycle"/>
                        </a:rPr>
                        <a:t>وظیفه</a:t>
                      </a:r>
                      <a:r>
                        <a:rPr lang="en" sz="800" dirty="0">
                          <a:solidFill>
                            <a:schemeClr val="bg1"/>
                          </a:solidFill>
                          <a:latin typeface="News Cycle"/>
                          <a:ea typeface="News Cycle"/>
                          <a:cs typeface="B Nazanin" panose="00000700000000000000" pitchFamily="2" charset="-78"/>
                          <a:sym typeface="News Cycle"/>
                        </a:rPr>
                        <a:t> 8</a:t>
                      </a:r>
                      <a:endParaRPr sz="800" dirty="0">
                        <a:solidFill>
                          <a:schemeClr val="bg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dirty="0">
                        <a:solidFill>
                          <a:schemeClr val="tx1"/>
                        </a:solidFill>
                        <a:latin typeface="News Cycle"/>
                        <a:ea typeface="News Cycle"/>
                        <a:cs typeface="B Nazanin" panose="00000700000000000000" pitchFamily="2" charset="-78"/>
                        <a:sym typeface="News Cycle"/>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accent2"/>
                    </a:solidFill>
                  </a:tcPr>
                </a:tc>
                <a:extLst>
                  <a:ext uri="{0D108BD9-81ED-4DB2-BD59-A6C34878D82A}">
                    <a16:rowId xmlns:a16="http://schemas.microsoft.com/office/drawing/2014/main" val="10009"/>
                  </a:ext>
                </a:extLst>
              </a:tr>
            </a:tbl>
          </a:graphicData>
        </a:graphic>
      </p:graphicFrame>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495"/>
        <p:cNvGrpSpPr/>
        <p:nvPr/>
      </p:nvGrpSpPr>
      <p:grpSpPr>
        <a:xfrm>
          <a:off x="0" y="0"/>
          <a:ext cx="0" cy="0"/>
          <a:chOff x="0" y="0"/>
          <a:chExt cx="0" cy="0"/>
        </a:xfrm>
      </p:grpSpPr>
      <p:sp>
        <p:nvSpPr>
          <p:cNvPr id="496" name="Google Shape;496;p41"/>
          <p:cNvSpPr txBox="1">
            <a:spLocks noGrp="1"/>
          </p:cNvSpPr>
          <p:nvPr>
            <p:ph type="title" idx="4294967295"/>
          </p:nvPr>
        </p:nvSpPr>
        <p:spPr>
          <a:xfrm>
            <a:off x="550500" y="759800"/>
            <a:ext cx="6107700" cy="3963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dirty="0">
                <a:cs typeface="B Nazanin" panose="00000700000000000000" pitchFamily="2" charset="-78"/>
              </a:rPr>
              <a:t>تجزیه و تحلیل </a:t>
            </a:r>
            <a:r>
              <a:rPr lang="en-US" dirty="0">
                <a:cs typeface="B Nazanin" panose="00000700000000000000" pitchFamily="2" charset="-78"/>
              </a:rPr>
              <a:t>SWOT</a:t>
            </a:r>
            <a:endParaRPr dirty="0">
              <a:cs typeface="B Nazanin" panose="00000700000000000000" pitchFamily="2" charset="-78"/>
            </a:endParaRPr>
          </a:p>
        </p:txBody>
      </p:sp>
      <p:sp>
        <p:nvSpPr>
          <p:cNvPr id="497" name="Google Shape;497;p41"/>
          <p:cNvSpPr txBox="1">
            <a:spLocks noGrp="1"/>
          </p:cNvSpPr>
          <p:nvPr>
            <p:ph type="sldNum" idx="12"/>
          </p:nvPr>
        </p:nvSpPr>
        <p:spPr>
          <a:xfrm>
            <a:off x="8556125" y="4688650"/>
            <a:ext cx="359100" cy="4548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45</a:t>
            </a:fld>
            <a:endParaRPr>
              <a:cs typeface="B Nazanin" panose="00000700000000000000" pitchFamily="2" charset="-78"/>
            </a:endParaRPr>
          </a:p>
        </p:txBody>
      </p:sp>
      <p:sp>
        <p:nvSpPr>
          <p:cNvPr id="498" name="Google Shape;498;p41"/>
          <p:cNvSpPr/>
          <p:nvPr/>
        </p:nvSpPr>
        <p:spPr>
          <a:xfrm>
            <a:off x="550500" y="1466075"/>
            <a:ext cx="3399900" cy="1417800"/>
          </a:xfrm>
          <a:prstGeom prst="rect">
            <a:avLst/>
          </a:prstGeom>
          <a:solidFill>
            <a:schemeClr val="lt2"/>
          </a:solidFill>
          <a:ln>
            <a:noFill/>
          </a:ln>
        </p:spPr>
        <p:txBody>
          <a:bodyPr spcFirstLastPara="1" wrap="square" lIns="91425" tIns="91425" rIns="1371600" bIns="91425" anchor="t" anchorCtr="0">
            <a:noAutofit/>
          </a:bodyPr>
          <a:lstStyle/>
          <a:p>
            <a:pPr marL="0" lvl="0" indent="0" algn="r" rtl="1">
              <a:spcBef>
                <a:spcPts val="0"/>
              </a:spcBef>
              <a:spcAft>
                <a:spcPts val="0"/>
              </a:spcAft>
              <a:buNone/>
            </a:pPr>
            <a:r>
              <a:rPr lang="fa-IR" b="1" dirty="0">
                <a:solidFill>
                  <a:schemeClr val="dk1"/>
                </a:solidFill>
                <a:latin typeface="News Cycle"/>
                <a:ea typeface="News Cycle"/>
                <a:cs typeface="B Nazanin" panose="00000700000000000000" pitchFamily="2" charset="-78"/>
                <a:sym typeface="News Cycle"/>
              </a:rPr>
              <a:t>نقاط قوت</a:t>
            </a:r>
            <a:endParaRPr b="1" dirty="0">
              <a:solidFill>
                <a:schemeClr val="dk1"/>
              </a:solidFill>
              <a:latin typeface="News Cycle"/>
              <a:ea typeface="News Cycle"/>
              <a:cs typeface="B Nazanin" panose="00000700000000000000" pitchFamily="2" charset="-78"/>
              <a:sym typeface="News Cycle"/>
            </a:endParaRPr>
          </a:p>
          <a:p>
            <a:pPr marL="0" lvl="0" indent="0" algn="r" rtl="1">
              <a:spcBef>
                <a:spcPts val="600"/>
              </a:spcBef>
              <a:spcAft>
                <a:spcPts val="600"/>
              </a:spcAft>
              <a:buNone/>
            </a:pPr>
            <a:r>
              <a:rPr lang="fa-IR" dirty="0">
                <a:solidFill>
                  <a:schemeClr val="dk1"/>
                </a:solidFill>
                <a:latin typeface="News Cycle"/>
                <a:ea typeface="News Cycle"/>
                <a:cs typeface="B Nazanin" panose="00000700000000000000" pitchFamily="2" charset="-78"/>
                <a:sym typeface="News Cycle"/>
              </a:rPr>
              <a:t>قالب پاورپوینت معماری اسلامی قابل ویرایش می باشد</a:t>
            </a:r>
            <a:endParaRPr dirty="0">
              <a:solidFill>
                <a:schemeClr val="dk1"/>
              </a:solidFill>
              <a:latin typeface="News Cycle"/>
              <a:ea typeface="News Cycle"/>
              <a:cs typeface="B Nazanin" panose="00000700000000000000" pitchFamily="2" charset="-78"/>
              <a:sym typeface="News Cycle"/>
            </a:endParaRPr>
          </a:p>
        </p:txBody>
      </p:sp>
      <p:sp>
        <p:nvSpPr>
          <p:cNvPr id="499" name="Google Shape;499;p41"/>
          <p:cNvSpPr/>
          <p:nvPr/>
        </p:nvSpPr>
        <p:spPr>
          <a:xfrm>
            <a:off x="4090938" y="1466075"/>
            <a:ext cx="3399900" cy="1417800"/>
          </a:xfrm>
          <a:prstGeom prst="rect">
            <a:avLst/>
          </a:prstGeom>
          <a:solidFill>
            <a:schemeClr val="lt2"/>
          </a:solidFill>
          <a:ln>
            <a:noFill/>
          </a:ln>
        </p:spPr>
        <p:txBody>
          <a:bodyPr spcFirstLastPara="1" wrap="square" lIns="1371600" tIns="91425" rIns="91425" bIns="91425" anchor="t" anchorCtr="0">
            <a:noAutofit/>
          </a:bodyPr>
          <a:lstStyle/>
          <a:p>
            <a:pPr marL="0" lvl="0" indent="0" algn="r" rtl="0">
              <a:spcBef>
                <a:spcPts val="0"/>
              </a:spcBef>
              <a:spcAft>
                <a:spcPts val="0"/>
              </a:spcAft>
              <a:buClr>
                <a:schemeClr val="dk1"/>
              </a:buClr>
              <a:buSzPts val="1100"/>
              <a:buFont typeface="Arial"/>
              <a:buNone/>
            </a:pPr>
            <a:r>
              <a:rPr lang="fa-IR" b="1" dirty="0">
                <a:solidFill>
                  <a:schemeClr val="dk1"/>
                </a:solidFill>
                <a:latin typeface="News Cycle"/>
                <a:ea typeface="News Cycle"/>
                <a:cs typeface="B Nazanin" panose="00000700000000000000" pitchFamily="2" charset="-78"/>
                <a:sym typeface="News Cycle"/>
              </a:rPr>
              <a:t>نقاط ضعف</a:t>
            </a:r>
            <a:endParaRPr b="1" dirty="0">
              <a:solidFill>
                <a:schemeClr val="dk1"/>
              </a:solidFill>
              <a:latin typeface="News Cycle"/>
              <a:ea typeface="News Cycle"/>
              <a:cs typeface="B Nazanin" panose="00000700000000000000" pitchFamily="2" charset="-78"/>
              <a:sym typeface="News Cycle"/>
            </a:endParaRPr>
          </a:p>
          <a:p>
            <a:pPr marL="0" lvl="0" indent="0" algn="r" rtl="0">
              <a:spcBef>
                <a:spcPts val="600"/>
              </a:spcBef>
              <a:spcAft>
                <a:spcPts val="600"/>
              </a:spcAft>
              <a:buNone/>
            </a:pPr>
            <a:r>
              <a:rPr lang="fa-IR" dirty="0">
                <a:solidFill>
                  <a:schemeClr val="dk1"/>
                </a:solidFill>
                <a:latin typeface="News Cycle"/>
                <a:ea typeface="News Cycle"/>
                <a:cs typeface="B Nazanin" panose="00000700000000000000" pitchFamily="2" charset="-78"/>
                <a:sym typeface="News Cycle"/>
              </a:rPr>
              <a:t>قالب پاورپوینت معماری اسلامی قابل ویرایش می باشد</a:t>
            </a:r>
            <a:endParaRPr dirty="0">
              <a:solidFill>
                <a:schemeClr val="dk1"/>
              </a:solidFill>
              <a:latin typeface="News Cycle"/>
              <a:ea typeface="News Cycle"/>
              <a:cs typeface="B Nazanin" panose="00000700000000000000" pitchFamily="2" charset="-78"/>
              <a:sym typeface="News Cycle"/>
            </a:endParaRPr>
          </a:p>
        </p:txBody>
      </p:sp>
      <p:sp>
        <p:nvSpPr>
          <p:cNvPr id="500" name="Google Shape;500;p41"/>
          <p:cNvSpPr/>
          <p:nvPr/>
        </p:nvSpPr>
        <p:spPr>
          <a:xfrm>
            <a:off x="550500" y="3039445"/>
            <a:ext cx="3399900" cy="1417800"/>
          </a:xfrm>
          <a:prstGeom prst="rect">
            <a:avLst/>
          </a:prstGeom>
          <a:solidFill>
            <a:schemeClr val="lt2"/>
          </a:solidFill>
          <a:ln>
            <a:noFill/>
          </a:ln>
        </p:spPr>
        <p:txBody>
          <a:bodyPr spcFirstLastPara="1" wrap="square" lIns="91425" tIns="91425" rIns="1371600" bIns="91425" anchor="b" anchorCtr="0">
            <a:noAutofit/>
          </a:bodyPr>
          <a:lstStyle/>
          <a:p>
            <a:pPr marL="0" lvl="0" indent="0" algn="r" rtl="1">
              <a:spcBef>
                <a:spcPts val="0"/>
              </a:spcBef>
              <a:spcAft>
                <a:spcPts val="0"/>
              </a:spcAft>
              <a:buClr>
                <a:schemeClr val="dk1"/>
              </a:buClr>
              <a:buSzPts val="1100"/>
              <a:buFont typeface="Arial"/>
              <a:buNone/>
            </a:pPr>
            <a:endParaRPr b="1" dirty="0">
              <a:solidFill>
                <a:schemeClr val="dk1"/>
              </a:solidFill>
              <a:latin typeface="News Cycle"/>
              <a:ea typeface="News Cycle"/>
              <a:cs typeface="B Nazanin" panose="00000700000000000000" pitchFamily="2" charset="-78"/>
              <a:sym typeface="News Cycle"/>
            </a:endParaRPr>
          </a:p>
          <a:p>
            <a:pPr marL="0" lvl="0" indent="0" algn="r" rtl="1">
              <a:spcBef>
                <a:spcPts val="600"/>
              </a:spcBef>
              <a:spcAft>
                <a:spcPts val="0"/>
              </a:spcAft>
              <a:buClr>
                <a:schemeClr val="dk1"/>
              </a:buClr>
              <a:buSzPts val="1100"/>
              <a:buFont typeface="Arial"/>
              <a:buNone/>
            </a:pPr>
            <a:r>
              <a:rPr lang="fa-IR" dirty="0">
                <a:solidFill>
                  <a:schemeClr val="dk1"/>
                </a:solidFill>
                <a:latin typeface="News Cycle"/>
                <a:ea typeface="News Cycle"/>
                <a:cs typeface="B Nazanin" panose="00000700000000000000" pitchFamily="2" charset="-78"/>
                <a:sym typeface="News Cycle"/>
              </a:rPr>
              <a:t>قالب پاورپوینت معماری اسلامی قابل ویرایش می باشد</a:t>
            </a:r>
          </a:p>
          <a:p>
            <a:pPr marL="0" lvl="0" indent="0" algn="r" rtl="1">
              <a:spcBef>
                <a:spcPts val="600"/>
              </a:spcBef>
              <a:spcAft>
                <a:spcPts val="0"/>
              </a:spcAft>
              <a:buClr>
                <a:schemeClr val="dk1"/>
              </a:buClr>
              <a:buSzPts val="1100"/>
              <a:buFont typeface="Arial"/>
              <a:buNone/>
            </a:pPr>
            <a:endParaRPr lang="fa-IR" b="1" dirty="0">
              <a:solidFill>
                <a:schemeClr val="dk1"/>
              </a:solidFill>
              <a:latin typeface="News Cycle"/>
              <a:ea typeface="News Cycle"/>
              <a:cs typeface="B Nazanin" panose="00000700000000000000" pitchFamily="2" charset="-78"/>
              <a:sym typeface="News Cycle"/>
            </a:endParaRPr>
          </a:p>
          <a:p>
            <a:pPr marL="0" lvl="0" indent="0" algn="r" rtl="1">
              <a:spcBef>
                <a:spcPts val="600"/>
              </a:spcBef>
              <a:spcAft>
                <a:spcPts val="0"/>
              </a:spcAft>
              <a:buClr>
                <a:schemeClr val="dk1"/>
              </a:buClr>
              <a:buSzPts val="1100"/>
              <a:buFont typeface="Arial"/>
              <a:buNone/>
            </a:pPr>
            <a:r>
              <a:rPr lang="fa-IR" b="1" dirty="0">
                <a:solidFill>
                  <a:schemeClr val="dk1"/>
                </a:solidFill>
                <a:latin typeface="News Cycle"/>
                <a:ea typeface="News Cycle"/>
                <a:cs typeface="B Nazanin" panose="00000700000000000000" pitchFamily="2" charset="-78"/>
                <a:sym typeface="News Cycle"/>
              </a:rPr>
              <a:t>فرصت ها</a:t>
            </a:r>
            <a:endParaRPr dirty="0">
              <a:solidFill>
                <a:schemeClr val="dk1"/>
              </a:solidFill>
              <a:latin typeface="News Cycle"/>
              <a:ea typeface="News Cycle"/>
              <a:cs typeface="B Nazanin" panose="00000700000000000000" pitchFamily="2" charset="-78"/>
              <a:sym typeface="News Cycle"/>
            </a:endParaRPr>
          </a:p>
        </p:txBody>
      </p:sp>
      <p:sp>
        <p:nvSpPr>
          <p:cNvPr id="501" name="Google Shape;501;p41"/>
          <p:cNvSpPr/>
          <p:nvPr/>
        </p:nvSpPr>
        <p:spPr>
          <a:xfrm>
            <a:off x="4090938" y="3039445"/>
            <a:ext cx="3399900" cy="1417800"/>
          </a:xfrm>
          <a:prstGeom prst="rect">
            <a:avLst/>
          </a:prstGeom>
          <a:solidFill>
            <a:schemeClr val="lt2"/>
          </a:solidFill>
          <a:ln>
            <a:noFill/>
          </a:ln>
        </p:spPr>
        <p:txBody>
          <a:bodyPr spcFirstLastPara="1" wrap="square" lIns="1371600" tIns="91425" rIns="91425" bIns="91425" anchor="b" anchorCtr="0">
            <a:noAutofit/>
          </a:bodyPr>
          <a:lstStyle/>
          <a:p>
            <a:pPr marL="0" lvl="0" indent="0" algn="r" rtl="0">
              <a:spcBef>
                <a:spcPts val="0"/>
              </a:spcBef>
              <a:spcAft>
                <a:spcPts val="0"/>
              </a:spcAft>
              <a:buClr>
                <a:schemeClr val="dk1"/>
              </a:buClr>
              <a:buSzPts val="1100"/>
              <a:buFont typeface="Arial"/>
              <a:buNone/>
            </a:pPr>
            <a:r>
              <a:rPr lang="fa-IR" dirty="0">
                <a:solidFill>
                  <a:schemeClr val="dk1"/>
                </a:solidFill>
                <a:latin typeface="News Cycle"/>
                <a:ea typeface="News Cycle"/>
                <a:cs typeface="B Nazanin" panose="00000700000000000000" pitchFamily="2" charset="-78"/>
                <a:sym typeface="News Cycle"/>
              </a:rPr>
              <a:t>قالب پاورپوینت معماری اسلامی قابل ویرایش می باشد</a:t>
            </a:r>
          </a:p>
          <a:p>
            <a:pPr marL="0" lvl="0" indent="0" algn="r" rtl="0">
              <a:spcBef>
                <a:spcPts val="0"/>
              </a:spcBef>
              <a:spcAft>
                <a:spcPts val="0"/>
              </a:spcAft>
              <a:buClr>
                <a:schemeClr val="dk1"/>
              </a:buClr>
              <a:buSzPts val="1100"/>
              <a:buFont typeface="Arial"/>
              <a:buNone/>
            </a:pPr>
            <a:endParaRPr lang="fa-IR" b="1" dirty="0">
              <a:solidFill>
                <a:schemeClr val="dk1"/>
              </a:solidFill>
              <a:latin typeface="News Cycle"/>
              <a:ea typeface="News Cycle"/>
              <a:cs typeface="B Nazanin" panose="00000700000000000000" pitchFamily="2" charset="-78"/>
              <a:sym typeface="News Cycle"/>
            </a:endParaRPr>
          </a:p>
          <a:p>
            <a:pPr marL="0" lvl="0" indent="0" algn="r" rtl="0">
              <a:spcBef>
                <a:spcPts val="0"/>
              </a:spcBef>
              <a:spcAft>
                <a:spcPts val="0"/>
              </a:spcAft>
              <a:buClr>
                <a:schemeClr val="dk1"/>
              </a:buClr>
              <a:buSzPts val="1100"/>
              <a:buFont typeface="Arial"/>
              <a:buNone/>
            </a:pPr>
            <a:r>
              <a:rPr lang="fa-IR" b="1" dirty="0">
                <a:solidFill>
                  <a:schemeClr val="dk1"/>
                </a:solidFill>
                <a:latin typeface="News Cycle"/>
                <a:ea typeface="News Cycle"/>
                <a:cs typeface="B Nazanin" panose="00000700000000000000" pitchFamily="2" charset="-78"/>
                <a:sym typeface="News Cycle"/>
              </a:rPr>
              <a:t>تهدیدها</a:t>
            </a:r>
            <a:endParaRPr dirty="0">
              <a:solidFill>
                <a:schemeClr val="dk1"/>
              </a:solidFill>
              <a:latin typeface="News Cycle"/>
              <a:ea typeface="News Cycle"/>
              <a:cs typeface="B Nazanin" panose="00000700000000000000" pitchFamily="2" charset="-78"/>
              <a:sym typeface="News Cycle"/>
            </a:endParaRPr>
          </a:p>
        </p:txBody>
      </p:sp>
      <p:sp>
        <p:nvSpPr>
          <p:cNvPr id="502" name="Google Shape;502;p41"/>
          <p:cNvSpPr/>
          <p:nvPr/>
        </p:nvSpPr>
        <p:spPr>
          <a:xfrm>
            <a:off x="2861649" y="1801585"/>
            <a:ext cx="2162700" cy="2162700"/>
          </a:xfrm>
          <a:prstGeom prst="pie">
            <a:avLst>
              <a:gd name="adj1" fmla="val 10788866"/>
              <a:gd name="adj2" fmla="val 1620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03" name="Google Shape;503;p41"/>
          <p:cNvSpPr/>
          <p:nvPr/>
        </p:nvSpPr>
        <p:spPr>
          <a:xfrm rot="5400000">
            <a:off x="3014880" y="1801585"/>
            <a:ext cx="2162700" cy="2162700"/>
          </a:xfrm>
          <a:prstGeom prst="pie">
            <a:avLst>
              <a:gd name="adj1" fmla="val 10788866"/>
              <a:gd name="adj2" fmla="val 1620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04" name="Google Shape;504;p41"/>
          <p:cNvSpPr/>
          <p:nvPr/>
        </p:nvSpPr>
        <p:spPr>
          <a:xfrm rot="10800000">
            <a:off x="3014880" y="1958639"/>
            <a:ext cx="2162700" cy="2162700"/>
          </a:xfrm>
          <a:prstGeom prst="pie">
            <a:avLst>
              <a:gd name="adj1" fmla="val 10788866"/>
              <a:gd name="adj2" fmla="val 162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05" name="Google Shape;505;p41"/>
          <p:cNvSpPr/>
          <p:nvPr/>
        </p:nvSpPr>
        <p:spPr>
          <a:xfrm rot="-5400000">
            <a:off x="2861649" y="1958639"/>
            <a:ext cx="2162700" cy="2162700"/>
          </a:xfrm>
          <a:prstGeom prst="pie">
            <a:avLst>
              <a:gd name="adj1" fmla="val 10788866"/>
              <a:gd name="adj2" fmla="val 1620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06" name="Google Shape;506;p41"/>
          <p:cNvSpPr/>
          <p:nvPr/>
        </p:nvSpPr>
        <p:spPr>
          <a:xfrm>
            <a:off x="3429324" y="2252692"/>
            <a:ext cx="245903" cy="460299"/>
          </a:xfrm>
          <a:prstGeom prst="rect">
            <a:avLst/>
          </a:prstGeom>
        </p:spPr>
        <p:txBody>
          <a:bodyPr>
            <a:prstTxWarp prst="textPlain">
              <a:avLst/>
            </a:prstTxWarp>
          </a:bodyPr>
          <a:lstStyle/>
          <a:p>
            <a:pPr lvl="0" algn="ctr"/>
            <a:r>
              <a:rPr b="1" i="0">
                <a:ln>
                  <a:noFill/>
                </a:ln>
                <a:solidFill>
                  <a:schemeClr val="lt1"/>
                </a:solidFill>
                <a:latin typeface="Oswald"/>
                <a:cs typeface="B Nazanin" panose="00000700000000000000" pitchFamily="2" charset="-78"/>
              </a:rPr>
              <a:t>S</a:t>
            </a:r>
          </a:p>
        </p:txBody>
      </p:sp>
      <p:sp>
        <p:nvSpPr>
          <p:cNvPr id="507" name="Google Shape;507;p41"/>
          <p:cNvSpPr/>
          <p:nvPr/>
        </p:nvSpPr>
        <p:spPr>
          <a:xfrm>
            <a:off x="4341829" y="2259599"/>
            <a:ext cx="355315" cy="447590"/>
          </a:xfrm>
          <a:prstGeom prst="rect">
            <a:avLst/>
          </a:prstGeom>
        </p:spPr>
        <p:txBody>
          <a:bodyPr>
            <a:prstTxWarp prst="textPlain">
              <a:avLst/>
            </a:prstTxWarp>
          </a:bodyPr>
          <a:lstStyle/>
          <a:p>
            <a:pPr lvl="0" algn="ctr"/>
            <a:r>
              <a:rPr b="1" i="0">
                <a:ln>
                  <a:noFill/>
                </a:ln>
                <a:solidFill>
                  <a:schemeClr val="lt1"/>
                </a:solidFill>
                <a:latin typeface="Oswald"/>
                <a:cs typeface="B Nazanin" panose="00000700000000000000" pitchFamily="2" charset="-78"/>
              </a:rPr>
              <a:t>W</a:t>
            </a:r>
          </a:p>
        </p:txBody>
      </p:sp>
      <p:sp>
        <p:nvSpPr>
          <p:cNvPr id="508" name="Google Shape;508;p41"/>
          <p:cNvSpPr/>
          <p:nvPr/>
        </p:nvSpPr>
        <p:spPr>
          <a:xfrm>
            <a:off x="3398379" y="3242587"/>
            <a:ext cx="269664" cy="460299"/>
          </a:xfrm>
          <a:prstGeom prst="rect">
            <a:avLst/>
          </a:prstGeom>
        </p:spPr>
        <p:txBody>
          <a:bodyPr>
            <a:prstTxWarp prst="textPlain">
              <a:avLst/>
            </a:prstTxWarp>
          </a:bodyPr>
          <a:lstStyle/>
          <a:p>
            <a:pPr lvl="0" algn="ctr"/>
            <a:r>
              <a:rPr b="1" i="0">
                <a:ln>
                  <a:noFill/>
                </a:ln>
                <a:solidFill>
                  <a:schemeClr val="lt1"/>
                </a:solidFill>
                <a:latin typeface="Oswald"/>
                <a:cs typeface="B Nazanin" panose="00000700000000000000" pitchFamily="2" charset="-78"/>
              </a:rPr>
              <a:t>O</a:t>
            </a:r>
          </a:p>
        </p:txBody>
      </p:sp>
      <p:sp>
        <p:nvSpPr>
          <p:cNvPr id="509" name="Google Shape;509;p41"/>
          <p:cNvSpPr/>
          <p:nvPr/>
        </p:nvSpPr>
        <p:spPr>
          <a:xfrm>
            <a:off x="4444058" y="3249494"/>
            <a:ext cx="233746" cy="447590"/>
          </a:xfrm>
          <a:prstGeom prst="rect">
            <a:avLst/>
          </a:prstGeom>
        </p:spPr>
        <p:txBody>
          <a:bodyPr>
            <a:prstTxWarp prst="textPlain">
              <a:avLst/>
            </a:prstTxWarp>
          </a:bodyPr>
          <a:lstStyle/>
          <a:p>
            <a:pPr lvl="0" algn="ctr"/>
            <a:r>
              <a:rPr b="1" i="0">
                <a:ln>
                  <a:noFill/>
                </a:ln>
                <a:solidFill>
                  <a:schemeClr val="lt1"/>
                </a:solidFill>
                <a:latin typeface="Oswald"/>
                <a:cs typeface="B Nazanin" panose="00000700000000000000" pitchFamily="2" charset="-78"/>
              </a:rPr>
              <a:t>T</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553"/>
        <p:cNvGrpSpPr/>
        <p:nvPr/>
      </p:nvGrpSpPr>
      <p:grpSpPr>
        <a:xfrm>
          <a:off x="0" y="0"/>
          <a:ext cx="0" cy="0"/>
          <a:chOff x="0" y="0"/>
          <a:chExt cx="0" cy="0"/>
        </a:xfrm>
      </p:grpSpPr>
      <p:sp>
        <p:nvSpPr>
          <p:cNvPr id="554" name="Google Shape;554;p43"/>
          <p:cNvSpPr txBox="1">
            <a:spLocks noGrp="1"/>
          </p:cNvSpPr>
          <p:nvPr>
            <p:ph type="title" idx="4294967295"/>
          </p:nvPr>
        </p:nvSpPr>
        <p:spPr>
          <a:xfrm>
            <a:off x="550500" y="759800"/>
            <a:ext cx="6107700" cy="3963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dirty="0">
                <a:cs typeface="B Nazanin" panose="00000700000000000000" pitchFamily="2" charset="-78"/>
              </a:rPr>
              <a:t>نمودار قیف</a:t>
            </a:r>
            <a:endParaRPr dirty="0">
              <a:cs typeface="B Nazanin" panose="00000700000000000000" pitchFamily="2" charset="-78"/>
            </a:endParaRPr>
          </a:p>
        </p:txBody>
      </p:sp>
      <p:sp>
        <p:nvSpPr>
          <p:cNvPr id="555" name="Google Shape;555;p43"/>
          <p:cNvSpPr txBox="1">
            <a:spLocks noGrp="1"/>
          </p:cNvSpPr>
          <p:nvPr>
            <p:ph type="sldNum" idx="12"/>
          </p:nvPr>
        </p:nvSpPr>
        <p:spPr>
          <a:xfrm>
            <a:off x="8556125" y="4688650"/>
            <a:ext cx="359100" cy="4548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46</a:t>
            </a:fld>
            <a:endParaRPr>
              <a:cs typeface="B Nazanin" panose="00000700000000000000" pitchFamily="2" charset="-78"/>
            </a:endParaRPr>
          </a:p>
        </p:txBody>
      </p:sp>
      <p:grpSp>
        <p:nvGrpSpPr>
          <p:cNvPr id="556" name="Google Shape;556;p43"/>
          <p:cNvGrpSpPr/>
          <p:nvPr/>
        </p:nvGrpSpPr>
        <p:grpSpPr>
          <a:xfrm>
            <a:off x="550492" y="1413043"/>
            <a:ext cx="3608219" cy="3243858"/>
            <a:chOff x="3778727" y="4460423"/>
            <a:chExt cx="720160" cy="647438"/>
          </a:xfrm>
        </p:grpSpPr>
        <p:sp>
          <p:nvSpPr>
            <p:cNvPr id="557" name="Google Shape;557;p43"/>
            <p:cNvSpPr/>
            <p:nvPr/>
          </p:nvSpPr>
          <p:spPr>
            <a:xfrm>
              <a:off x="3957011" y="4902228"/>
              <a:ext cx="364723" cy="110621"/>
            </a:xfrm>
            <a:custGeom>
              <a:avLst/>
              <a:gdLst/>
              <a:ahLst/>
              <a:cxnLst/>
              <a:rect l="l" t="t" r="r" b="b"/>
              <a:pathLst>
                <a:path w="640" h="194" extrusionOk="0">
                  <a:moveTo>
                    <a:pt x="0" y="0"/>
                  </a:moveTo>
                  <a:cubicBezTo>
                    <a:pt x="63" y="130"/>
                    <a:pt x="63" y="130"/>
                    <a:pt x="63" y="130"/>
                  </a:cubicBezTo>
                  <a:cubicBezTo>
                    <a:pt x="64" y="130"/>
                    <a:pt x="64" y="130"/>
                    <a:pt x="64" y="130"/>
                  </a:cubicBezTo>
                  <a:cubicBezTo>
                    <a:pt x="64" y="130"/>
                    <a:pt x="64" y="130"/>
                    <a:pt x="64" y="131"/>
                  </a:cubicBezTo>
                  <a:cubicBezTo>
                    <a:pt x="70" y="143"/>
                    <a:pt x="70" y="143"/>
                    <a:pt x="70" y="143"/>
                  </a:cubicBezTo>
                  <a:cubicBezTo>
                    <a:pt x="93" y="170"/>
                    <a:pt x="188" y="194"/>
                    <a:pt x="320" y="194"/>
                  </a:cubicBezTo>
                  <a:cubicBezTo>
                    <a:pt x="452" y="194"/>
                    <a:pt x="547" y="170"/>
                    <a:pt x="571" y="143"/>
                  </a:cubicBezTo>
                  <a:cubicBezTo>
                    <a:pt x="577" y="131"/>
                    <a:pt x="577" y="131"/>
                    <a:pt x="577" y="131"/>
                  </a:cubicBezTo>
                  <a:cubicBezTo>
                    <a:pt x="577" y="130"/>
                    <a:pt x="577" y="130"/>
                    <a:pt x="577" y="130"/>
                  </a:cubicBezTo>
                  <a:cubicBezTo>
                    <a:pt x="577" y="130"/>
                    <a:pt x="577" y="130"/>
                    <a:pt x="577" y="130"/>
                  </a:cubicBezTo>
                  <a:cubicBezTo>
                    <a:pt x="640" y="0"/>
                    <a:pt x="640" y="0"/>
                    <a:pt x="640" y="0"/>
                  </a:cubicBezTo>
                  <a:cubicBezTo>
                    <a:pt x="587" y="29"/>
                    <a:pt x="452" y="46"/>
                    <a:pt x="320" y="46"/>
                  </a:cubicBezTo>
                  <a:cubicBezTo>
                    <a:pt x="189" y="46"/>
                    <a:pt x="53" y="29"/>
                    <a:pt x="0" y="0"/>
                  </a:cubicBezTo>
                  <a:close/>
                </a:path>
              </a:pathLst>
            </a:custGeom>
            <a:solidFill>
              <a:schemeClr val="accent5"/>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r>
                <a:rPr lang="fa-IR" sz="1200" b="1" dirty="0">
                  <a:solidFill>
                    <a:schemeClr val="lt1"/>
                  </a:solidFill>
                  <a:latin typeface="News Cycle"/>
                  <a:ea typeface="News Cycle"/>
                  <a:cs typeface="B Nazanin" panose="00000700000000000000" pitchFamily="2" charset="-78"/>
                  <a:sym typeface="News Cycle"/>
                </a:rPr>
                <a:t>خرید</a:t>
              </a:r>
              <a:endParaRPr sz="1200" b="1" i="0" u="none" strike="noStrike" cap="none" dirty="0">
                <a:solidFill>
                  <a:schemeClr val="lt1"/>
                </a:solidFill>
                <a:latin typeface="News Cycle"/>
                <a:ea typeface="News Cycle"/>
                <a:cs typeface="B Nazanin" panose="00000700000000000000" pitchFamily="2" charset="-78"/>
                <a:sym typeface="News Cycle"/>
              </a:endParaRPr>
            </a:p>
          </p:txBody>
        </p:sp>
        <p:sp>
          <p:nvSpPr>
            <p:cNvPr id="558" name="Google Shape;558;p43"/>
            <p:cNvSpPr/>
            <p:nvPr/>
          </p:nvSpPr>
          <p:spPr>
            <a:xfrm>
              <a:off x="4002092" y="4999728"/>
              <a:ext cx="275015" cy="108132"/>
            </a:xfrm>
            <a:custGeom>
              <a:avLst/>
              <a:gdLst/>
              <a:ahLst/>
              <a:cxnLst/>
              <a:rect l="l" t="t" r="r" b="b"/>
              <a:pathLst>
                <a:path w="483" h="190" extrusionOk="0">
                  <a:moveTo>
                    <a:pt x="0" y="0"/>
                  </a:moveTo>
                  <a:cubicBezTo>
                    <a:pt x="61" y="125"/>
                    <a:pt x="61" y="125"/>
                    <a:pt x="61" y="125"/>
                  </a:cubicBezTo>
                  <a:cubicBezTo>
                    <a:pt x="62" y="126"/>
                    <a:pt x="62" y="127"/>
                    <a:pt x="63" y="128"/>
                  </a:cubicBezTo>
                  <a:cubicBezTo>
                    <a:pt x="70" y="144"/>
                    <a:pt x="70" y="144"/>
                    <a:pt x="70" y="144"/>
                  </a:cubicBezTo>
                  <a:cubicBezTo>
                    <a:pt x="93" y="170"/>
                    <a:pt x="162" y="190"/>
                    <a:pt x="241" y="190"/>
                  </a:cubicBezTo>
                  <a:cubicBezTo>
                    <a:pt x="320" y="190"/>
                    <a:pt x="389" y="170"/>
                    <a:pt x="412" y="144"/>
                  </a:cubicBezTo>
                  <a:cubicBezTo>
                    <a:pt x="420" y="128"/>
                    <a:pt x="420" y="128"/>
                    <a:pt x="420" y="128"/>
                  </a:cubicBezTo>
                  <a:cubicBezTo>
                    <a:pt x="421" y="127"/>
                    <a:pt x="421" y="126"/>
                    <a:pt x="421" y="125"/>
                  </a:cubicBezTo>
                  <a:cubicBezTo>
                    <a:pt x="483" y="0"/>
                    <a:pt x="483" y="0"/>
                    <a:pt x="483" y="0"/>
                  </a:cubicBezTo>
                  <a:cubicBezTo>
                    <a:pt x="437" y="26"/>
                    <a:pt x="338" y="41"/>
                    <a:pt x="241" y="41"/>
                  </a:cubicBezTo>
                  <a:cubicBezTo>
                    <a:pt x="144" y="41"/>
                    <a:pt x="45" y="26"/>
                    <a:pt x="0" y="0"/>
                  </a:cubicBezTo>
                  <a:close/>
                </a:path>
              </a:pathLst>
            </a:custGeom>
            <a:solidFill>
              <a:schemeClr val="accent6"/>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r>
                <a:rPr lang="fa-IR" sz="1200" b="1" dirty="0">
                  <a:solidFill>
                    <a:schemeClr val="lt1"/>
                  </a:solidFill>
                  <a:latin typeface="News Cycle"/>
                  <a:ea typeface="News Cycle"/>
                  <a:cs typeface="B Nazanin" panose="00000700000000000000" pitchFamily="2" charset="-78"/>
                  <a:sym typeface="News Cycle"/>
                </a:rPr>
                <a:t>وفاداری</a:t>
              </a:r>
              <a:endParaRPr sz="1200" b="1" i="0" u="none" strike="noStrike" cap="none" dirty="0">
                <a:solidFill>
                  <a:schemeClr val="lt1"/>
                </a:solidFill>
                <a:latin typeface="News Cycle"/>
                <a:ea typeface="News Cycle"/>
                <a:cs typeface="B Nazanin" panose="00000700000000000000" pitchFamily="2" charset="-78"/>
                <a:sym typeface="News Cycle"/>
              </a:endParaRPr>
            </a:p>
          </p:txBody>
        </p:sp>
        <p:sp>
          <p:nvSpPr>
            <p:cNvPr id="559" name="Google Shape;559;p43"/>
            <p:cNvSpPr/>
            <p:nvPr/>
          </p:nvSpPr>
          <p:spPr>
            <a:xfrm>
              <a:off x="3780312" y="4519014"/>
              <a:ext cx="718575" cy="115145"/>
            </a:xfrm>
            <a:custGeom>
              <a:avLst/>
              <a:gdLst/>
              <a:ahLst/>
              <a:cxnLst/>
              <a:rect l="l" t="t" r="r" b="b"/>
              <a:pathLst>
                <a:path w="1261" h="202" extrusionOk="0">
                  <a:moveTo>
                    <a:pt x="630" y="53"/>
                  </a:moveTo>
                  <a:cubicBezTo>
                    <a:pt x="363" y="53"/>
                    <a:pt x="82" y="34"/>
                    <a:pt x="0" y="0"/>
                  </a:cubicBezTo>
                  <a:cubicBezTo>
                    <a:pt x="71" y="146"/>
                    <a:pt x="71" y="146"/>
                    <a:pt x="71" y="146"/>
                  </a:cubicBezTo>
                  <a:cubicBezTo>
                    <a:pt x="88" y="157"/>
                    <a:pt x="134" y="170"/>
                    <a:pt x="227" y="181"/>
                  </a:cubicBezTo>
                  <a:cubicBezTo>
                    <a:pt x="334" y="194"/>
                    <a:pt x="478" y="202"/>
                    <a:pt x="630" y="202"/>
                  </a:cubicBezTo>
                  <a:cubicBezTo>
                    <a:pt x="630" y="202"/>
                    <a:pt x="630" y="202"/>
                    <a:pt x="630" y="202"/>
                  </a:cubicBezTo>
                  <a:cubicBezTo>
                    <a:pt x="929" y="202"/>
                    <a:pt x="1147" y="174"/>
                    <a:pt x="1189" y="146"/>
                  </a:cubicBezTo>
                  <a:cubicBezTo>
                    <a:pt x="1261" y="0"/>
                    <a:pt x="1261" y="0"/>
                    <a:pt x="1261" y="0"/>
                  </a:cubicBezTo>
                  <a:cubicBezTo>
                    <a:pt x="1179" y="34"/>
                    <a:pt x="897" y="53"/>
                    <a:pt x="630" y="53"/>
                  </a:cubicBezTo>
                  <a:close/>
                </a:path>
              </a:pathLst>
            </a:custGeom>
            <a:solidFill>
              <a:schemeClr val="accen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r>
                <a:rPr lang="fa-IR" sz="1200" b="1" dirty="0">
                  <a:solidFill>
                    <a:schemeClr val="lt1"/>
                  </a:solidFill>
                  <a:latin typeface="News Cycle"/>
                  <a:ea typeface="News Cycle"/>
                  <a:cs typeface="B Nazanin" panose="00000700000000000000" pitchFamily="2" charset="-78"/>
                  <a:sym typeface="News Cycle"/>
                </a:rPr>
                <a:t>اطلاع</a:t>
              </a:r>
              <a:endParaRPr sz="1200" b="1" i="0" u="none" strike="noStrike" cap="none" dirty="0">
                <a:solidFill>
                  <a:schemeClr val="lt1"/>
                </a:solidFill>
                <a:latin typeface="News Cycle"/>
                <a:ea typeface="News Cycle"/>
                <a:cs typeface="B Nazanin" panose="00000700000000000000" pitchFamily="2" charset="-78"/>
                <a:sym typeface="News Cycle"/>
              </a:endParaRPr>
            </a:p>
          </p:txBody>
        </p:sp>
        <p:sp>
          <p:nvSpPr>
            <p:cNvPr id="560" name="Google Shape;560;p43"/>
            <p:cNvSpPr/>
            <p:nvPr/>
          </p:nvSpPr>
          <p:spPr>
            <a:xfrm>
              <a:off x="3868662" y="4710395"/>
              <a:ext cx="541875" cy="112657"/>
            </a:xfrm>
            <a:custGeom>
              <a:avLst/>
              <a:gdLst/>
              <a:ahLst/>
              <a:cxnLst/>
              <a:rect l="l" t="t" r="r" b="b"/>
              <a:pathLst>
                <a:path w="951" h="198" extrusionOk="0">
                  <a:moveTo>
                    <a:pt x="0" y="0"/>
                  </a:moveTo>
                  <a:cubicBezTo>
                    <a:pt x="70" y="144"/>
                    <a:pt x="70" y="144"/>
                    <a:pt x="70" y="144"/>
                  </a:cubicBezTo>
                  <a:cubicBezTo>
                    <a:pt x="101" y="171"/>
                    <a:pt x="259" y="198"/>
                    <a:pt x="475" y="198"/>
                  </a:cubicBezTo>
                  <a:cubicBezTo>
                    <a:pt x="692" y="198"/>
                    <a:pt x="849" y="171"/>
                    <a:pt x="881" y="144"/>
                  </a:cubicBezTo>
                  <a:cubicBezTo>
                    <a:pt x="951" y="0"/>
                    <a:pt x="951" y="0"/>
                    <a:pt x="951" y="0"/>
                  </a:cubicBezTo>
                  <a:cubicBezTo>
                    <a:pt x="881" y="32"/>
                    <a:pt x="673" y="50"/>
                    <a:pt x="475" y="50"/>
                  </a:cubicBezTo>
                  <a:cubicBezTo>
                    <a:pt x="277" y="50"/>
                    <a:pt x="69" y="32"/>
                    <a:pt x="0" y="0"/>
                  </a:cubicBezTo>
                  <a:close/>
                </a:path>
              </a:pathLst>
            </a:custGeom>
            <a:solidFill>
              <a:schemeClr val="accent3"/>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r>
                <a:rPr lang="fa-IR" sz="1200" b="1" dirty="0">
                  <a:solidFill>
                    <a:schemeClr val="lt1"/>
                  </a:solidFill>
                  <a:latin typeface="News Cycle"/>
                  <a:ea typeface="News Cycle"/>
                  <a:cs typeface="B Nazanin" panose="00000700000000000000" pitchFamily="2" charset="-78"/>
                  <a:sym typeface="News Cycle"/>
                </a:rPr>
                <a:t>ارزیابی</a:t>
              </a:r>
              <a:endParaRPr sz="1200" b="1" i="0" u="none" strike="noStrike" cap="none" dirty="0">
                <a:solidFill>
                  <a:schemeClr val="lt1"/>
                </a:solidFill>
                <a:latin typeface="News Cycle"/>
                <a:ea typeface="News Cycle"/>
                <a:cs typeface="B Nazanin" panose="00000700000000000000" pitchFamily="2" charset="-78"/>
                <a:sym typeface="News Cycle"/>
              </a:endParaRPr>
            </a:p>
          </p:txBody>
        </p:sp>
        <p:sp>
          <p:nvSpPr>
            <p:cNvPr id="561" name="Google Shape;561;p43"/>
            <p:cNvSpPr/>
            <p:nvPr/>
          </p:nvSpPr>
          <p:spPr>
            <a:xfrm>
              <a:off x="3824940" y="4614704"/>
              <a:ext cx="629543" cy="114014"/>
            </a:xfrm>
            <a:custGeom>
              <a:avLst/>
              <a:gdLst/>
              <a:ahLst/>
              <a:cxnLst/>
              <a:rect l="l" t="t" r="r" b="b"/>
              <a:pathLst>
                <a:path w="1105" h="200" extrusionOk="0">
                  <a:moveTo>
                    <a:pt x="552" y="51"/>
                  </a:moveTo>
                  <a:cubicBezTo>
                    <a:pt x="399" y="51"/>
                    <a:pt x="255" y="44"/>
                    <a:pt x="147" y="31"/>
                  </a:cubicBezTo>
                  <a:cubicBezTo>
                    <a:pt x="76" y="22"/>
                    <a:pt x="26" y="12"/>
                    <a:pt x="0" y="0"/>
                  </a:cubicBezTo>
                  <a:cubicBezTo>
                    <a:pt x="70" y="145"/>
                    <a:pt x="70" y="145"/>
                    <a:pt x="70" y="145"/>
                  </a:cubicBezTo>
                  <a:cubicBezTo>
                    <a:pt x="108" y="173"/>
                    <a:pt x="296" y="200"/>
                    <a:pt x="552" y="200"/>
                  </a:cubicBezTo>
                  <a:cubicBezTo>
                    <a:pt x="809" y="200"/>
                    <a:pt x="996" y="173"/>
                    <a:pt x="1034" y="145"/>
                  </a:cubicBezTo>
                  <a:cubicBezTo>
                    <a:pt x="1105" y="0"/>
                    <a:pt x="1105" y="0"/>
                    <a:pt x="1105" y="0"/>
                  </a:cubicBezTo>
                  <a:cubicBezTo>
                    <a:pt x="1030" y="33"/>
                    <a:pt x="785" y="51"/>
                    <a:pt x="552" y="51"/>
                  </a:cubicBezTo>
                  <a:close/>
                </a:path>
              </a:pathLst>
            </a:custGeom>
            <a:solidFill>
              <a:schemeClr val="accent2"/>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r>
                <a:rPr lang="fa-IR" sz="1200" b="1" dirty="0">
                  <a:solidFill>
                    <a:schemeClr val="lt1"/>
                  </a:solidFill>
                  <a:latin typeface="News Cycle"/>
                  <a:ea typeface="News Cycle"/>
                  <a:cs typeface="B Nazanin" panose="00000700000000000000" pitchFamily="2" charset="-78"/>
                  <a:sym typeface="News Cycle"/>
                </a:rPr>
                <a:t>کشف</a:t>
              </a:r>
              <a:endParaRPr sz="1200" b="1" i="0" u="none" strike="noStrike" cap="none" dirty="0">
                <a:solidFill>
                  <a:schemeClr val="lt1"/>
                </a:solidFill>
                <a:latin typeface="News Cycle"/>
                <a:ea typeface="News Cycle"/>
                <a:cs typeface="B Nazanin" panose="00000700000000000000" pitchFamily="2" charset="-78"/>
                <a:sym typeface="News Cycle"/>
              </a:endParaRPr>
            </a:p>
          </p:txBody>
        </p:sp>
        <p:sp>
          <p:nvSpPr>
            <p:cNvPr id="562" name="Google Shape;562;p43"/>
            <p:cNvSpPr/>
            <p:nvPr/>
          </p:nvSpPr>
          <p:spPr>
            <a:xfrm>
              <a:off x="3912610" y="4806085"/>
              <a:ext cx="453525" cy="112204"/>
            </a:xfrm>
            <a:custGeom>
              <a:avLst/>
              <a:gdLst/>
              <a:ahLst/>
              <a:cxnLst/>
              <a:rect l="l" t="t" r="r" b="b"/>
              <a:pathLst>
                <a:path w="796" h="197" extrusionOk="0">
                  <a:moveTo>
                    <a:pt x="0" y="0"/>
                  </a:moveTo>
                  <a:cubicBezTo>
                    <a:pt x="65" y="132"/>
                    <a:pt x="65" y="132"/>
                    <a:pt x="65" y="132"/>
                  </a:cubicBezTo>
                  <a:cubicBezTo>
                    <a:pt x="65" y="132"/>
                    <a:pt x="65" y="132"/>
                    <a:pt x="65" y="132"/>
                  </a:cubicBezTo>
                  <a:cubicBezTo>
                    <a:pt x="65" y="133"/>
                    <a:pt x="65" y="133"/>
                    <a:pt x="65" y="133"/>
                  </a:cubicBezTo>
                  <a:cubicBezTo>
                    <a:pt x="70" y="142"/>
                    <a:pt x="70" y="142"/>
                    <a:pt x="70" y="142"/>
                  </a:cubicBezTo>
                  <a:cubicBezTo>
                    <a:pt x="95" y="170"/>
                    <a:pt x="221" y="197"/>
                    <a:pt x="398" y="197"/>
                  </a:cubicBezTo>
                  <a:cubicBezTo>
                    <a:pt x="576" y="197"/>
                    <a:pt x="702" y="170"/>
                    <a:pt x="727" y="142"/>
                  </a:cubicBezTo>
                  <a:cubicBezTo>
                    <a:pt x="732" y="133"/>
                    <a:pt x="732" y="133"/>
                    <a:pt x="732" y="133"/>
                  </a:cubicBezTo>
                  <a:cubicBezTo>
                    <a:pt x="732" y="132"/>
                    <a:pt x="732" y="132"/>
                    <a:pt x="732" y="132"/>
                  </a:cubicBezTo>
                  <a:cubicBezTo>
                    <a:pt x="732" y="132"/>
                    <a:pt x="732" y="132"/>
                    <a:pt x="732" y="132"/>
                  </a:cubicBezTo>
                  <a:cubicBezTo>
                    <a:pt x="796" y="0"/>
                    <a:pt x="796" y="0"/>
                    <a:pt x="796" y="0"/>
                  </a:cubicBezTo>
                  <a:cubicBezTo>
                    <a:pt x="735" y="31"/>
                    <a:pt x="562" y="48"/>
                    <a:pt x="398" y="48"/>
                  </a:cubicBezTo>
                  <a:cubicBezTo>
                    <a:pt x="234" y="48"/>
                    <a:pt x="62" y="31"/>
                    <a:pt x="0" y="0"/>
                  </a:cubicBezTo>
                  <a:close/>
                </a:path>
              </a:pathLst>
            </a:custGeom>
            <a:solidFill>
              <a:schemeClr val="accent4"/>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r>
                <a:rPr lang="fa-IR" sz="1200" b="1" dirty="0">
                  <a:solidFill>
                    <a:schemeClr val="lt1"/>
                  </a:solidFill>
                  <a:latin typeface="News Cycle"/>
                  <a:ea typeface="News Cycle"/>
                  <a:cs typeface="B Nazanin" panose="00000700000000000000" pitchFamily="2" charset="-78"/>
                  <a:sym typeface="News Cycle"/>
                </a:rPr>
                <a:t>قصد</a:t>
              </a:r>
              <a:endParaRPr sz="1200" b="1" i="0" u="none" strike="noStrike" cap="none" dirty="0">
                <a:solidFill>
                  <a:schemeClr val="lt1"/>
                </a:solidFill>
                <a:latin typeface="News Cycle"/>
                <a:ea typeface="News Cycle"/>
                <a:cs typeface="B Nazanin" panose="00000700000000000000" pitchFamily="2" charset="-78"/>
                <a:sym typeface="News Cycle"/>
              </a:endParaRPr>
            </a:p>
          </p:txBody>
        </p:sp>
        <p:sp>
          <p:nvSpPr>
            <p:cNvPr id="563" name="Google Shape;563;p43"/>
            <p:cNvSpPr/>
            <p:nvPr/>
          </p:nvSpPr>
          <p:spPr>
            <a:xfrm>
              <a:off x="3778727" y="4460423"/>
              <a:ext cx="719100" cy="79200"/>
            </a:xfrm>
            <a:prstGeom prst="ellipse">
              <a:avLst/>
            </a:prstGeom>
            <a:solidFill>
              <a:schemeClr val="lt2"/>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endParaRPr sz="1200" b="1" i="0" u="none" strike="noStrike" cap="none">
                <a:solidFill>
                  <a:schemeClr val="lt1"/>
                </a:solidFill>
                <a:latin typeface="News Cycle"/>
                <a:ea typeface="News Cycle"/>
                <a:cs typeface="B Nazanin" panose="00000700000000000000" pitchFamily="2" charset="-78"/>
                <a:sym typeface="News Cycle"/>
              </a:endParaRPr>
            </a:p>
          </p:txBody>
        </p:sp>
      </p:grpSp>
      <p:cxnSp>
        <p:nvCxnSpPr>
          <p:cNvPr id="564" name="Google Shape;564;p43"/>
          <p:cNvCxnSpPr/>
          <p:nvPr/>
        </p:nvCxnSpPr>
        <p:spPr>
          <a:xfrm>
            <a:off x="4078750" y="1950075"/>
            <a:ext cx="1056900" cy="0"/>
          </a:xfrm>
          <a:prstGeom prst="straightConnector1">
            <a:avLst/>
          </a:prstGeom>
          <a:noFill/>
          <a:ln w="9525" cap="flat" cmpd="sng">
            <a:solidFill>
              <a:schemeClr val="accent1"/>
            </a:solidFill>
            <a:prstDash val="solid"/>
            <a:round/>
            <a:headEnd type="oval" w="med" len="med"/>
            <a:tailEnd type="oval" w="med" len="med"/>
          </a:ln>
        </p:spPr>
      </p:cxnSp>
      <p:sp>
        <p:nvSpPr>
          <p:cNvPr id="565" name="Google Shape;565;p43"/>
          <p:cNvSpPr txBox="1"/>
          <p:nvPr/>
        </p:nvSpPr>
        <p:spPr>
          <a:xfrm>
            <a:off x="5197250" y="1778025"/>
            <a:ext cx="2235900" cy="3441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None/>
            </a:pPr>
            <a:r>
              <a:rPr lang="fa-IR" dirty="0">
                <a:solidFill>
                  <a:schemeClr val="tx1"/>
                </a:solidFill>
                <a:latin typeface="News Cycle"/>
                <a:ea typeface="News Cycle"/>
                <a:cs typeface="B Nazanin" panose="00000700000000000000" pitchFamily="2" charset="-78"/>
                <a:sym typeface="News Cycle"/>
              </a:rPr>
              <a:t>مطالب خود را درج کنید</a:t>
            </a:r>
            <a:endParaRPr dirty="0">
              <a:solidFill>
                <a:schemeClr val="tx1"/>
              </a:solidFill>
              <a:latin typeface="News Cycle"/>
              <a:ea typeface="News Cycle"/>
              <a:cs typeface="B Nazanin" panose="00000700000000000000" pitchFamily="2" charset="-78"/>
              <a:sym typeface="News Cycle"/>
            </a:endParaRPr>
          </a:p>
        </p:txBody>
      </p:sp>
      <p:cxnSp>
        <p:nvCxnSpPr>
          <p:cNvPr id="566" name="Google Shape;566;p43"/>
          <p:cNvCxnSpPr/>
          <p:nvPr/>
        </p:nvCxnSpPr>
        <p:spPr>
          <a:xfrm>
            <a:off x="3923075" y="2431700"/>
            <a:ext cx="1212600" cy="0"/>
          </a:xfrm>
          <a:prstGeom prst="straightConnector1">
            <a:avLst/>
          </a:prstGeom>
          <a:noFill/>
          <a:ln w="9525" cap="flat" cmpd="sng">
            <a:solidFill>
              <a:schemeClr val="accent2"/>
            </a:solidFill>
            <a:prstDash val="solid"/>
            <a:round/>
            <a:headEnd type="oval" w="med" len="med"/>
            <a:tailEnd type="oval" w="med" len="med"/>
          </a:ln>
        </p:spPr>
      </p:cxnSp>
      <p:sp>
        <p:nvSpPr>
          <p:cNvPr id="567" name="Google Shape;567;p43"/>
          <p:cNvSpPr txBox="1"/>
          <p:nvPr/>
        </p:nvSpPr>
        <p:spPr>
          <a:xfrm>
            <a:off x="5197250" y="2259640"/>
            <a:ext cx="2235900" cy="3441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None/>
            </a:pPr>
            <a:r>
              <a:rPr lang="fa-IR" dirty="0">
                <a:solidFill>
                  <a:schemeClr val="tx1"/>
                </a:solidFill>
                <a:latin typeface="News Cycle"/>
                <a:ea typeface="News Cycle"/>
                <a:cs typeface="B Nazanin" panose="00000700000000000000" pitchFamily="2" charset="-78"/>
                <a:sym typeface="News Cycle"/>
              </a:rPr>
              <a:t>مطالب خود را درج کنید</a:t>
            </a:r>
            <a:endParaRPr dirty="0">
              <a:solidFill>
                <a:schemeClr val="tx1"/>
              </a:solidFill>
              <a:latin typeface="News Cycle"/>
              <a:ea typeface="News Cycle"/>
              <a:cs typeface="B Nazanin" panose="00000700000000000000" pitchFamily="2" charset="-78"/>
              <a:sym typeface="News Cycle"/>
            </a:endParaRPr>
          </a:p>
        </p:txBody>
      </p:sp>
      <p:cxnSp>
        <p:nvCxnSpPr>
          <p:cNvPr id="568" name="Google Shape;568;p43"/>
          <p:cNvCxnSpPr/>
          <p:nvPr/>
        </p:nvCxnSpPr>
        <p:spPr>
          <a:xfrm>
            <a:off x="3701850" y="2913325"/>
            <a:ext cx="1433700" cy="0"/>
          </a:xfrm>
          <a:prstGeom prst="straightConnector1">
            <a:avLst/>
          </a:prstGeom>
          <a:noFill/>
          <a:ln w="9525" cap="flat" cmpd="sng">
            <a:solidFill>
              <a:schemeClr val="accent3"/>
            </a:solidFill>
            <a:prstDash val="solid"/>
            <a:round/>
            <a:headEnd type="oval" w="med" len="med"/>
            <a:tailEnd type="oval" w="med" len="med"/>
          </a:ln>
        </p:spPr>
      </p:cxnSp>
      <p:sp>
        <p:nvSpPr>
          <p:cNvPr id="569" name="Google Shape;569;p43"/>
          <p:cNvSpPr txBox="1"/>
          <p:nvPr/>
        </p:nvSpPr>
        <p:spPr>
          <a:xfrm>
            <a:off x="5197250" y="2741255"/>
            <a:ext cx="2235900" cy="3441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None/>
            </a:pPr>
            <a:r>
              <a:rPr lang="fa-IR" dirty="0">
                <a:solidFill>
                  <a:schemeClr val="tx1"/>
                </a:solidFill>
                <a:latin typeface="News Cycle"/>
                <a:ea typeface="News Cycle"/>
                <a:cs typeface="B Nazanin" panose="00000700000000000000" pitchFamily="2" charset="-78"/>
                <a:sym typeface="News Cycle"/>
              </a:rPr>
              <a:t>مطالب خود را درج کنید</a:t>
            </a:r>
            <a:endParaRPr dirty="0">
              <a:solidFill>
                <a:schemeClr val="tx1"/>
              </a:solidFill>
              <a:latin typeface="News Cycle"/>
              <a:ea typeface="News Cycle"/>
              <a:cs typeface="B Nazanin" panose="00000700000000000000" pitchFamily="2" charset="-78"/>
              <a:sym typeface="News Cycle"/>
            </a:endParaRPr>
          </a:p>
        </p:txBody>
      </p:sp>
      <p:cxnSp>
        <p:nvCxnSpPr>
          <p:cNvPr id="570" name="Google Shape;570;p43"/>
          <p:cNvCxnSpPr/>
          <p:nvPr/>
        </p:nvCxnSpPr>
        <p:spPr>
          <a:xfrm>
            <a:off x="3513400" y="3394925"/>
            <a:ext cx="1622100" cy="0"/>
          </a:xfrm>
          <a:prstGeom prst="straightConnector1">
            <a:avLst/>
          </a:prstGeom>
          <a:noFill/>
          <a:ln w="9525" cap="flat" cmpd="sng">
            <a:solidFill>
              <a:schemeClr val="accent4"/>
            </a:solidFill>
            <a:prstDash val="solid"/>
            <a:round/>
            <a:headEnd type="oval" w="med" len="med"/>
            <a:tailEnd type="oval" w="med" len="med"/>
          </a:ln>
        </p:spPr>
      </p:cxnSp>
      <p:sp>
        <p:nvSpPr>
          <p:cNvPr id="571" name="Google Shape;571;p43"/>
          <p:cNvSpPr txBox="1"/>
          <p:nvPr/>
        </p:nvSpPr>
        <p:spPr>
          <a:xfrm>
            <a:off x="5197250" y="3222870"/>
            <a:ext cx="2235900" cy="3441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None/>
            </a:pPr>
            <a:r>
              <a:rPr lang="fa-IR" dirty="0">
                <a:solidFill>
                  <a:schemeClr val="tx1"/>
                </a:solidFill>
                <a:latin typeface="News Cycle"/>
                <a:ea typeface="News Cycle"/>
                <a:cs typeface="B Nazanin" panose="00000700000000000000" pitchFamily="2" charset="-78"/>
                <a:sym typeface="News Cycle"/>
              </a:rPr>
              <a:t>مطالب خود را درج کنید</a:t>
            </a:r>
            <a:endParaRPr dirty="0">
              <a:solidFill>
                <a:schemeClr val="tx1"/>
              </a:solidFill>
              <a:latin typeface="News Cycle"/>
              <a:ea typeface="News Cycle"/>
              <a:cs typeface="B Nazanin" panose="00000700000000000000" pitchFamily="2" charset="-78"/>
              <a:sym typeface="News Cycle"/>
            </a:endParaRPr>
          </a:p>
        </p:txBody>
      </p:sp>
      <p:cxnSp>
        <p:nvCxnSpPr>
          <p:cNvPr id="572" name="Google Shape;572;p43"/>
          <p:cNvCxnSpPr/>
          <p:nvPr/>
        </p:nvCxnSpPr>
        <p:spPr>
          <a:xfrm>
            <a:off x="3308550" y="3876550"/>
            <a:ext cx="1827000" cy="0"/>
          </a:xfrm>
          <a:prstGeom prst="straightConnector1">
            <a:avLst/>
          </a:prstGeom>
          <a:noFill/>
          <a:ln w="9525" cap="flat" cmpd="sng">
            <a:solidFill>
              <a:schemeClr val="accent5"/>
            </a:solidFill>
            <a:prstDash val="solid"/>
            <a:round/>
            <a:headEnd type="oval" w="med" len="med"/>
            <a:tailEnd type="oval" w="med" len="med"/>
          </a:ln>
        </p:spPr>
      </p:cxnSp>
      <p:sp>
        <p:nvSpPr>
          <p:cNvPr id="573" name="Google Shape;573;p43"/>
          <p:cNvSpPr txBox="1"/>
          <p:nvPr/>
        </p:nvSpPr>
        <p:spPr>
          <a:xfrm>
            <a:off x="5197250" y="3704485"/>
            <a:ext cx="2235900" cy="3441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None/>
            </a:pPr>
            <a:r>
              <a:rPr lang="fa-IR" dirty="0">
                <a:solidFill>
                  <a:schemeClr val="tx1"/>
                </a:solidFill>
                <a:latin typeface="News Cycle"/>
                <a:ea typeface="News Cycle"/>
                <a:cs typeface="B Nazanin" panose="00000700000000000000" pitchFamily="2" charset="-78"/>
                <a:sym typeface="News Cycle"/>
              </a:rPr>
              <a:t>مطالب خود را درج کنید</a:t>
            </a:r>
            <a:endParaRPr dirty="0">
              <a:solidFill>
                <a:schemeClr val="tx1"/>
              </a:solidFill>
              <a:latin typeface="News Cycle"/>
              <a:ea typeface="News Cycle"/>
              <a:cs typeface="B Nazanin" panose="00000700000000000000" pitchFamily="2" charset="-78"/>
              <a:sym typeface="News Cycle"/>
            </a:endParaRPr>
          </a:p>
        </p:txBody>
      </p:sp>
      <p:cxnSp>
        <p:nvCxnSpPr>
          <p:cNvPr id="574" name="Google Shape;574;p43"/>
          <p:cNvCxnSpPr/>
          <p:nvPr/>
        </p:nvCxnSpPr>
        <p:spPr>
          <a:xfrm>
            <a:off x="3095525" y="4358150"/>
            <a:ext cx="2031600" cy="0"/>
          </a:xfrm>
          <a:prstGeom prst="straightConnector1">
            <a:avLst/>
          </a:prstGeom>
          <a:noFill/>
          <a:ln w="9525" cap="flat" cmpd="sng">
            <a:solidFill>
              <a:schemeClr val="accent6"/>
            </a:solidFill>
            <a:prstDash val="solid"/>
            <a:round/>
            <a:headEnd type="oval" w="med" len="med"/>
            <a:tailEnd type="oval" w="med" len="med"/>
          </a:ln>
        </p:spPr>
      </p:cxnSp>
      <p:sp>
        <p:nvSpPr>
          <p:cNvPr id="575" name="Google Shape;575;p43"/>
          <p:cNvSpPr txBox="1"/>
          <p:nvPr/>
        </p:nvSpPr>
        <p:spPr>
          <a:xfrm>
            <a:off x="5197250" y="4186100"/>
            <a:ext cx="2235900" cy="3441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None/>
            </a:pPr>
            <a:r>
              <a:rPr lang="fa-IR" dirty="0">
                <a:solidFill>
                  <a:schemeClr val="tx1"/>
                </a:solidFill>
                <a:latin typeface="News Cycle"/>
                <a:ea typeface="News Cycle"/>
                <a:cs typeface="B Nazanin" panose="00000700000000000000" pitchFamily="2" charset="-78"/>
                <a:sym typeface="News Cycle"/>
              </a:rPr>
              <a:t>مطالب خود را درج کنید</a:t>
            </a:r>
            <a:endParaRPr dirty="0">
              <a:solidFill>
                <a:schemeClr val="tx1"/>
              </a:solidFill>
              <a:latin typeface="News Cycle"/>
              <a:ea typeface="News Cycle"/>
              <a:cs typeface="B Nazanin" panose="00000700000000000000" pitchFamily="2" charset="-78"/>
              <a:sym typeface="News Cycle"/>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579"/>
        <p:cNvGrpSpPr/>
        <p:nvPr/>
      </p:nvGrpSpPr>
      <p:grpSpPr>
        <a:xfrm>
          <a:off x="0" y="0"/>
          <a:ext cx="0" cy="0"/>
          <a:chOff x="0" y="0"/>
          <a:chExt cx="0" cy="0"/>
        </a:xfrm>
      </p:grpSpPr>
      <p:sp>
        <p:nvSpPr>
          <p:cNvPr id="580" name="Google Shape;580;p44"/>
          <p:cNvSpPr txBox="1">
            <a:spLocks noGrp="1"/>
          </p:cNvSpPr>
          <p:nvPr>
            <p:ph type="title" idx="4294967295"/>
          </p:nvPr>
        </p:nvSpPr>
        <p:spPr>
          <a:xfrm>
            <a:off x="550500" y="759800"/>
            <a:ext cx="6107700" cy="3963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dirty="0">
                <a:cs typeface="B Nazanin" panose="00000700000000000000" pitchFamily="2" charset="-78"/>
              </a:rPr>
              <a:t>ارائه تیم</a:t>
            </a:r>
            <a:endParaRPr dirty="0">
              <a:cs typeface="B Nazanin" panose="00000700000000000000" pitchFamily="2" charset="-78"/>
            </a:endParaRPr>
          </a:p>
        </p:txBody>
      </p:sp>
      <p:sp>
        <p:nvSpPr>
          <p:cNvPr id="581" name="Google Shape;581;p44"/>
          <p:cNvSpPr txBox="1">
            <a:spLocks noGrp="1"/>
          </p:cNvSpPr>
          <p:nvPr>
            <p:ph type="sldNum" idx="12"/>
          </p:nvPr>
        </p:nvSpPr>
        <p:spPr>
          <a:xfrm>
            <a:off x="8556125" y="4688650"/>
            <a:ext cx="359100" cy="4548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47</a:t>
            </a:fld>
            <a:endParaRPr>
              <a:cs typeface="B Nazanin" panose="00000700000000000000" pitchFamily="2" charset="-78"/>
            </a:endParaRPr>
          </a:p>
        </p:txBody>
      </p:sp>
      <p:pic>
        <p:nvPicPr>
          <p:cNvPr id="582" name="Google Shape;582;p44"/>
          <p:cNvPicPr preferRelativeResize="0"/>
          <p:nvPr/>
        </p:nvPicPr>
        <p:blipFill>
          <a:blip r:embed="rId3"/>
          <a:srcRect l="16646" r="16646"/>
          <a:stretch/>
        </p:blipFill>
        <p:spPr>
          <a:xfrm>
            <a:off x="550500" y="1861250"/>
            <a:ext cx="1425000" cy="1425000"/>
          </a:xfrm>
          <a:prstGeom prst="ellipse">
            <a:avLst/>
          </a:prstGeom>
          <a:noFill/>
          <a:ln>
            <a:noFill/>
          </a:ln>
        </p:spPr>
      </p:pic>
      <p:sp>
        <p:nvSpPr>
          <p:cNvPr id="583" name="Google Shape;583;p44"/>
          <p:cNvSpPr txBox="1"/>
          <p:nvPr/>
        </p:nvSpPr>
        <p:spPr>
          <a:xfrm>
            <a:off x="555309" y="3410595"/>
            <a:ext cx="1425000" cy="7026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 sz="1200" b="1">
                <a:solidFill>
                  <a:schemeClr val="tx1"/>
                </a:solidFill>
                <a:latin typeface="News Cycle"/>
                <a:ea typeface="News Cycle"/>
                <a:cs typeface="B Nazanin" panose="00000700000000000000" pitchFamily="2" charset="-78"/>
                <a:sym typeface="News Cycle"/>
              </a:rPr>
              <a:t>Imani Jackson</a:t>
            </a:r>
            <a:br>
              <a:rPr lang="en">
                <a:solidFill>
                  <a:schemeClr val="tx1"/>
                </a:solidFill>
                <a:latin typeface="News Cycle"/>
                <a:ea typeface="News Cycle"/>
                <a:cs typeface="B Nazanin" panose="00000700000000000000" pitchFamily="2" charset="-78"/>
                <a:sym typeface="News Cycle"/>
              </a:rPr>
            </a:br>
            <a:r>
              <a:rPr lang="en" sz="800">
                <a:solidFill>
                  <a:schemeClr val="tx1"/>
                </a:solidFill>
                <a:latin typeface="News Cycle"/>
                <a:ea typeface="News Cycle"/>
                <a:cs typeface="B Nazanin" panose="00000700000000000000" pitchFamily="2" charset="-78"/>
                <a:sym typeface="News Cycle"/>
              </a:rPr>
              <a:t>JOB TITLE</a:t>
            </a:r>
            <a:endParaRPr sz="800">
              <a:solidFill>
                <a:schemeClr val="tx1"/>
              </a:solidFill>
              <a:latin typeface="News Cycle"/>
              <a:ea typeface="News Cycle"/>
              <a:cs typeface="B Nazanin" panose="00000700000000000000" pitchFamily="2" charset="-78"/>
              <a:sym typeface="News Cycle"/>
            </a:endParaRPr>
          </a:p>
          <a:p>
            <a:pPr marL="0" lvl="0" indent="0" algn="ctr" rtl="0">
              <a:spcBef>
                <a:spcPts val="400"/>
              </a:spcBef>
              <a:spcAft>
                <a:spcPts val="0"/>
              </a:spcAft>
              <a:buNone/>
            </a:pPr>
            <a:r>
              <a:rPr lang="en" sz="900">
                <a:solidFill>
                  <a:schemeClr val="tx1"/>
                </a:solidFill>
                <a:latin typeface="News Cycle"/>
                <a:ea typeface="News Cycle"/>
                <a:cs typeface="B Nazanin" panose="00000700000000000000" pitchFamily="2" charset="-78"/>
                <a:sym typeface="News Cycle"/>
              </a:rPr>
              <a:t>Blue is the colour of the clear sky and the deep sea</a:t>
            </a:r>
            <a:endParaRPr>
              <a:solidFill>
                <a:schemeClr val="tx1"/>
              </a:solidFill>
              <a:latin typeface="News Cycle"/>
              <a:ea typeface="News Cycle"/>
              <a:cs typeface="B Nazanin" panose="00000700000000000000" pitchFamily="2" charset="-78"/>
              <a:sym typeface="News Cycle"/>
            </a:endParaRPr>
          </a:p>
          <a:p>
            <a:pPr marL="0" lvl="0" indent="0" algn="ctr" rtl="0">
              <a:spcBef>
                <a:spcPts val="400"/>
              </a:spcBef>
              <a:spcAft>
                <a:spcPts val="400"/>
              </a:spcAft>
              <a:buNone/>
            </a:pPr>
            <a:endParaRPr>
              <a:solidFill>
                <a:schemeClr val="tx1"/>
              </a:solidFill>
              <a:latin typeface="News Cycle"/>
              <a:ea typeface="News Cycle"/>
              <a:cs typeface="B Nazanin" panose="00000700000000000000" pitchFamily="2" charset="-78"/>
              <a:sym typeface="News Cycle"/>
            </a:endParaRPr>
          </a:p>
        </p:txBody>
      </p:sp>
      <p:pic>
        <p:nvPicPr>
          <p:cNvPr id="584" name="Google Shape;584;p44"/>
          <p:cNvPicPr preferRelativeResize="0"/>
          <p:nvPr/>
        </p:nvPicPr>
        <p:blipFill rotWithShape="1">
          <a:blip r:embed="rId4">
            <a:alphaModFix/>
          </a:blip>
          <a:srcRect/>
          <a:stretch/>
        </p:blipFill>
        <p:spPr>
          <a:xfrm>
            <a:off x="2445013" y="1861250"/>
            <a:ext cx="1425000" cy="1425000"/>
          </a:xfrm>
          <a:prstGeom prst="ellipse">
            <a:avLst/>
          </a:prstGeom>
          <a:noFill/>
          <a:ln>
            <a:noFill/>
          </a:ln>
        </p:spPr>
      </p:pic>
      <p:sp>
        <p:nvSpPr>
          <p:cNvPr id="585" name="Google Shape;585;p44"/>
          <p:cNvSpPr txBox="1"/>
          <p:nvPr/>
        </p:nvSpPr>
        <p:spPr>
          <a:xfrm>
            <a:off x="2449822" y="3410595"/>
            <a:ext cx="1425000" cy="7026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 sz="1200" b="1">
                <a:solidFill>
                  <a:schemeClr val="tx1"/>
                </a:solidFill>
                <a:latin typeface="News Cycle"/>
                <a:ea typeface="News Cycle"/>
                <a:cs typeface="B Nazanin" panose="00000700000000000000" pitchFamily="2" charset="-78"/>
                <a:sym typeface="News Cycle"/>
              </a:rPr>
              <a:t>Marcos Galán</a:t>
            </a:r>
            <a:br>
              <a:rPr lang="en">
                <a:solidFill>
                  <a:schemeClr val="tx1"/>
                </a:solidFill>
                <a:latin typeface="News Cycle"/>
                <a:ea typeface="News Cycle"/>
                <a:cs typeface="B Nazanin" panose="00000700000000000000" pitchFamily="2" charset="-78"/>
                <a:sym typeface="News Cycle"/>
              </a:rPr>
            </a:br>
            <a:r>
              <a:rPr lang="en" sz="800">
                <a:solidFill>
                  <a:schemeClr val="tx1"/>
                </a:solidFill>
                <a:latin typeface="News Cycle"/>
                <a:ea typeface="News Cycle"/>
                <a:cs typeface="B Nazanin" panose="00000700000000000000" pitchFamily="2" charset="-78"/>
                <a:sym typeface="News Cycle"/>
              </a:rPr>
              <a:t>JOB TITLE</a:t>
            </a:r>
            <a:endParaRPr sz="800">
              <a:solidFill>
                <a:schemeClr val="tx1"/>
              </a:solidFill>
              <a:latin typeface="News Cycle"/>
              <a:ea typeface="News Cycle"/>
              <a:cs typeface="B Nazanin" panose="00000700000000000000" pitchFamily="2" charset="-78"/>
              <a:sym typeface="News Cycle"/>
            </a:endParaRPr>
          </a:p>
          <a:p>
            <a:pPr marL="0" lvl="0" indent="0" algn="ctr" rtl="0">
              <a:spcBef>
                <a:spcPts val="400"/>
              </a:spcBef>
              <a:spcAft>
                <a:spcPts val="0"/>
              </a:spcAft>
              <a:buNone/>
            </a:pPr>
            <a:r>
              <a:rPr lang="en" sz="900">
                <a:solidFill>
                  <a:schemeClr val="tx1"/>
                </a:solidFill>
                <a:latin typeface="News Cycle"/>
                <a:ea typeface="News Cycle"/>
                <a:cs typeface="B Nazanin" panose="00000700000000000000" pitchFamily="2" charset="-78"/>
                <a:sym typeface="News Cycle"/>
              </a:rPr>
              <a:t>Blue is the colour of the clear sky and the deep sea</a:t>
            </a:r>
            <a:endParaRPr>
              <a:solidFill>
                <a:schemeClr val="tx1"/>
              </a:solidFill>
              <a:latin typeface="News Cycle"/>
              <a:ea typeface="News Cycle"/>
              <a:cs typeface="B Nazanin" panose="00000700000000000000" pitchFamily="2" charset="-78"/>
              <a:sym typeface="News Cycle"/>
            </a:endParaRPr>
          </a:p>
          <a:p>
            <a:pPr marL="0" lvl="0" indent="0" algn="ctr" rtl="0">
              <a:spcBef>
                <a:spcPts val="400"/>
              </a:spcBef>
              <a:spcAft>
                <a:spcPts val="400"/>
              </a:spcAft>
              <a:buNone/>
            </a:pPr>
            <a:endParaRPr>
              <a:solidFill>
                <a:schemeClr val="tx1"/>
              </a:solidFill>
              <a:latin typeface="News Cycle"/>
              <a:ea typeface="News Cycle"/>
              <a:cs typeface="B Nazanin" panose="00000700000000000000" pitchFamily="2" charset="-78"/>
              <a:sym typeface="News Cycle"/>
            </a:endParaRPr>
          </a:p>
        </p:txBody>
      </p:sp>
      <p:pic>
        <p:nvPicPr>
          <p:cNvPr id="586" name="Google Shape;586;p44"/>
          <p:cNvPicPr preferRelativeResize="0"/>
          <p:nvPr/>
        </p:nvPicPr>
        <p:blipFill>
          <a:blip r:embed="rId5"/>
          <a:srcRect l="16646" r="16646"/>
          <a:stretch/>
        </p:blipFill>
        <p:spPr>
          <a:xfrm>
            <a:off x="4339527" y="1861250"/>
            <a:ext cx="1425000" cy="1425000"/>
          </a:xfrm>
          <a:prstGeom prst="ellipse">
            <a:avLst/>
          </a:prstGeom>
          <a:noFill/>
          <a:ln>
            <a:noFill/>
          </a:ln>
        </p:spPr>
      </p:pic>
      <p:sp>
        <p:nvSpPr>
          <p:cNvPr id="587" name="Google Shape;587;p44"/>
          <p:cNvSpPr txBox="1"/>
          <p:nvPr/>
        </p:nvSpPr>
        <p:spPr>
          <a:xfrm>
            <a:off x="4344335" y="3410595"/>
            <a:ext cx="1425000" cy="7026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 sz="1200" b="1">
                <a:solidFill>
                  <a:schemeClr val="tx1"/>
                </a:solidFill>
                <a:latin typeface="News Cycle"/>
                <a:ea typeface="News Cycle"/>
                <a:cs typeface="B Nazanin" panose="00000700000000000000" pitchFamily="2" charset="-78"/>
                <a:sym typeface="News Cycle"/>
              </a:rPr>
              <a:t>Ixchel Valdía</a:t>
            </a:r>
            <a:br>
              <a:rPr lang="en">
                <a:solidFill>
                  <a:schemeClr val="tx1"/>
                </a:solidFill>
                <a:latin typeface="News Cycle"/>
                <a:ea typeface="News Cycle"/>
                <a:cs typeface="B Nazanin" panose="00000700000000000000" pitchFamily="2" charset="-78"/>
                <a:sym typeface="News Cycle"/>
              </a:rPr>
            </a:br>
            <a:r>
              <a:rPr lang="en" sz="800">
                <a:solidFill>
                  <a:schemeClr val="tx1"/>
                </a:solidFill>
                <a:latin typeface="News Cycle"/>
                <a:ea typeface="News Cycle"/>
                <a:cs typeface="B Nazanin" panose="00000700000000000000" pitchFamily="2" charset="-78"/>
                <a:sym typeface="News Cycle"/>
              </a:rPr>
              <a:t>JOB TITLE</a:t>
            </a:r>
            <a:endParaRPr sz="800">
              <a:solidFill>
                <a:schemeClr val="tx1"/>
              </a:solidFill>
              <a:latin typeface="News Cycle"/>
              <a:ea typeface="News Cycle"/>
              <a:cs typeface="B Nazanin" panose="00000700000000000000" pitchFamily="2" charset="-78"/>
              <a:sym typeface="News Cycle"/>
            </a:endParaRPr>
          </a:p>
          <a:p>
            <a:pPr marL="0" lvl="0" indent="0" algn="ctr" rtl="0">
              <a:spcBef>
                <a:spcPts val="400"/>
              </a:spcBef>
              <a:spcAft>
                <a:spcPts val="0"/>
              </a:spcAft>
              <a:buNone/>
            </a:pPr>
            <a:r>
              <a:rPr lang="en" sz="900">
                <a:solidFill>
                  <a:schemeClr val="tx1"/>
                </a:solidFill>
                <a:latin typeface="News Cycle"/>
                <a:ea typeface="News Cycle"/>
                <a:cs typeface="B Nazanin" panose="00000700000000000000" pitchFamily="2" charset="-78"/>
                <a:sym typeface="News Cycle"/>
              </a:rPr>
              <a:t>Blue is the colour of the clear sky and the deep sea</a:t>
            </a:r>
            <a:endParaRPr>
              <a:solidFill>
                <a:schemeClr val="tx1"/>
              </a:solidFill>
              <a:latin typeface="News Cycle"/>
              <a:ea typeface="News Cycle"/>
              <a:cs typeface="B Nazanin" panose="00000700000000000000" pitchFamily="2" charset="-78"/>
              <a:sym typeface="News Cycle"/>
            </a:endParaRPr>
          </a:p>
          <a:p>
            <a:pPr marL="0" lvl="0" indent="0" algn="ctr" rtl="0">
              <a:spcBef>
                <a:spcPts val="400"/>
              </a:spcBef>
              <a:spcAft>
                <a:spcPts val="400"/>
              </a:spcAft>
              <a:buNone/>
            </a:pPr>
            <a:endParaRPr>
              <a:solidFill>
                <a:schemeClr val="tx1"/>
              </a:solidFill>
              <a:latin typeface="News Cycle"/>
              <a:ea typeface="News Cycle"/>
              <a:cs typeface="B Nazanin" panose="00000700000000000000" pitchFamily="2" charset="-78"/>
              <a:sym typeface="News Cycle"/>
            </a:endParaRPr>
          </a:p>
        </p:txBody>
      </p:sp>
      <p:pic>
        <p:nvPicPr>
          <p:cNvPr id="588" name="Google Shape;588;p44"/>
          <p:cNvPicPr preferRelativeResize="0"/>
          <p:nvPr/>
        </p:nvPicPr>
        <p:blipFill>
          <a:blip r:embed="rId6"/>
          <a:srcRect l="12106" r="12106"/>
          <a:stretch/>
        </p:blipFill>
        <p:spPr>
          <a:xfrm>
            <a:off x="6234040" y="1861250"/>
            <a:ext cx="1425000" cy="1425000"/>
          </a:xfrm>
          <a:prstGeom prst="ellipse">
            <a:avLst/>
          </a:prstGeom>
          <a:noFill/>
          <a:ln>
            <a:noFill/>
          </a:ln>
        </p:spPr>
      </p:pic>
      <p:sp>
        <p:nvSpPr>
          <p:cNvPr id="589" name="Google Shape;589;p44"/>
          <p:cNvSpPr txBox="1"/>
          <p:nvPr/>
        </p:nvSpPr>
        <p:spPr>
          <a:xfrm>
            <a:off x="6238848" y="3410595"/>
            <a:ext cx="1425000" cy="7026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 sz="1200" b="1">
                <a:solidFill>
                  <a:schemeClr val="tx1"/>
                </a:solidFill>
                <a:latin typeface="News Cycle"/>
                <a:ea typeface="News Cycle"/>
                <a:cs typeface="B Nazanin" panose="00000700000000000000" pitchFamily="2" charset="-78"/>
                <a:sym typeface="News Cycle"/>
              </a:rPr>
              <a:t>Nils Årud</a:t>
            </a:r>
            <a:br>
              <a:rPr lang="en">
                <a:solidFill>
                  <a:schemeClr val="tx1"/>
                </a:solidFill>
                <a:latin typeface="News Cycle"/>
                <a:ea typeface="News Cycle"/>
                <a:cs typeface="B Nazanin" panose="00000700000000000000" pitchFamily="2" charset="-78"/>
                <a:sym typeface="News Cycle"/>
              </a:rPr>
            </a:br>
            <a:r>
              <a:rPr lang="en" sz="800">
                <a:solidFill>
                  <a:schemeClr val="tx1"/>
                </a:solidFill>
                <a:latin typeface="News Cycle"/>
                <a:ea typeface="News Cycle"/>
                <a:cs typeface="B Nazanin" panose="00000700000000000000" pitchFamily="2" charset="-78"/>
                <a:sym typeface="News Cycle"/>
              </a:rPr>
              <a:t>JOB TITLE</a:t>
            </a:r>
            <a:endParaRPr sz="800">
              <a:solidFill>
                <a:schemeClr val="tx1"/>
              </a:solidFill>
              <a:latin typeface="News Cycle"/>
              <a:ea typeface="News Cycle"/>
              <a:cs typeface="B Nazanin" panose="00000700000000000000" pitchFamily="2" charset="-78"/>
              <a:sym typeface="News Cycle"/>
            </a:endParaRPr>
          </a:p>
          <a:p>
            <a:pPr marL="0" lvl="0" indent="0" algn="ctr" rtl="0">
              <a:spcBef>
                <a:spcPts val="400"/>
              </a:spcBef>
              <a:spcAft>
                <a:spcPts val="0"/>
              </a:spcAft>
              <a:buNone/>
            </a:pPr>
            <a:r>
              <a:rPr lang="en" sz="900">
                <a:solidFill>
                  <a:schemeClr val="tx1"/>
                </a:solidFill>
                <a:latin typeface="News Cycle"/>
                <a:ea typeface="News Cycle"/>
                <a:cs typeface="B Nazanin" panose="00000700000000000000" pitchFamily="2" charset="-78"/>
                <a:sym typeface="News Cycle"/>
              </a:rPr>
              <a:t>Blue is the colour of the clear sky and the deep sea</a:t>
            </a:r>
            <a:endParaRPr>
              <a:solidFill>
                <a:schemeClr val="tx1"/>
              </a:solidFill>
              <a:latin typeface="News Cycle"/>
              <a:ea typeface="News Cycle"/>
              <a:cs typeface="B Nazanin" panose="00000700000000000000" pitchFamily="2" charset="-78"/>
              <a:sym typeface="News Cycle"/>
            </a:endParaRPr>
          </a:p>
          <a:p>
            <a:pPr marL="0" lvl="0" indent="0" algn="ctr" rtl="0">
              <a:spcBef>
                <a:spcPts val="400"/>
              </a:spcBef>
              <a:spcAft>
                <a:spcPts val="400"/>
              </a:spcAft>
              <a:buNone/>
            </a:pPr>
            <a:endParaRPr>
              <a:solidFill>
                <a:schemeClr val="tx1"/>
              </a:solidFill>
              <a:latin typeface="News Cycle"/>
              <a:ea typeface="News Cycle"/>
              <a:cs typeface="B Nazanin" panose="00000700000000000000" pitchFamily="2" charset="-78"/>
              <a:sym typeface="News Cycle"/>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683"/>
        <p:cNvGrpSpPr/>
        <p:nvPr/>
      </p:nvGrpSpPr>
      <p:grpSpPr>
        <a:xfrm>
          <a:off x="0" y="0"/>
          <a:ext cx="0" cy="0"/>
          <a:chOff x="0" y="0"/>
          <a:chExt cx="0" cy="0"/>
        </a:xfrm>
      </p:grpSpPr>
      <p:sp>
        <p:nvSpPr>
          <p:cNvPr id="684" name="Google Shape;684;p46"/>
          <p:cNvSpPr txBox="1">
            <a:spLocks noGrp="1"/>
          </p:cNvSpPr>
          <p:nvPr>
            <p:ph type="title" idx="4294967295"/>
          </p:nvPr>
        </p:nvSpPr>
        <p:spPr>
          <a:xfrm>
            <a:off x="1250411" y="681950"/>
            <a:ext cx="6107700" cy="3963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dirty="0">
                <a:cs typeface="B Nazanin" panose="00000700000000000000" pitchFamily="2" charset="-78"/>
              </a:rPr>
              <a:t>برنامه ریز هفتگی:</a:t>
            </a:r>
            <a:endParaRPr dirty="0">
              <a:cs typeface="B Nazanin" panose="00000700000000000000" pitchFamily="2" charset="-78"/>
            </a:endParaRPr>
          </a:p>
        </p:txBody>
      </p:sp>
      <p:sp>
        <p:nvSpPr>
          <p:cNvPr id="685" name="Google Shape;685;p46"/>
          <p:cNvSpPr txBox="1">
            <a:spLocks noGrp="1"/>
          </p:cNvSpPr>
          <p:nvPr>
            <p:ph type="sldNum" idx="12"/>
          </p:nvPr>
        </p:nvSpPr>
        <p:spPr>
          <a:xfrm>
            <a:off x="8556125" y="4688650"/>
            <a:ext cx="359100" cy="4548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48</a:t>
            </a:fld>
            <a:endParaRPr>
              <a:cs typeface="B Nazanin" panose="00000700000000000000" pitchFamily="2" charset="-78"/>
            </a:endParaRPr>
          </a:p>
        </p:txBody>
      </p:sp>
      <p:graphicFrame>
        <p:nvGraphicFramePr>
          <p:cNvPr id="686" name="Google Shape;686;p46"/>
          <p:cNvGraphicFramePr/>
          <p:nvPr>
            <p:extLst>
              <p:ext uri="{D42A27DB-BD31-4B8C-83A1-F6EECF244321}">
                <p14:modId xmlns:p14="http://schemas.microsoft.com/office/powerpoint/2010/main" val="543897180"/>
              </p:ext>
            </p:extLst>
          </p:nvPr>
        </p:nvGraphicFramePr>
        <p:xfrm>
          <a:off x="550450" y="1474725"/>
          <a:ext cx="6979325" cy="2986825"/>
        </p:xfrm>
        <a:graphic>
          <a:graphicData uri="http://schemas.openxmlformats.org/drawingml/2006/table">
            <a:tbl>
              <a:tblPr>
                <a:noFill/>
                <a:tableStyleId>{451EFF09-86D4-41D1-8CD3-602A2CEEB6E7}</a:tableStyleId>
              </a:tblPr>
              <a:tblGrid>
                <a:gridCol w="773475">
                  <a:extLst>
                    <a:ext uri="{9D8B030D-6E8A-4147-A177-3AD203B41FA5}">
                      <a16:colId xmlns:a16="http://schemas.microsoft.com/office/drawing/2014/main" val="20000"/>
                    </a:ext>
                  </a:extLst>
                </a:gridCol>
                <a:gridCol w="886550">
                  <a:extLst>
                    <a:ext uri="{9D8B030D-6E8A-4147-A177-3AD203B41FA5}">
                      <a16:colId xmlns:a16="http://schemas.microsoft.com/office/drawing/2014/main" val="20001"/>
                    </a:ext>
                  </a:extLst>
                </a:gridCol>
                <a:gridCol w="886550">
                  <a:extLst>
                    <a:ext uri="{9D8B030D-6E8A-4147-A177-3AD203B41FA5}">
                      <a16:colId xmlns:a16="http://schemas.microsoft.com/office/drawing/2014/main" val="20002"/>
                    </a:ext>
                  </a:extLst>
                </a:gridCol>
                <a:gridCol w="886550">
                  <a:extLst>
                    <a:ext uri="{9D8B030D-6E8A-4147-A177-3AD203B41FA5}">
                      <a16:colId xmlns:a16="http://schemas.microsoft.com/office/drawing/2014/main" val="20003"/>
                    </a:ext>
                  </a:extLst>
                </a:gridCol>
                <a:gridCol w="886550">
                  <a:extLst>
                    <a:ext uri="{9D8B030D-6E8A-4147-A177-3AD203B41FA5}">
                      <a16:colId xmlns:a16="http://schemas.microsoft.com/office/drawing/2014/main" val="20004"/>
                    </a:ext>
                  </a:extLst>
                </a:gridCol>
                <a:gridCol w="886550">
                  <a:extLst>
                    <a:ext uri="{9D8B030D-6E8A-4147-A177-3AD203B41FA5}">
                      <a16:colId xmlns:a16="http://schemas.microsoft.com/office/drawing/2014/main" val="20005"/>
                    </a:ext>
                  </a:extLst>
                </a:gridCol>
                <a:gridCol w="886550">
                  <a:extLst>
                    <a:ext uri="{9D8B030D-6E8A-4147-A177-3AD203B41FA5}">
                      <a16:colId xmlns:a16="http://schemas.microsoft.com/office/drawing/2014/main" val="20006"/>
                    </a:ext>
                  </a:extLst>
                </a:gridCol>
                <a:gridCol w="886550">
                  <a:extLst>
                    <a:ext uri="{9D8B030D-6E8A-4147-A177-3AD203B41FA5}">
                      <a16:colId xmlns:a16="http://schemas.microsoft.com/office/drawing/2014/main" val="20007"/>
                    </a:ext>
                  </a:extLst>
                </a:gridCol>
              </a:tblGrid>
              <a:tr h="304775">
                <a:tc>
                  <a:txBody>
                    <a:bodyPr/>
                    <a:lstStyle/>
                    <a:p>
                      <a:pPr marL="0" lvl="0" indent="0" algn="r" rtl="0">
                        <a:spcBef>
                          <a:spcPts val="0"/>
                        </a:spcBef>
                        <a:spcAft>
                          <a:spcPts val="0"/>
                        </a:spcAft>
                        <a:buNone/>
                      </a:pPr>
                      <a:endParaRPr sz="800">
                        <a:solidFill>
                          <a:schemeClr val="tx1"/>
                        </a:solidFill>
                        <a:latin typeface="News Cycle"/>
                        <a:ea typeface="News Cycle"/>
                        <a:cs typeface="B Nazanin" panose="00000700000000000000" pitchFamily="2" charset="-78"/>
                        <a:sym typeface="News Cycl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accent1"/>
                      </a:solidFill>
                      <a:prstDash val="solid"/>
                      <a:round/>
                      <a:headEnd type="none" w="sm" len="sm"/>
                      <a:tailEnd type="none" w="sm" len="sm"/>
                    </a:lnR>
                    <a:lnT w="9525" cap="flat" cmpd="sng">
                      <a:solidFill>
                        <a:schemeClr val="lt2">
                          <a:alpha val="0"/>
                        </a:schemeClr>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fa-IR" sz="700" dirty="0">
                          <a:solidFill>
                            <a:schemeClr val="tx1"/>
                          </a:solidFill>
                          <a:latin typeface="News Cycle"/>
                          <a:ea typeface="News Cycle"/>
                          <a:cs typeface="B Nazanin" panose="00000700000000000000" pitchFamily="2" charset="-78"/>
                          <a:sym typeface="News Cycle"/>
                        </a:rPr>
                        <a:t>یکشنبه</a:t>
                      </a:r>
                      <a:endParaRPr sz="700" dirty="0">
                        <a:solidFill>
                          <a:schemeClr val="tx1"/>
                        </a:solidFill>
                        <a:latin typeface="News Cycle"/>
                        <a:ea typeface="News Cycle"/>
                        <a:cs typeface="B Nazanin" panose="00000700000000000000" pitchFamily="2" charset="-78"/>
                        <a:sym typeface="News Cycle"/>
                      </a:endParaRPr>
                    </a:p>
                  </a:txBody>
                  <a:tcPr marL="91425" marR="91425" marT="91425" marB="91425" anchor="ctr">
                    <a:lnL w="9525" cap="flat" cmpd="sng">
                      <a:solidFill>
                        <a:schemeClr val="accent1"/>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fa-IR" sz="700" dirty="0">
                          <a:solidFill>
                            <a:schemeClr val="tx1"/>
                          </a:solidFill>
                          <a:latin typeface="News Cycle"/>
                          <a:ea typeface="News Cycle"/>
                          <a:cs typeface="B Nazanin" panose="00000700000000000000" pitchFamily="2" charset="-78"/>
                          <a:sym typeface="News Cycle"/>
                        </a:rPr>
                        <a:t>دوشنبه</a:t>
                      </a:r>
                      <a:endParaRPr sz="700" dirty="0">
                        <a:solidFill>
                          <a:schemeClr val="tx1"/>
                        </a:solidFill>
                        <a:latin typeface="News Cycle"/>
                        <a:ea typeface="News Cycle"/>
                        <a:cs typeface="B Nazanin" panose="00000700000000000000" pitchFamily="2" charset="-78"/>
                        <a:sym typeface="News Cycl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fa-IR" sz="700" dirty="0">
                          <a:solidFill>
                            <a:schemeClr val="tx1"/>
                          </a:solidFill>
                          <a:latin typeface="News Cycle"/>
                          <a:ea typeface="News Cycle"/>
                          <a:cs typeface="B Nazanin" panose="00000700000000000000" pitchFamily="2" charset="-78"/>
                          <a:sym typeface="News Cycle"/>
                        </a:rPr>
                        <a:t>سهشنبه</a:t>
                      </a:r>
                      <a:endParaRPr sz="700" dirty="0">
                        <a:solidFill>
                          <a:schemeClr val="tx1"/>
                        </a:solidFill>
                        <a:latin typeface="News Cycle"/>
                        <a:ea typeface="News Cycle"/>
                        <a:cs typeface="B Nazanin" panose="00000700000000000000" pitchFamily="2" charset="-78"/>
                        <a:sym typeface="News Cycl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fa-IR" sz="700" dirty="0">
                          <a:solidFill>
                            <a:schemeClr val="tx1"/>
                          </a:solidFill>
                          <a:latin typeface="News Cycle"/>
                          <a:ea typeface="News Cycle"/>
                          <a:cs typeface="B Nazanin" panose="00000700000000000000" pitchFamily="2" charset="-78"/>
                          <a:sym typeface="News Cycle"/>
                        </a:rPr>
                        <a:t>چهار شنبه</a:t>
                      </a:r>
                      <a:endParaRPr sz="700" dirty="0">
                        <a:solidFill>
                          <a:schemeClr val="tx1"/>
                        </a:solidFill>
                        <a:latin typeface="News Cycle"/>
                        <a:ea typeface="News Cycle"/>
                        <a:cs typeface="B Nazanin" panose="00000700000000000000" pitchFamily="2" charset="-78"/>
                        <a:sym typeface="News Cycl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fa-IR" sz="700" dirty="0">
                          <a:solidFill>
                            <a:schemeClr val="tx1"/>
                          </a:solidFill>
                          <a:latin typeface="News Cycle"/>
                          <a:ea typeface="News Cycle"/>
                          <a:cs typeface="B Nazanin" panose="00000700000000000000" pitchFamily="2" charset="-78"/>
                          <a:sym typeface="News Cycle"/>
                        </a:rPr>
                        <a:t>پنج شنبه</a:t>
                      </a:r>
                      <a:endParaRPr sz="700" dirty="0">
                        <a:solidFill>
                          <a:schemeClr val="tx1"/>
                        </a:solidFill>
                        <a:latin typeface="News Cycle"/>
                        <a:ea typeface="News Cycle"/>
                        <a:cs typeface="B Nazanin" panose="00000700000000000000" pitchFamily="2" charset="-78"/>
                        <a:sym typeface="News Cycl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fa-IR" sz="700" dirty="0">
                          <a:solidFill>
                            <a:schemeClr val="tx1"/>
                          </a:solidFill>
                          <a:latin typeface="News Cycle"/>
                          <a:ea typeface="News Cycle"/>
                          <a:cs typeface="B Nazanin" panose="00000700000000000000" pitchFamily="2" charset="-78"/>
                          <a:sym typeface="News Cycle"/>
                        </a:rPr>
                        <a:t>جمعه</a:t>
                      </a:r>
                      <a:endParaRPr sz="700" dirty="0">
                        <a:solidFill>
                          <a:schemeClr val="tx1"/>
                        </a:solidFill>
                        <a:latin typeface="News Cycle"/>
                        <a:ea typeface="News Cycle"/>
                        <a:cs typeface="B Nazanin" panose="00000700000000000000" pitchFamily="2" charset="-78"/>
                        <a:sym typeface="News Cycl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fa-IR" sz="700" dirty="0">
                          <a:solidFill>
                            <a:schemeClr val="tx1"/>
                          </a:solidFill>
                          <a:latin typeface="News Cycle"/>
                          <a:ea typeface="News Cycle"/>
                          <a:cs typeface="B Nazanin" panose="00000700000000000000" pitchFamily="2" charset="-78"/>
                          <a:sym typeface="News Cycle"/>
                        </a:rPr>
                        <a:t>شنبه</a:t>
                      </a:r>
                      <a:endParaRPr sz="700" dirty="0">
                        <a:solidFill>
                          <a:schemeClr val="tx1"/>
                        </a:solidFill>
                        <a:latin typeface="News Cycle"/>
                        <a:ea typeface="News Cycle"/>
                        <a:cs typeface="B Nazanin" panose="00000700000000000000" pitchFamily="2" charset="-78"/>
                        <a:sym typeface="News Cycl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accent1"/>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extLst>
                  <a:ext uri="{0D108BD9-81ED-4DB2-BD59-A6C34878D82A}">
                    <a16:rowId xmlns:a16="http://schemas.microsoft.com/office/drawing/2014/main" val="10000"/>
                  </a:ext>
                </a:extLst>
              </a:tr>
              <a:tr h="383150">
                <a:tc>
                  <a:txBody>
                    <a:bodyPr/>
                    <a:lstStyle/>
                    <a:p>
                      <a:pPr marL="0" lvl="0" indent="0" algn="r" rtl="0">
                        <a:spcBef>
                          <a:spcPts val="0"/>
                        </a:spcBef>
                        <a:spcAft>
                          <a:spcPts val="0"/>
                        </a:spcAft>
                        <a:buNone/>
                      </a:pPr>
                      <a:r>
                        <a:rPr lang="en" sz="800">
                          <a:solidFill>
                            <a:schemeClr val="tx1"/>
                          </a:solidFill>
                          <a:latin typeface="News Cycle"/>
                          <a:ea typeface="News Cycle"/>
                          <a:cs typeface="B Nazanin" panose="00000700000000000000" pitchFamily="2" charset="-78"/>
                          <a:sym typeface="News Cycle"/>
                        </a:rPr>
                        <a:t>09:00 - 09:45</a:t>
                      </a:r>
                      <a:endParaRPr sz="800">
                        <a:solidFill>
                          <a:schemeClr val="tx1"/>
                        </a:solidFill>
                        <a:latin typeface="News Cycle"/>
                        <a:ea typeface="News Cycle"/>
                        <a:cs typeface="B Nazanin" panose="00000700000000000000" pitchFamily="2" charset="-78"/>
                        <a:sym typeface="News Cycle"/>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tx1"/>
                          </a:solidFill>
                          <a:latin typeface="News Cycle"/>
                          <a:ea typeface="News Cycle"/>
                          <a:cs typeface="B Nazanin" panose="00000700000000000000" pitchFamily="2" charset="-78"/>
                          <a:sym typeface="News Cycle"/>
                        </a:rPr>
                        <a:t>Task</a:t>
                      </a:r>
                      <a:endParaRPr sz="800">
                        <a:solidFill>
                          <a:schemeClr val="tx1"/>
                        </a:solidFill>
                        <a:latin typeface="News Cycle"/>
                        <a:ea typeface="News Cycle"/>
                        <a:cs typeface="B Nazanin" panose="00000700000000000000" pitchFamily="2" charset="-78"/>
                        <a:sym typeface="News Cycle"/>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tx1"/>
                          </a:solidFill>
                          <a:latin typeface="News Cycle"/>
                          <a:ea typeface="News Cycle"/>
                          <a:cs typeface="B Nazanin" panose="00000700000000000000" pitchFamily="2" charset="-78"/>
                          <a:sym typeface="News Cycle"/>
                        </a:rPr>
                        <a:t>Task</a:t>
                      </a:r>
                      <a:endParaRPr sz="800">
                        <a:solidFill>
                          <a:schemeClr val="tx1"/>
                        </a:solidFill>
                        <a:latin typeface="News Cycle"/>
                        <a:ea typeface="News Cycle"/>
                        <a:cs typeface="B Nazanin" panose="00000700000000000000" pitchFamily="2" charset="-78"/>
                        <a:sym typeface="News Cycl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tx1"/>
                          </a:solidFill>
                          <a:latin typeface="News Cycle"/>
                          <a:ea typeface="News Cycle"/>
                          <a:cs typeface="B Nazanin" panose="00000700000000000000" pitchFamily="2" charset="-78"/>
                          <a:sym typeface="News Cycle"/>
                        </a:rPr>
                        <a:t>Task</a:t>
                      </a:r>
                      <a:endParaRPr sz="800">
                        <a:solidFill>
                          <a:schemeClr val="tx1"/>
                        </a:solidFill>
                        <a:latin typeface="News Cycle"/>
                        <a:ea typeface="News Cycle"/>
                        <a:cs typeface="B Nazanin" panose="00000700000000000000" pitchFamily="2" charset="-78"/>
                        <a:sym typeface="News Cycl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tx1"/>
                          </a:solidFill>
                          <a:latin typeface="News Cycle"/>
                          <a:ea typeface="News Cycle"/>
                          <a:cs typeface="B Nazanin" panose="00000700000000000000" pitchFamily="2" charset="-78"/>
                          <a:sym typeface="News Cycle"/>
                        </a:rPr>
                        <a:t>Task</a:t>
                      </a:r>
                      <a:endParaRPr sz="800">
                        <a:solidFill>
                          <a:schemeClr val="tx1"/>
                        </a:solidFill>
                        <a:latin typeface="News Cycle"/>
                        <a:ea typeface="News Cycle"/>
                        <a:cs typeface="B Nazanin" panose="00000700000000000000" pitchFamily="2" charset="-78"/>
                        <a:sym typeface="News Cycl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tx1"/>
                          </a:solidFill>
                          <a:latin typeface="News Cycle"/>
                          <a:ea typeface="News Cycle"/>
                          <a:cs typeface="B Nazanin" panose="00000700000000000000" pitchFamily="2" charset="-78"/>
                          <a:sym typeface="News Cycle"/>
                        </a:rPr>
                        <a:t>Task</a:t>
                      </a:r>
                      <a:endParaRPr sz="800">
                        <a:solidFill>
                          <a:schemeClr val="tx1"/>
                        </a:solidFill>
                        <a:latin typeface="News Cycle"/>
                        <a:ea typeface="News Cycle"/>
                        <a:cs typeface="B Nazanin" panose="00000700000000000000" pitchFamily="2" charset="-78"/>
                        <a:sym typeface="News Cycl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tx1"/>
                          </a:solidFill>
                          <a:latin typeface="News Cycle"/>
                          <a:ea typeface="News Cycle"/>
                          <a:cs typeface="B Nazanin" panose="00000700000000000000" pitchFamily="2" charset="-78"/>
                          <a:sym typeface="News Cycle"/>
                        </a:rPr>
                        <a:t>Task</a:t>
                      </a:r>
                      <a:endParaRPr sz="800">
                        <a:solidFill>
                          <a:schemeClr val="tx1"/>
                        </a:solidFill>
                        <a:latin typeface="News Cycle"/>
                        <a:ea typeface="News Cycle"/>
                        <a:cs typeface="B Nazanin" panose="00000700000000000000" pitchFamily="2" charset="-78"/>
                        <a:sym typeface="News Cycl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tx1"/>
                          </a:solidFill>
                          <a:latin typeface="News Cycle"/>
                          <a:ea typeface="News Cycle"/>
                          <a:cs typeface="B Nazanin" panose="00000700000000000000" pitchFamily="2" charset="-78"/>
                          <a:sym typeface="News Cycle"/>
                        </a:rPr>
                        <a:t>Task</a:t>
                      </a:r>
                      <a:endParaRPr sz="800">
                        <a:solidFill>
                          <a:schemeClr val="tx1"/>
                        </a:solidFill>
                        <a:latin typeface="News Cycle"/>
                        <a:ea typeface="News Cycle"/>
                        <a:cs typeface="B Nazanin" panose="00000700000000000000" pitchFamily="2" charset="-78"/>
                        <a:sym typeface="News Cycl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extLst>
                  <a:ext uri="{0D108BD9-81ED-4DB2-BD59-A6C34878D82A}">
                    <a16:rowId xmlns:a16="http://schemas.microsoft.com/office/drawing/2014/main" val="10001"/>
                  </a:ext>
                </a:extLst>
              </a:tr>
              <a:tr h="383150">
                <a:tc>
                  <a:txBody>
                    <a:bodyPr/>
                    <a:lstStyle/>
                    <a:p>
                      <a:pPr marL="0" lvl="0" indent="0" algn="r" rtl="0">
                        <a:spcBef>
                          <a:spcPts val="0"/>
                        </a:spcBef>
                        <a:spcAft>
                          <a:spcPts val="0"/>
                        </a:spcAft>
                        <a:buNone/>
                      </a:pPr>
                      <a:r>
                        <a:rPr lang="en" sz="800">
                          <a:solidFill>
                            <a:schemeClr val="tx1"/>
                          </a:solidFill>
                          <a:latin typeface="News Cycle"/>
                          <a:ea typeface="News Cycle"/>
                          <a:cs typeface="B Nazanin" panose="00000700000000000000" pitchFamily="2" charset="-78"/>
                          <a:sym typeface="News Cycle"/>
                        </a:rPr>
                        <a:t>10:00 - 10:45</a:t>
                      </a:r>
                      <a:endParaRPr sz="800">
                        <a:solidFill>
                          <a:schemeClr val="tx1"/>
                        </a:solidFill>
                        <a:latin typeface="News Cycle"/>
                        <a:ea typeface="News Cycle"/>
                        <a:cs typeface="B Nazanin" panose="00000700000000000000" pitchFamily="2" charset="-78"/>
                        <a:sym typeface="News Cycle"/>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800">
                          <a:solidFill>
                            <a:schemeClr val="tx1"/>
                          </a:solidFill>
                          <a:latin typeface="News Cycle"/>
                          <a:ea typeface="News Cycle"/>
                          <a:cs typeface="B Nazanin" panose="00000700000000000000" pitchFamily="2" charset="-78"/>
                          <a:sym typeface="News Cycle"/>
                        </a:rPr>
                        <a:t>Task</a:t>
                      </a:r>
                      <a:endParaRPr sz="800">
                        <a:solidFill>
                          <a:schemeClr val="tx1"/>
                        </a:solidFill>
                        <a:latin typeface="News Cycle"/>
                        <a:ea typeface="News Cycle"/>
                        <a:cs typeface="B Nazanin" panose="00000700000000000000" pitchFamily="2" charset="-78"/>
                        <a:sym typeface="News Cycle"/>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tx1"/>
                          </a:solidFill>
                          <a:latin typeface="News Cycle"/>
                          <a:ea typeface="News Cycle"/>
                          <a:cs typeface="B Nazanin" panose="00000700000000000000" pitchFamily="2" charset="-78"/>
                          <a:sym typeface="News Cycle"/>
                        </a:rPr>
                        <a:t>Task</a:t>
                      </a:r>
                      <a:endParaRPr sz="800">
                        <a:solidFill>
                          <a:schemeClr val="tx1"/>
                        </a:solidFill>
                        <a:latin typeface="News Cycle"/>
                        <a:ea typeface="News Cycle"/>
                        <a:cs typeface="B Nazanin" panose="00000700000000000000" pitchFamily="2" charset="-78"/>
                        <a:sym typeface="News Cycl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tx1"/>
                          </a:solidFill>
                          <a:latin typeface="News Cycle"/>
                          <a:ea typeface="News Cycle"/>
                          <a:cs typeface="B Nazanin" panose="00000700000000000000" pitchFamily="2" charset="-78"/>
                          <a:sym typeface="News Cycle"/>
                        </a:rPr>
                        <a:t>Task</a:t>
                      </a:r>
                      <a:endParaRPr sz="800">
                        <a:solidFill>
                          <a:schemeClr val="tx1"/>
                        </a:solidFill>
                        <a:latin typeface="News Cycle"/>
                        <a:ea typeface="News Cycle"/>
                        <a:cs typeface="B Nazanin" panose="00000700000000000000" pitchFamily="2" charset="-78"/>
                        <a:sym typeface="News Cycl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tx1"/>
                          </a:solidFill>
                          <a:latin typeface="News Cycle"/>
                          <a:ea typeface="News Cycle"/>
                          <a:cs typeface="B Nazanin" panose="00000700000000000000" pitchFamily="2" charset="-78"/>
                          <a:sym typeface="News Cycle"/>
                        </a:rPr>
                        <a:t>Task</a:t>
                      </a:r>
                      <a:endParaRPr sz="800">
                        <a:solidFill>
                          <a:schemeClr val="tx1"/>
                        </a:solidFill>
                        <a:latin typeface="News Cycle"/>
                        <a:ea typeface="News Cycle"/>
                        <a:cs typeface="B Nazanin" panose="00000700000000000000" pitchFamily="2" charset="-78"/>
                        <a:sym typeface="News Cycl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tx1"/>
                          </a:solidFill>
                          <a:latin typeface="News Cycle"/>
                          <a:ea typeface="News Cycle"/>
                          <a:cs typeface="B Nazanin" panose="00000700000000000000" pitchFamily="2" charset="-78"/>
                          <a:sym typeface="News Cycle"/>
                        </a:rPr>
                        <a:t>Task</a:t>
                      </a:r>
                      <a:endParaRPr sz="800">
                        <a:solidFill>
                          <a:schemeClr val="tx1"/>
                        </a:solidFill>
                        <a:latin typeface="News Cycle"/>
                        <a:ea typeface="News Cycle"/>
                        <a:cs typeface="B Nazanin" panose="00000700000000000000" pitchFamily="2" charset="-78"/>
                        <a:sym typeface="News Cycl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tx1"/>
                          </a:solidFill>
                          <a:latin typeface="News Cycle"/>
                          <a:ea typeface="News Cycle"/>
                          <a:cs typeface="B Nazanin" panose="00000700000000000000" pitchFamily="2" charset="-78"/>
                          <a:sym typeface="News Cycle"/>
                        </a:rPr>
                        <a:t>Task</a:t>
                      </a:r>
                      <a:endParaRPr sz="800">
                        <a:solidFill>
                          <a:schemeClr val="tx1"/>
                        </a:solidFill>
                        <a:latin typeface="News Cycle"/>
                        <a:ea typeface="News Cycle"/>
                        <a:cs typeface="B Nazanin" panose="00000700000000000000" pitchFamily="2" charset="-78"/>
                        <a:sym typeface="News Cycl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tx1"/>
                          </a:solidFill>
                          <a:latin typeface="News Cycle"/>
                          <a:ea typeface="News Cycle"/>
                          <a:cs typeface="B Nazanin" panose="00000700000000000000" pitchFamily="2" charset="-78"/>
                          <a:sym typeface="News Cycle"/>
                        </a:rPr>
                        <a:t>Task</a:t>
                      </a:r>
                      <a:endParaRPr sz="800">
                        <a:solidFill>
                          <a:schemeClr val="tx1"/>
                        </a:solidFill>
                        <a:latin typeface="News Cycle"/>
                        <a:ea typeface="News Cycle"/>
                        <a:cs typeface="B Nazanin" panose="00000700000000000000" pitchFamily="2" charset="-78"/>
                        <a:sym typeface="News Cycl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extLst>
                  <a:ext uri="{0D108BD9-81ED-4DB2-BD59-A6C34878D82A}">
                    <a16:rowId xmlns:a16="http://schemas.microsoft.com/office/drawing/2014/main" val="10002"/>
                  </a:ext>
                </a:extLst>
              </a:tr>
              <a:tr h="383150">
                <a:tc>
                  <a:txBody>
                    <a:bodyPr/>
                    <a:lstStyle/>
                    <a:p>
                      <a:pPr marL="0" lvl="0" indent="0" algn="r" rtl="0">
                        <a:spcBef>
                          <a:spcPts val="0"/>
                        </a:spcBef>
                        <a:spcAft>
                          <a:spcPts val="0"/>
                        </a:spcAft>
                        <a:buNone/>
                      </a:pPr>
                      <a:r>
                        <a:rPr lang="en" sz="800">
                          <a:solidFill>
                            <a:schemeClr val="tx1"/>
                          </a:solidFill>
                          <a:latin typeface="News Cycle"/>
                          <a:ea typeface="News Cycle"/>
                          <a:cs typeface="B Nazanin" panose="00000700000000000000" pitchFamily="2" charset="-78"/>
                          <a:sym typeface="News Cycle"/>
                        </a:rPr>
                        <a:t>11:00 - 11:45</a:t>
                      </a:r>
                      <a:endParaRPr sz="800">
                        <a:solidFill>
                          <a:schemeClr val="tx1"/>
                        </a:solidFill>
                        <a:latin typeface="News Cycle"/>
                        <a:ea typeface="News Cycle"/>
                        <a:cs typeface="B Nazanin" panose="00000700000000000000" pitchFamily="2" charset="-78"/>
                        <a:sym typeface="News Cycle"/>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800" dirty="0">
                          <a:solidFill>
                            <a:schemeClr val="tx1"/>
                          </a:solidFill>
                          <a:latin typeface="News Cycle"/>
                          <a:ea typeface="News Cycle"/>
                          <a:cs typeface="B Nazanin" panose="00000700000000000000" pitchFamily="2" charset="-78"/>
                          <a:sym typeface="News Cycle"/>
                        </a:rPr>
                        <a:t>Task</a:t>
                      </a:r>
                      <a:endParaRPr sz="800" dirty="0">
                        <a:solidFill>
                          <a:schemeClr val="tx1"/>
                        </a:solidFill>
                        <a:latin typeface="News Cycle"/>
                        <a:ea typeface="News Cycle"/>
                        <a:cs typeface="B Nazanin" panose="00000700000000000000" pitchFamily="2" charset="-78"/>
                        <a:sym typeface="News Cycle"/>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dirty="0">
                          <a:solidFill>
                            <a:schemeClr val="tx1"/>
                          </a:solidFill>
                          <a:latin typeface="News Cycle"/>
                          <a:ea typeface="News Cycle"/>
                          <a:cs typeface="B Nazanin" panose="00000700000000000000" pitchFamily="2" charset="-78"/>
                          <a:sym typeface="News Cycle"/>
                        </a:rPr>
                        <a:t>Task</a:t>
                      </a:r>
                      <a:endParaRPr sz="800" dirty="0">
                        <a:solidFill>
                          <a:schemeClr val="tx1"/>
                        </a:solidFill>
                        <a:latin typeface="News Cycle"/>
                        <a:ea typeface="News Cycle"/>
                        <a:cs typeface="B Nazanin" panose="00000700000000000000" pitchFamily="2" charset="-78"/>
                        <a:sym typeface="News Cycl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dirty="0">
                          <a:solidFill>
                            <a:schemeClr val="tx1"/>
                          </a:solidFill>
                          <a:latin typeface="News Cycle"/>
                          <a:ea typeface="News Cycle"/>
                          <a:cs typeface="B Nazanin" panose="00000700000000000000" pitchFamily="2" charset="-78"/>
                          <a:sym typeface="News Cycle"/>
                        </a:rPr>
                        <a:t>Task</a:t>
                      </a:r>
                      <a:endParaRPr sz="800" dirty="0">
                        <a:solidFill>
                          <a:schemeClr val="tx1"/>
                        </a:solidFill>
                        <a:latin typeface="News Cycle"/>
                        <a:ea typeface="News Cycle"/>
                        <a:cs typeface="B Nazanin" panose="00000700000000000000" pitchFamily="2" charset="-78"/>
                        <a:sym typeface="News Cycl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tx1"/>
                          </a:solidFill>
                          <a:latin typeface="News Cycle"/>
                          <a:ea typeface="News Cycle"/>
                          <a:cs typeface="B Nazanin" panose="00000700000000000000" pitchFamily="2" charset="-78"/>
                          <a:sym typeface="News Cycle"/>
                        </a:rPr>
                        <a:t>Task</a:t>
                      </a:r>
                      <a:endParaRPr sz="800">
                        <a:solidFill>
                          <a:schemeClr val="tx1"/>
                        </a:solidFill>
                        <a:latin typeface="News Cycle"/>
                        <a:ea typeface="News Cycle"/>
                        <a:cs typeface="B Nazanin" panose="00000700000000000000" pitchFamily="2" charset="-78"/>
                        <a:sym typeface="News Cycl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tx1"/>
                          </a:solidFill>
                          <a:latin typeface="News Cycle"/>
                          <a:ea typeface="News Cycle"/>
                          <a:cs typeface="B Nazanin" panose="00000700000000000000" pitchFamily="2" charset="-78"/>
                          <a:sym typeface="News Cycle"/>
                        </a:rPr>
                        <a:t>Task</a:t>
                      </a:r>
                      <a:endParaRPr sz="800">
                        <a:solidFill>
                          <a:schemeClr val="tx1"/>
                        </a:solidFill>
                        <a:latin typeface="News Cycle"/>
                        <a:ea typeface="News Cycle"/>
                        <a:cs typeface="B Nazanin" panose="00000700000000000000" pitchFamily="2" charset="-78"/>
                        <a:sym typeface="News Cycl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tx1"/>
                          </a:solidFill>
                          <a:latin typeface="News Cycle"/>
                          <a:ea typeface="News Cycle"/>
                          <a:cs typeface="B Nazanin" panose="00000700000000000000" pitchFamily="2" charset="-78"/>
                          <a:sym typeface="News Cycle"/>
                        </a:rPr>
                        <a:t>Task</a:t>
                      </a:r>
                      <a:endParaRPr sz="800">
                        <a:solidFill>
                          <a:schemeClr val="tx1"/>
                        </a:solidFill>
                        <a:latin typeface="News Cycle"/>
                        <a:ea typeface="News Cycle"/>
                        <a:cs typeface="B Nazanin" panose="00000700000000000000" pitchFamily="2" charset="-78"/>
                        <a:sym typeface="News Cycl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tx1"/>
                          </a:solidFill>
                          <a:latin typeface="News Cycle"/>
                          <a:ea typeface="News Cycle"/>
                          <a:cs typeface="B Nazanin" panose="00000700000000000000" pitchFamily="2" charset="-78"/>
                          <a:sym typeface="News Cycle"/>
                        </a:rPr>
                        <a:t>Task</a:t>
                      </a:r>
                      <a:endParaRPr sz="800">
                        <a:solidFill>
                          <a:schemeClr val="tx1"/>
                        </a:solidFill>
                        <a:latin typeface="News Cycle"/>
                        <a:ea typeface="News Cycle"/>
                        <a:cs typeface="B Nazanin" panose="00000700000000000000" pitchFamily="2" charset="-78"/>
                        <a:sym typeface="News Cycl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extLst>
                  <a:ext uri="{0D108BD9-81ED-4DB2-BD59-A6C34878D82A}">
                    <a16:rowId xmlns:a16="http://schemas.microsoft.com/office/drawing/2014/main" val="10003"/>
                  </a:ext>
                </a:extLst>
              </a:tr>
              <a:tr h="383150">
                <a:tc>
                  <a:txBody>
                    <a:bodyPr/>
                    <a:lstStyle/>
                    <a:p>
                      <a:pPr marL="0" lvl="0" indent="0" algn="r" rtl="0">
                        <a:spcBef>
                          <a:spcPts val="0"/>
                        </a:spcBef>
                        <a:spcAft>
                          <a:spcPts val="0"/>
                        </a:spcAft>
                        <a:buNone/>
                      </a:pPr>
                      <a:r>
                        <a:rPr lang="en" sz="800">
                          <a:solidFill>
                            <a:schemeClr val="bg1"/>
                          </a:solidFill>
                          <a:latin typeface="News Cycle"/>
                          <a:ea typeface="News Cycle"/>
                          <a:cs typeface="B Nazanin" panose="00000700000000000000" pitchFamily="2" charset="-78"/>
                          <a:sym typeface="News Cycle"/>
                        </a:rPr>
                        <a:t>12:00 - 13:15</a:t>
                      </a:r>
                      <a:endParaRPr sz="800">
                        <a:solidFill>
                          <a:schemeClr val="bg1"/>
                        </a:solidFill>
                        <a:latin typeface="News Cycle"/>
                        <a:ea typeface="News Cycle"/>
                        <a:cs typeface="B Nazanin" panose="00000700000000000000" pitchFamily="2" charset="-78"/>
                        <a:sym typeface="News Cycle"/>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fa-IR" sz="800" dirty="0">
                          <a:solidFill>
                            <a:schemeClr val="bg1"/>
                          </a:solidFill>
                          <a:latin typeface="News Cycle"/>
                          <a:ea typeface="News Cycle"/>
                          <a:cs typeface="B Nazanin" panose="00000700000000000000" pitchFamily="2" charset="-78"/>
                          <a:sym typeface="News Cycle"/>
                        </a:rPr>
                        <a:t>✔ اوقات فراغت</a:t>
                      </a:r>
                      <a:endParaRPr sz="800" dirty="0">
                        <a:solidFill>
                          <a:schemeClr val="bg1"/>
                        </a:solidFill>
                        <a:latin typeface="News Cycle"/>
                        <a:ea typeface="News Cycle"/>
                        <a:cs typeface="B Nazanin" panose="00000700000000000000" pitchFamily="2" charset="-78"/>
                        <a:sym typeface="News Cycle"/>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fa-IR" sz="800" dirty="0">
                          <a:solidFill>
                            <a:schemeClr val="bg1"/>
                          </a:solidFill>
                          <a:latin typeface="News Cycle"/>
                          <a:ea typeface="News Cycle"/>
                          <a:cs typeface="B Nazanin" panose="00000700000000000000" pitchFamily="2" charset="-78"/>
                          <a:sym typeface="News Cycle"/>
                        </a:rPr>
                        <a:t>✔ اوقات فراغت</a:t>
                      </a:r>
                      <a:endParaRPr sz="800" dirty="0">
                        <a:solidFill>
                          <a:schemeClr val="bg1"/>
                        </a:solidFill>
                        <a:latin typeface="News Cycle"/>
                        <a:ea typeface="News Cycle"/>
                        <a:cs typeface="B Nazanin" panose="00000700000000000000" pitchFamily="2" charset="-78"/>
                        <a:sym typeface="News Cycl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fa-IR" sz="800" dirty="0">
                          <a:solidFill>
                            <a:schemeClr val="bg1"/>
                          </a:solidFill>
                          <a:latin typeface="News Cycle"/>
                          <a:ea typeface="News Cycle"/>
                          <a:cs typeface="B Nazanin" panose="00000700000000000000" pitchFamily="2" charset="-78"/>
                          <a:sym typeface="News Cycle"/>
                        </a:rPr>
                        <a:t>✔ اوقات فراغت</a:t>
                      </a:r>
                      <a:endParaRPr sz="800" dirty="0">
                        <a:solidFill>
                          <a:schemeClr val="bg1"/>
                        </a:solidFill>
                        <a:latin typeface="News Cycle"/>
                        <a:ea typeface="News Cycle"/>
                        <a:cs typeface="B Nazanin" panose="00000700000000000000" pitchFamily="2" charset="-78"/>
                        <a:sym typeface="News Cycl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fa-IR" sz="800" dirty="0">
                          <a:solidFill>
                            <a:schemeClr val="bg1"/>
                          </a:solidFill>
                          <a:latin typeface="News Cycle"/>
                          <a:ea typeface="News Cycle"/>
                          <a:cs typeface="B Nazanin" panose="00000700000000000000" pitchFamily="2" charset="-78"/>
                          <a:sym typeface="News Cycle"/>
                        </a:rPr>
                        <a:t>✔ اوقات فراغت</a:t>
                      </a:r>
                      <a:endParaRPr sz="800" dirty="0">
                        <a:solidFill>
                          <a:schemeClr val="bg1"/>
                        </a:solidFill>
                        <a:latin typeface="News Cycle"/>
                        <a:ea typeface="News Cycle"/>
                        <a:cs typeface="B Nazanin" panose="00000700000000000000" pitchFamily="2" charset="-78"/>
                        <a:sym typeface="News Cycl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fa-IR" sz="800" dirty="0">
                          <a:solidFill>
                            <a:schemeClr val="bg1"/>
                          </a:solidFill>
                          <a:latin typeface="News Cycle"/>
                          <a:ea typeface="News Cycle"/>
                          <a:cs typeface="B Nazanin" panose="00000700000000000000" pitchFamily="2" charset="-78"/>
                          <a:sym typeface="News Cycle"/>
                        </a:rPr>
                        <a:t>✔ اوقات فراغت</a:t>
                      </a:r>
                      <a:endParaRPr sz="800" dirty="0">
                        <a:solidFill>
                          <a:schemeClr val="bg1"/>
                        </a:solidFill>
                        <a:latin typeface="News Cycle"/>
                        <a:ea typeface="News Cycle"/>
                        <a:cs typeface="B Nazanin" panose="00000700000000000000" pitchFamily="2" charset="-78"/>
                        <a:sym typeface="News Cycl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fa-IR" sz="800" dirty="0">
                          <a:solidFill>
                            <a:schemeClr val="bg1"/>
                          </a:solidFill>
                          <a:latin typeface="News Cycle"/>
                          <a:ea typeface="News Cycle"/>
                          <a:cs typeface="B Nazanin" panose="00000700000000000000" pitchFamily="2" charset="-78"/>
                          <a:sym typeface="News Cycle"/>
                        </a:rPr>
                        <a:t>✔ اوقات فراغت</a:t>
                      </a:r>
                      <a:endParaRPr sz="800" dirty="0">
                        <a:solidFill>
                          <a:schemeClr val="bg1"/>
                        </a:solidFill>
                        <a:latin typeface="News Cycle"/>
                        <a:ea typeface="News Cycle"/>
                        <a:cs typeface="B Nazanin" panose="00000700000000000000" pitchFamily="2" charset="-78"/>
                        <a:sym typeface="News Cycl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fa-IR" sz="800" dirty="0">
                          <a:solidFill>
                            <a:schemeClr val="bg1"/>
                          </a:solidFill>
                          <a:latin typeface="News Cycle"/>
                          <a:ea typeface="News Cycle"/>
                          <a:cs typeface="B Nazanin" panose="00000700000000000000" pitchFamily="2" charset="-78"/>
                          <a:sym typeface="News Cycle"/>
                        </a:rPr>
                        <a:t>✔ اوقات فراغت</a:t>
                      </a:r>
                      <a:endParaRPr sz="800" dirty="0">
                        <a:solidFill>
                          <a:schemeClr val="bg1"/>
                        </a:solidFill>
                        <a:latin typeface="News Cycle"/>
                        <a:ea typeface="News Cycle"/>
                        <a:cs typeface="B Nazanin" panose="00000700000000000000" pitchFamily="2" charset="-78"/>
                        <a:sym typeface="News Cycl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lt2"/>
                    </a:solidFill>
                  </a:tcPr>
                </a:tc>
                <a:extLst>
                  <a:ext uri="{0D108BD9-81ED-4DB2-BD59-A6C34878D82A}">
                    <a16:rowId xmlns:a16="http://schemas.microsoft.com/office/drawing/2014/main" val="10004"/>
                  </a:ext>
                </a:extLst>
              </a:tr>
              <a:tr h="383150">
                <a:tc>
                  <a:txBody>
                    <a:bodyPr/>
                    <a:lstStyle/>
                    <a:p>
                      <a:pPr marL="0" lvl="0" indent="0" algn="r" rtl="0">
                        <a:spcBef>
                          <a:spcPts val="0"/>
                        </a:spcBef>
                        <a:spcAft>
                          <a:spcPts val="0"/>
                        </a:spcAft>
                        <a:buNone/>
                      </a:pPr>
                      <a:r>
                        <a:rPr lang="en" sz="800">
                          <a:solidFill>
                            <a:schemeClr val="tx1"/>
                          </a:solidFill>
                          <a:latin typeface="News Cycle"/>
                          <a:ea typeface="News Cycle"/>
                          <a:cs typeface="B Nazanin" panose="00000700000000000000" pitchFamily="2" charset="-78"/>
                          <a:sym typeface="News Cycle"/>
                        </a:rPr>
                        <a:t>13:30 - 14:15</a:t>
                      </a:r>
                      <a:endParaRPr sz="800">
                        <a:solidFill>
                          <a:schemeClr val="tx1"/>
                        </a:solidFill>
                        <a:latin typeface="News Cycle"/>
                        <a:ea typeface="News Cycle"/>
                        <a:cs typeface="B Nazanin" panose="00000700000000000000" pitchFamily="2" charset="-78"/>
                        <a:sym typeface="News Cycle"/>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800">
                          <a:solidFill>
                            <a:schemeClr val="tx1"/>
                          </a:solidFill>
                          <a:latin typeface="News Cycle"/>
                          <a:ea typeface="News Cycle"/>
                          <a:cs typeface="B Nazanin" panose="00000700000000000000" pitchFamily="2" charset="-78"/>
                          <a:sym typeface="News Cycle"/>
                        </a:rPr>
                        <a:t>Task</a:t>
                      </a:r>
                      <a:endParaRPr sz="800">
                        <a:solidFill>
                          <a:schemeClr val="tx1"/>
                        </a:solidFill>
                        <a:latin typeface="News Cycle"/>
                        <a:ea typeface="News Cycle"/>
                        <a:cs typeface="B Nazanin" panose="00000700000000000000" pitchFamily="2" charset="-78"/>
                        <a:sym typeface="News Cycle"/>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tx1"/>
                          </a:solidFill>
                          <a:latin typeface="News Cycle"/>
                          <a:ea typeface="News Cycle"/>
                          <a:cs typeface="B Nazanin" panose="00000700000000000000" pitchFamily="2" charset="-78"/>
                          <a:sym typeface="News Cycle"/>
                        </a:rPr>
                        <a:t>Task</a:t>
                      </a:r>
                      <a:endParaRPr sz="800">
                        <a:solidFill>
                          <a:schemeClr val="tx1"/>
                        </a:solidFill>
                        <a:latin typeface="News Cycle"/>
                        <a:ea typeface="News Cycle"/>
                        <a:cs typeface="B Nazanin" panose="00000700000000000000" pitchFamily="2" charset="-78"/>
                        <a:sym typeface="News Cycl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tx1"/>
                          </a:solidFill>
                          <a:latin typeface="News Cycle"/>
                          <a:ea typeface="News Cycle"/>
                          <a:cs typeface="B Nazanin" panose="00000700000000000000" pitchFamily="2" charset="-78"/>
                          <a:sym typeface="News Cycle"/>
                        </a:rPr>
                        <a:t>Task</a:t>
                      </a:r>
                      <a:endParaRPr sz="800">
                        <a:solidFill>
                          <a:schemeClr val="tx1"/>
                        </a:solidFill>
                        <a:latin typeface="News Cycle"/>
                        <a:ea typeface="News Cycle"/>
                        <a:cs typeface="B Nazanin" panose="00000700000000000000" pitchFamily="2" charset="-78"/>
                        <a:sym typeface="News Cycl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tx1"/>
                          </a:solidFill>
                          <a:latin typeface="News Cycle"/>
                          <a:ea typeface="News Cycle"/>
                          <a:cs typeface="B Nazanin" panose="00000700000000000000" pitchFamily="2" charset="-78"/>
                          <a:sym typeface="News Cycle"/>
                        </a:rPr>
                        <a:t>Task</a:t>
                      </a:r>
                      <a:endParaRPr sz="800">
                        <a:solidFill>
                          <a:schemeClr val="tx1"/>
                        </a:solidFill>
                        <a:latin typeface="News Cycle"/>
                        <a:ea typeface="News Cycle"/>
                        <a:cs typeface="B Nazanin" panose="00000700000000000000" pitchFamily="2" charset="-78"/>
                        <a:sym typeface="News Cycl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tx1"/>
                          </a:solidFill>
                          <a:latin typeface="News Cycle"/>
                          <a:ea typeface="News Cycle"/>
                          <a:cs typeface="B Nazanin" panose="00000700000000000000" pitchFamily="2" charset="-78"/>
                          <a:sym typeface="News Cycle"/>
                        </a:rPr>
                        <a:t>Task</a:t>
                      </a:r>
                      <a:endParaRPr sz="800">
                        <a:solidFill>
                          <a:schemeClr val="tx1"/>
                        </a:solidFill>
                        <a:latin typeface="News Cycle"/>
                        <a:ea typeface="News Cycle"/>
                        <a:cs typeface="B Nazanin" panose="00000700000000000000" pitchFamily="2" charset="-78"/>
                        <a:sym typeface="News Cycl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tx1"/>
                          </a:solidFill>
                          <a:latin typeface="News Cycle"/>
                          <a:ea typeface="News Cycle"/>
                          <a:cs typeface="B Nazanin" panose="00000700000000000000" pitchFamily="2" charset="-78"/>
                          <a:sym typeface="News Cycle"/>
                        </a:rPr>
                        <a:t>Task</a:t>
                      </a:r>
                      <a:endParaRPr sz="800">
                        <a:solidFill>
                          <a:schemeClr val="tx1"/>
                        </a:solidFill>
                        <a:latin typeface="News Cycle"/>
                        <a:ea typeface="News Cycle"/>
                        <a:cs typeface="B Nazanin" panose="00000700000000000000" pitchFamily="2" charset="-78"/>
                        <a:sym typeface="News Cycl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dirty="0">
                          <a:solidFill>
                            <a:schemeClr val="tx1"/>
                          </a:solidFill>
                          <a:latin typeface="News Cycle"/>
                          <a:ea typeface="News Cycle"/>
                          <a:cs typeface="B Nazanin" panose="00000700000000000000" pitchFamily="2" charset="-78"/>
                          <a:sym typeface="News Cycle"/>
                        </a:rPr>
                        <a:t>Task</a:t>
                      </a:r>
                      <a:endParaRPr sz="800" dirty="0">
                        <a:solidFill>
                          <a:schemeClr val="tx1"/>
                        </a:solidFill>
                        <a:latin typeface="News Cycle"/>
                        <a:ea typeface="News Cycle"/>
                        <a:cs typeface="B Nazanin" panose="00000700000000000000" pitchFamily="2" charset="-78"/>
                        <a:sym typeface="News Cycl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extLst>
                  <a:ext uri="{0D108BD9-81ED-4DB2-BD59-A6C34878D82A}">
                    <a16:rowId xmlns:a16="http://schemas.microsoft.com/office/drawing/2014/main" val="10005"/>
                  </a:ext>
                </a:extLst>
              </a:tr>
              <a:tr h="383150">
                <a:tc>
                  <a:txBody>
                    <a:bodyPr/>
                    <a:lstStyle/>
                    <a:p>
                      <a:pPr marL="0" lvl="0" indent="0" algn="r" rtl="0">
                        <a:spcBef>
                          <a:spcPts val="0"/>
                        </a:spcBef>
                        <a:spcAft>
                          <a:spcPts val="0"/>
                        </a:spcAft>
                        <a:buNone/>
                      </a:pPr>
                      <a:r>
                        <a:rPr lang="en" sz="800">
                          <a:solidFill>
                            <a:schemeClr val="tx1"/>
                          </a:solidFill>
                          <a:latin typeface="News Cycle"/>
                          <a:ea typeface="News Cycle"/>
                          <a:cs typeface="B Nazanin" panose="00000700000000000000" pitchFamily="2" charset="-78"/>
                          <a:sym typeface="News Cycle"/>
                        </a:rPr>
                        <a:t>14:30 - 15:15</a:t>
                      </a:r>
                      <a:endParaRPr sz="800">
                        <a:solidFill>
                          <a:schemeClr val="tx1"/>
                        </a:solidFill>
                        <a:latin typeface="News Cycle"/>
                        <a:ea typeface="News Cycle"/>
                        <a:cs typeface="B Nazanin" panose="00000700000000000000" pitchFamily="2" charset="-78"/>
                        <a:sym typeface="News Cycle"/>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800">
                          <a:solidFill>
                            <a:schemeClr val="tx1"/>
                          </a:solidFill>
                          <a:latin typeface="News Cycle"/>
                          <a:ea typeface="News Cycle"/>
                          <a:cs typeface="B Nazanin" panose="00000700000000000000" pitchFamily="2" charset="-78"/>
                          <a:sym typeface="News Cycle"/>
                        </a:rPr>
                        <a:t>Task</a:t>
                      </a:r>
                      <a:endParaRPr sz="800">
                        <a:solidFill>
                          <a:schemeClr val="tx1"/>
                        </a:solidFill>
                        <a:latin typeface="News Cycle"/>
                        <a:ea typeface="News Cycle"/>
                        <a:cs typeface="B Nazanin" panose="00000700000000000000" pitchFamily="2" charset="-78"/>
                        <a:sym typeface="News Cycle"/>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tx1"/>
                          </a:solidFill>
                          <a:latin typeface="News Cycle"/>
                          <a:ea typeface="News Cycle"/>
                          <a:cs typeface="B Nazanin" panose="00000700000000000000" pitchFamily="2" charset="-78"/>
                          <a:sym typeface="News Cycle"/>
                        </a:rPr>
                        <a:t>Task</a:t>
                      </a:r>
                      <a:endParaRPr sz="800">
                        <a:solidFill>
                          <a:schemeClr val="tx1"/>
                        </a:solidFill>
                        <a:latin typeface="News Cycle"/>
                        <a:ea typeface="News Cycle"/>
                        <a:cs typeface="B Nazanin" panose="00000700000000000000" pitchFamily="2" charset="-78"/>
                        <a:sym typeface="News Cycl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tx1"/>
                          </a:solidFill>
                          <a:latin typeface="News Cycle"/>
                          <a:ea typeface="News Cycle"/>
                          <a:cs typeface="B Nazanin" panose="00000700000000000000" pitchFamily="2" charset="-78"/>
                          <a:sym typeface="News Cycle"/>
                        </a:rPr>
                        <a:t>Task</a:t>
                      </a:r>
                      <a:endParaRPr sz="800">
                        <a:solidFill>
                          <a:schemeClr val="tx1"/>
                        </a:solidFill>
                        <a:latin typeface="News Cycle"/>
                        <a:ea typeface="News Cycle"/>
                        <a:cs typeface="B Nazanin" panose="00000700000000000000" pitchFamily="2" charset="-78"/>
                        <a:sym typeface="News Cycl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tx1"/>
                          </a:solidFill>
                          <a:latin typeface="News Cycle"/>
                          <a:ea typeface="News Cycle"/>
                          <a:cs typeface="B Nazanin" panose="00000700000000000000" pitchFamily="2" charset="-78"/>
                          <a:sym typeface="News Cycle"/>
                        </a:rPr>
                        <a:t>Task</a:t>
                      </a:r>
                      <a:endParaRPr sz="800">
                        <a:solidFill>
                          <a:schemeClr val="tx1"/>
                        </a:solidFill>
                        <a:latin typeface="News Cycle"/>
                        <a:ea typeface="News Cycle"/>
                        <a:cs typeface="B Nazanin" panose="00000700000000000000" pitchFamily="2" charset="-78"/>
                        <a:sym typeface="News Cycl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tx1"/>
                          </a:solidFill>
                          <a:latin typeface="News Cycle"/>
                          <a:ea typeface="News Cycle"/>
                          <a:cs typeface="B Nazanin" panose="00000700000000000000" pitchFamily="2" charset="-78"/>
                          <a:sym typeface="News Cycle"/>
                        </a:rPr>
                        <a:t>Task</a:t>
                      </a:r>
                      <a:endParaRPr sz="800">
                        <a:solidFill>
                          <a:schemeClr val="tx1"/>
                        </a:solidFill>
                        <a:latin typeface="News Cycle"/>
                        <a:ea typeface="News Cycle"/>
                        <a:cs typeface="B Nazanin" panose="00000700000000000000" pitchFamily="2" charset="-78"/>
                        <a:sym typeface="News Cycl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tx1"/>
                          </a:solidFill>
                          <a:latin typeface="News Cycle"/>
                          <a:ea typeface="News Cycle"/>
                          <a:cs typeface="B Nazanin" panose="00000700000000000000" pitchFamily="2" charset="-78"/>
                          <a:sym typeface="News Cycle"/>
                        </a:rPr>
                        <a:t>Task</a:t>
                      </a:r>
                      <a:endParaRPr sz="800">
                        <a:solidFill>
                          <a:schemeClr val="tx1"/>
                        </a:solidFill>
                        <a:latin typeface="News Cycle"/>
                        <a:ea typeface="News Cycle"/>
                        <a:cs typeface="B Nazanin" panose="00000700000000000000" pitchFamily="2" charset="-78"/>
                        <a:sym typeface="News Cycl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tx1"/>
                          </a:solidFill>
                          <a:latin typeface="News Cycle"/>
                          <a:ea typeface="News Cycle"/>
                          <a:cs typeface="B Nazanin" panose="00000700000000000000" pitchFamily="2" charset="-78"/>
                          <a:sym typeface="News Cycle"/>
                        </a:rPr>
                        <a:t>Task</a:t>
                      </a:r>
                      <a:endParaRPr sz="800">
                        <a:solidFill>
                          <a:schemeClr val="tx1"/>
                        </a:solidFill>
                        <a:latin typeface="News Cycle"/>
                        <a:ea typeface="News Cycle"/>
                        <a:cs typeface="B Nazanin" panose="00000700000000000000" pitchFamily="2" charset="-78"/>
                        <a:sym typeface="News Cycl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extLst>
                  <a:ext uri="{0D108BD9-81ED-4DB2-BD59-A6C34878D82A}">
                    <a16:rowId xmlns:a16="http://schemas.microsoft.com/office/drawing/2014/main" val="10006"/>
                  </a:ext>
                </a:extLst>
              </a:tr>
              <a:tr h="383150">
                <a:tc>
                  <a:txBody>
                    <a:bodyPr/>
                    <a:lstStyle/>
                    <a:p>
                      <a:pPr marL="0" lvl="0" indent="0" algn="r" rtl="0">
                        <a:spcBef>
                          <a:spcPts val="0"/>
                        </a:spcBef>
                        <a:spcAft>
                          <a:spcPts val="0"/>
                        </a:spcAft>
                        <a:buNone/>
                      </a:pPr>
                      <a:r>
                        <a:rPr lang="en" sz="800">
                          <a:solidFill>
                            <a:schemeClr val="tx1"/>
                          </a:solidFill>
                          <a:latin typeface="News Cycle"/>
                          <a:ea typeface="News Cycle"/>
                          <a:cs typeface="B Nazanin" panose="00000700000000000000" pitchFamily="2" charset="-78"/>
                          <a:sym typeface="News Cycle"/>
                        </a:rPr>
                        <a:t>15:30 - 16:15</a:t>
                      </a:r>
                      <a:endParaRPr sz="800">
                        <a:solidFill>
                          <a:schemeClr val="tx1"/>
                        </a:solidFill>
                        <a:latin typeface="News Cycle"/>
                        <a:ea typeface="News Cycle"/>
                        <a:cs typeface="B Nazanin" panose="00000700000000000000" pitchFamily="2" charset="-78"/>
                        <a:sym typeface="News Cycle"/>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800">
                          <a:solidFill>
                            <a:schemeClr val="tx1"/>
                          </a:solidFill>
                          <a:latin typeface="News Cycle"/>
                          <a:ea typeface="News Cycle"/>
                          <a:cs typeface="B Nazanin" panose="00000700000000000000" pitchFamily="2" charset="-78"/>
                          <a:sym typeface="News Cycle"/>
                        </a:rPr>
                        <a:t>Task</a:t>
                      </a:r>
                      <a:endParaRPr sz="800">
                        <a:solidFill>
                          <a:schemeClr val="tx1"/>
                        </a:solidFill>
                        <a:latin typeface="News Cycle"/>
                        <a:ea typeface="News Cycle"/>
                        <a:cs typeface="B Nazanin" panose="00000700000000000000" pitchFamily="2" charset="-78"/>
                        <a:sym typeface="News Cycle"/>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tx1"/>
                          </a:solidFill>
                          <a:latin typeface="News Cycle"/>
                          <a:ea typeface="News Cycle"/>
                          <a:cs typeface="B Nazanin" panose="00000700000000000000" pitchFamily="2" charset="-78"/>
                          <a:sym typeface="News Cycle"/>
                        </a:rPr>
                        <a:t>Task</a:t>
                      </a:r>
                      <a:endParaRPr sz="800">
                        <a:solidFill>
                          <a:schemeClr val="tx1"/>
                        </a:solidFill>
                        <a:latin typeface="News Cycle"/>
                        <a:ea typeface="News Cycle"/>
                        <a:cs typeface="B Nazanin" panose="00000700000000000000" pitchFamily="2" charset="-78"/>
                        <a:sym typeface="News Cycl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tx1"/>
                          </a:solidFill>
                          <a:latin typeface="News Cycle"/>
                          <a:ea typeface="News Cycle"/>
                          <a:cs typeface="B Nazanin" panose="00000700000000000000" pitchFamily="2" charset="-78"/>
                          <a:sym typeface="News Cycle"/>
                        </a:rPr>
                        <a:t>Task</a:t>
                      </a:r>
                      <a:endParaRPr sz="800">
                        <a:solidFill>
                          <a:schemeClr val="tx1"/>
                        </a:solidFill>
                        <a:latin typeface="News Cycle"/>
                        <a:ea typeface="News Cycle"/>
                        <a:cs typeface="B Nazanin" panose="00000700000000000000" pitchFamily="2" charset="-78"/>
                        <a:sym typeface="News Cycl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tx1"/>
                          </a:solidFill>
                          <a:latin typeface="News Cycle"/>
                          <a:ea typeface="News Cycle"/>
                          <a:cs typeface="B Nazanin" panose="00000700000000000000" pitchFamily="2" charset="-78"/>
                          <a:sym typeface="News Cycle"/>
                        </a:rPr>
                        <a:t>Task</a:t>
                      </a:r>
                      <a:endParaRPr sz="800">
                        <a:solidFill>
                          <a:schemeClr val="tx1"/>
                        </a:solidFill>
                        <a:latin typeface="News Cycle"/>
                        <a:ea typeface="News Cycle"/>
                        <a:cs typeface="B Nazanin" panose="00000700000000000000" pitchFamily="2" charset="-78"/>
                        <a:sym typeface="News Cycl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tx1"/>
                          </a:solidFill>
                          <a:latin typeface="News Cycle"/>
                          <a:ea typeface="News Cycle"/>
                          <a:cs typeface="B Nazanin" panose="00000700000000000000" pitchFamily="2" charset="-78"/>
                          <a:sym typeface="News Cycle"/>
                        </a:rPr>
                        <a:t>Task</a:t>
                      </a:r>
                      <a:endParaRPr sz="800">
                        <a:solidFill>
                          <a:schemeClr val="tx1"/>
                        </a:solidFill>
                        <a:latin typeface="News Cycle"/>
                        <a:ea typeface="News Cycle"/>
                        <a:cs typeface="B Nazanin" panose="00000700000000000000" pitchFamily="2" charset="-78"/>
                        <a:sym typeface="News Cycl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tx1"/>
                          </a:solidFill>
                          <a:latin typeface="News Cycle"/>
                          <a:ea typeface="News Cycle"/>
                          <a:cs typeface="B Nazanin" panose="00000700000000000000" pitchFamily="2" charset="-78"/>
                          <a:sym typeface="News Cycle"/>
                        </a:rPr>
                        <a:t>Task</a:t>
                      </a:r>
                      <a:endParaRPr sz="800">
                        <a:solidFill>
                          <a:schemeClr val="tx1"/>
                        </a:solidFill>
                        <a:latin typeface="News Cycle"/>
                        <a:ea typeface="News Cycle"/>
                        <a:cs typeface="B Nazanin" panose="00000700000000000000" pitchFamily="2" charset="-78"/>
                        <a:sym typeface="News Cycl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800" dirty="0">
                          <a:solidFill>
                            <a:schemeClr val="tx1"/>
                          </a:solidFill>
                          <a:latin typeface="News Cycle"/>
                          <a:ea typeface="News Cycle"/>
                          <a:cs typeface="B Nazanin" panose="00000700000000000000" pitchFamily="2" charset="-78"/>
                          <a:sym typeface="News Cycle"/>
                        </a:rPr>
                        <a:t>Task</a:t>
                      </a:r>
                      <a:endParaRPr sz="800" dirty="0">
                        <a:solidFill>
                          <a:schemeClr val="tx1"/>
                        </a:solidFill>
                        <a:latin typeface="News Cycle"/>
                        <a:ea typeface="News Cycle"/>
                        <a:cs typeface="B Nazanin" panose="00000700000000000000" pitchFamily="2" charset="-78"/>
                        <a:sym typeface="News Cycl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7"/>
                  </a:ext>
                </a:extLst>
              </a:tr>
            </a:tbl>
          </a:graphicData>
        </a:graphic>
      </p:graphicFrame>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690"/>
        <p:cNvGrpSpPr/>
        <p:nvPr/>
      </p:nvGrpSpPr>
      <p:grpSpPr>
        <a:xfrm>
          <a:off x="0" y="0"/>
          <a:ext cx="0" cy="0"/>
          <a:chOff x="0" y="0"/>
          <a:chExt cx="0" cy="0"/>
        </a:xfrm>
      </p:grpSpPr>
      <p:sp>
        <p:nvSpPr>
          <p:cNvPr id="691" name="Google Shape;691;p47"/>
          <p:cNvSpPr txBox="1">
            <a:spLocks noGrp="1"/>
          </p:cNvSpPr>
          <p:nvPr>
            <p:ph type="body" idx="4294967295"/>
          </p:nvPr>
        </p:nvSpPr>
        <p:spPr>
          <a:xfrm>
            <a:off x="6096175" y="312075"/>
            <a:ext cx="1805100" cy="15258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sz="900" b="1" dirty="0">
                <a:solidFill>
                  <a:schemeClr val="tx1"/>
                </a:solidFill>
                <a:cs typeface="B Nazanin" panose="00000700000000000000" pitchFamily="2" charset="-78"/>
              </a:rPr>
              <a:t>SlidesCarnival icons are editable shapes. </a:t>
            </a:r>
            <a:br>
              <a:rPr lang="en" sz="900" dirty="0">
                <a:solidFill>
                  <a:schemeClr val="tx1"/>
                </a:solidFill>
                <a:cs typeface="B Nazanin" panose="00000700000000000000" pitchFamily="2" charset="-78"/>
              </a:rPr>
            </a:br>
            <a:br>
              <a:rPr lang="en" sz="900" dirty="0">
                <a:solidFill>
                  <a:schemeClr val="tx1"/>
                </a:solidFill>
                <a:cs typeface="B Nazanin" panose="00000700000000000000" pitchFamily="2" charset="-78"/>
              </a:rPr>
            </a:br>
            <a:r>
              <a:rPr lang="en" sz="900" dirty="0">
                <a:solidFill>
                  <a:schemeClr val="tx1"/>
                </a:solidFill>
                <a:cs typeface="B Nazanin" panose="00000700000000000000" pitchFamily="2" charset="-78"/>
              </a:rPr>
              <a:t>This means that you can:</a:t>
            </a:r>
            <a:endParaRPr sz="900" dirty="0">
              <a:solidFill>
                <a:schemeClr val="tx1"/>
              </a:solidFill>
              <a:cs typeface="B Nazanin" panose="00000700000000000000" pitchFamily="2" charset="-78"/>
            </a:endParaRPr>
          </a:p>
          <a:p>
            <a:pPr marL="182880" lvl="0" indent="-148590" algn="l" rtl="0">
              <a:spcBef>
                <a:spcPts val="0"/>
              </a:spcBef>
              <a:spcAft>
                <a:spcPts val="0"/>
              </a:spcAft>
              <a:buSzPts val="900"/>
              <a:buChar char="▸"/>
            </a:pPr>
            <a:r>
              <a:rPr lang="en" sz="900" dirty="0">
                <a:solidFill>
                  <a:schemeClr val="tx1"/>
                </a:solidFill>
                <a:cs typeface="B Nazanin" panose="00000700000000000000" pitchFamily="2" charset="-78"/>
              </a:rPr>
              <a:t>Resize them without losing quality.</a:t>
            </a:r>
            <a:endParaRPr sz="900" dirty="0">
              <a:solidFill>
                <a:schemeClr val="tx1"/>
              </a:solidFill>
              <a:cs typeface="B Nazanin" panose="00000700000000000000" pitchFamily="2" charset="-78"/>
            </a:endParaRPr>
          </a:p>
          <a:p>
            <a:pPr marL="182880" lvl="0" indent="-148590" algn="l" rtl="0">
              <a:spcBef>
                <a:spcPts val="0"/>
              </a:spcBef>
              <a:spcAft>
                <a:spcPts val="0"/>
              </a:spcAft>
              <a:buSzPts val="900"/>
              <a:buChar char="▸"/>
            </a:pPr>
            <a:r>
              <a:rPr lang="en" sz="900" dirty="0">
                <a:solidFill>
                  <a:schemeClr val="tx1"/>
                </a:solidFill>
                <a:cs typeface="B Nazanin" panose="00000700000000000000" pitchFamily="2" charset="-78"/>
              </a:rPr>
              <a:t>Change fill color and opacity.</a:t>
            </a:r>
            <a:endParaRPr sz="900" dirty="0">
              <a:solidFill>
                <a:schemeClr val="tx1"/>
              </a:solidFill>
              <a:cs typeface="B Nazanin" panose="00000700000000000000" pitchFamily="2" charset="-78"/>
            </a:endParaRPr>
          </a:p>
          <a:p>
            <a:pPr marL="182880" lvl="0" indent="-148590" algn="l" rtl="0">
              <a:spcBef>
                <a:spcPts val="0"/>
              </a:spcBef>
              <a:spcAft>
                <a:spcPts val="0"/>
              </a:spcAft>
              <a:buSzPts val="900"/>
              <a:buChar char="▸"/>
            </a:pPr>
            <a:r>
              <a:rPr lang="en" sz="900" dirty="0">
                <a:solidFill>
                  <a:schemeClr val="tx1"/>
                </a:solidFill>
                <a:cs typeface="B Nazanin" panose="00000700000000000000" pitchFamily="2" charset="-78"/>
              </a:rPr>
              <a:t>Change line color, width and style.</a:t>
            </a:r>
            <a:endParaRPr sz="900" dirty="0">
              <a:solidFill>
                <a:schemeClr val="tx1"/>
              </a:solidFill>
              <a:cs typeface="B Nazanin" panose="00000700000000000000" pitchFamily="2" charset="-78"/>
            </a:endParaRPr>
          </a:p>
          <a:p>
            <a:pPr marL="0" lvl="0" indent="0" algn="l" rtl="0">
              <a:spcBef>
                <a:spcPts val="0"/>
              </a:spcBef>
              <a:spcAft>
                <a:spcPts val="0"/>
              </a:spcAft>
              <a:buNone/>
            </a:pPr>
            <a:r>
              <a:rPr lang="en" sz="900" dirty="0">
                <a:solidFill>
                  <a:schemeClr val="tx1"/>
                </a:solidFill>
                <a:cs typeface="B Nazanin" panose="00000700000000000000" pitchFamily="2" charset="-78"/>
              </a:rPr>
              <a:t>Isn’t that nice? :)</a:t>
            </a:r>
            <a:br>
              <a:rPr lang="en" sz="900" dirty="0">
                <a:solidFill>
                  <a:schemeClr val="tx1"/>
                </a:solidFill>
                <a:cs typeface="B Nazanin" panose="00000700000000000000" pitchFamily="2" charset="-78"/>
              </a:rPr>
            </a:br>
            <a:br>
              <a:rPr lang="en" sz="900" dirty="0">
                <a:solidFill>
                  <a:schemeClr val="tx1"/>
                </a:solidFill>
                <a:cs typeface="B Nazanin" panose="00000700000000000000" pitchFamily="2" charset="-78"/>
              </a:rPr>
            </a:br>
            <a:r>
              <a:rPr lang="en" sz="900" dirty="0">
                <a:solidFill>
                  <a:schemeClr val="tx1"/>
                </a:solidFill>
                <a:cs typeface="B Nazanin" panose="00000700000000000000" pitchFamily="2" charset="-78"/>
              </a:rPr>
              <a:t>Examples:</a:t>
            </a:r>
            <a:endParaRPr sz="900" dirty="0">
              <a:solidFill>
                <a:schemeClr val="tx1"/>
              </a:solidFill>
              <a:cs typeface="B Nazanin" panose="00000700000000000000" pitchFamily="2" charset="-78"/>
            </a:endParaRPr>
          </a:p>
        </p:txBody>
      </p:sp>
      <p:grpSp>
        <p:nvGrpSpPr>
          <p:cNvPr id="692" name="Google Shape;692;p47"/>
          <p:cNvGrpSpPr/>
          <p:nvPr/>
        </p:nvGrpSpPr>
        <p:grpSpPr>
          <a:xfrm>
            <a:off x="358968" y="342338"/>
            <a:ext cx="347107" cy="438984"/>
            <a:chOff x="584925" y="238125"/>
            <a:chExt cx="415200" cy="525100"/>
          </a:xfrm>
          <a:solidFill>
            <a:schemeClr val="tx1"/>
          </a:solidFill>
        </p:grpSpPr>
        <p:sp>
          <p:nvSpPr>
            <p:cNvPr id="693" name="Google Shape;693;p47"/>
            <p:cNvSpPr/>
            <p:nvPr/>
          </p:nvSpPr>
          <p:spPr>
            <a:xfrm>
              <a:off x="621550" y="299175"/>
              <a:ext cx="378575" cy="464050"/>
            </a:xfrm>
            <a:custGeom>
              <a:avLst/>
              <a:gdLst/>
              <a:ahLst/>
              <a:cxnLst/>
              <a:rect l="l" t="t" r="r" b="b"/>
              <a:pathLst>
                <a:path w="15143" h="18562" extrusionOk="0">
                  <a:moveTo>
                    <a:pt x="14166" y="0"/>
                  </a:moveTo>
                  <a:lnTo>
                    <a:pt x="14166" y="16755"/>
                  </a:lnTo>
                  <a:lnTo>
                    <a:pt x="14141" y="16926"/>
                  </a:lnTo>
                  <a:lnTo>
                    <a:pt x="14093" y="17072"/>
                  </a:lnTo>
                  <a:lnTo>
                    <a:pt x="14044" y="17194"/>
                  </a:lnTo>
                  <a:lnTo>
                    <a:pt x="13946" y="17341"/>
                  </a:lnTo>
                  <a:lnTo>
                    <a:pt x="13824" y="17438"/>
                  </a:lnTo>
                  <a:lnTo>
                    <a:pt x="13677" y="17512"/>
                  </a:lnTo>
                  <a:lnTo>
                    <a:pt x="13531" y="17561"/>
                  </a:lnTo>
                  <a:lnTo>
                    <a:pt x="13384" y="17585"/>
                  </a:lnTo>
                  <a:lnTo>
                    <a:pt x="0" y="17585"/>
                  </a:lnTo>
                  <a:lnTo>
                    <a:pt x="0" y="17731"/>
                  </a:lnTo>
                  <a:lnTo>
                    <a:pt x="25" y="17902"/>
                  </a:lnTo>
                  <a:lnTo>
                    <a:pt x="74" y="18049"/>
                  </a:lnTo>
                  <a:lnTo>
                    <a:pt x="123" y="18171"/>
                  </a:lnTo>
                  <a:lnTo>
                    <a:pt x="220" y="18318"/>
                  </a:lnTo>
                  <a:lnTo>
                    <a:pt x="342" y="18415"/>
                  </a:lnTo>
                  <a:lnTo>
                    <a:pt x="489" y="18489"/>
                  </a:lnTo>
                  <a:lnTo>
                    <a:pt x="635" y="18537"/>
                  </a:lnTo>
                  <a:lnTo>
                    <a:pt x="782" y="18562"/>
                  </a:lnTo>
                  <a:lnTo>
                    <a:pt x="14361" y="18562"/>
                  </a:lnTo>
                  <a:lnTo>
                    <a:pt x="14508" y="18537"/>
                  </a:lnTo>
                  <a:lnTo>
                    <a:pt x="14654" y="18489"/>
                  </a:lnTo>
                  <a:lnTo>
                    <a:pt x="14801" y="18415"/>
                  </a:lnTo>
                  <a:lnTo>
                    <a:pt x="14923" y="18318"/>
                  </a:lnTo>
                  <a:lnTo>
                    <a:pt x="15021" y="18171"/>
                  </a:lnTo>
                  <a:lnTo>
                    <a:pt x="15069" y="18049"/>
                  </a:lnTo>
                  <a:lnTo>
                    <a:pt x="15118" y="17902"/>
                  </a:lnTo>
                  <a:lnTo>
                    <a:pt x="15143" y="17731"/>
                  </a:lnTo>
                  <a:lnTo>
                    <a:pt x="15143" y="733"/>
                  </a:lnTo>
                  <a:lnTo>
                    <a:pt x="15118" y="586"/>
                  </a:lnTo>
                  <a:lnTo>
                    <a:pt x="15069" y="440"/>
                  </a:lnTo>
                  <a:lnTo>
                    <a:pt x="15021" y="318"/>
                  </a:lnTo>
                  <a:lnTo>
                    <a:pt x="14923" y="196"/>
                  </a:lnTo>
                  <a:lnTo>
                    <a:pt x="14801" y="122"/>
                  </a:lnTo>
                  <a:lnTo>
                    <a:pt x="14654" y="49"/>
                  </a:lnTo>
                  <a:lnTo>
                    <a:pt x="14508" y="25"/>
                  </a:lnTo>
                  <a:lnTo>
                    <a:pt x="1436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694" name="Google Shape;694;p47"/>
            <p:cNvSpPr/>
            <p:nvPr/>
          </p:nvSpPr>
          <p:spPr>
            <a:xfrm>
              <a:off x="633750" y="238125"/>
              <a:ext cx="29350" cy="63500"/>
            </a:xfrm>
            <a:custGeom>
              <a:avLst/>
              <a:gdLst/>
              <a:ahLst/>
              <a:cxnLst/>
              <a:rect l="l" t="t" r="r" b="b"/>
              <a:pathLst>
                <a:path w="1174" h="2540" extrusionOk="0">
                  <a:moveTo>
                    <a:pt x="392" y="0"/>
                  </a:moveTo>
                  <a:lnTo>
                    <a:pt x="294" y="49"/>
                  </a:lnTo>
                  <a:lnTo>
                    <a:pt x="221" y="73"/>
                  </a:lnTo>
                  <a:lnTo>
                    <a:pt x="147" y="147"/>
                  </a:lnTo>
                  <a:lnTo>
                    <a:pt x="74" y="220"/>
                  </a:lnTo>
                  <a:lnTo>
                    <a:pt x="50" y="293"/>
                  </a:lnTo>
                  <a:lnTo>
                    <a:pt x="1" y="391"/>
                  </a:lnTo>
                  <a:lnTo>
                    <a:pt x="1" y="488"/>
                  </a:lnTo>
                  <a:lnTo>
                    <a:pt x="1" y="2052"/>
                  </a:lnTo>
                  <a:lnTo>
                    <a:pt x="1" y="2149"/>
                  </a:lnTo>
                  <a:lnTo>
                    <a:pt x="50" y="2247"/>
                  </a:lnTo>
                  <a:lnTo>
                    <a:pt x="74" y="2320"/>
                  </a:lnTo>
                  <a:lnTo>
                    <a:pt x="147" y="2393"/>
                  </a:lnTo>
                  <a:lnTo>
                    <a:pt x="221" y="2467"/>
                  </a:lnTo>
                  <a:lnTo>
                    <a:pt x="294" y="2491"/>
                  </a:lnTo>
                  <a:lnTo>
                    <a:pt x="392" y="2540"/>
                  </a:lnTo>
                  <a:lnTo>
                    <a:pt x="782" y="2540"/>
                  </a:lnTo>
                  <a:lnTo>
                    <a:pt x="880" y="2491"/>
                  </a:lnTo>
                  <a:lnTo>
                    <a:pt x="953" y="2467"/>
                  </a:lnTo>
                  <a:lnTo>
                    <a:pt x="1027" y="2393"/>
                  </a:lnTo>
                  <a:lnTo>
                    <a:pt x="1100" y="2320"/>
                  </a:lnTo>
                  <a:lnTo>
                    <a:pt x="1124" y="2247"/>
                  </a:lnTo>
                  <a:lnTo>
                    <a:pt x="1173" y="2149"/>
                  </a:lnTo>
                  <a:lnTo>
                    <a:pt x="1173" y="2052"/>
                  </a:lnTo>
                  <a:lnTo>
                    <a:pt x="1173" y="488"/>
                  </a:lnTo>
                  <a:lnTo>
                    <a:pt x="1173" y="391"/>
                  </a:lnTo>
                  <a:lnTo>
                    <a:pt x="1124" y="293"/>
                  </a:lnTo>
                  <a:lnTo>
                    <a:pt x="1100" y="220"/>
                  </a:lnTo>
                  <a:lnTo>
                    <a:pt x="1027" y="147"/>
                  </a:lnTo>
                  <a:lnTo>
                    <a:pt x="953" y="73"/>
                  </a:lnTo>
                  <a:lnTo>
                    <a:pt x="880" y="49"/>
                  </a:lnTo>
                  <a:lnTo>
                    <a:pt x="782"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695" name="Google Shape;695;p47"/>
            <p:cNvSpPr/>
            <p:nvPr/>
          </p:nvSpPr>
          <p:spPr>
            <a:xfrm>
              <a:off x="716800" y="238125"/>
              <a:ext cx="29325" cy="63500"/>
            </a:xfrm>
            <a:custGeom>
              <a:avLst/>
              <a:gdLst/>
              <a:ahLst/>
              <a:cxnLst/>
              <a:rect l="l" t="t" r="r" b="b"/>
              <a:pathLst>
                <a:path w="1173" h="2540" extrusionOk="0">
                  <a:moveTo>
                    <a:pt x="391" y="0"/>
                  </a:moveTo>
                  <a:lnTo>
                    <a:pt x="294" y="49"/>
                  </a:lnTo>
                  <a:lnTo>
                    <a:pt x="220" y="73"/>
                  </a:lnTo>
                  <a:lnTo>
                    <a:pt x="147" y="147"/>
                  </a:lnTo>
                  <a:lnTo>
                    <a:pt x="74" y="220"/>
                  </a:lnTo>
                  <a:lnTo>
                    <a:pt x="49" y="293"/>
                  </a:lnTo>
                  <a:lnTo>
                    <a:pt x="0" y="391"/>
                  </a:lnTo>
                  <a:lnTo>
                    <a:pt x="0" y="488"/>
                  </a:lnTo>
                  <a:lnTo>
                    <a:pt x="0" y="2052"/>
                  </a:lnTo>
                  <a:lnTo>
                    <a:pt x="0" y="2149"/>
                  </a:lnTo>
                  <a:lnTo>
                    <a:pt x="49" y="2247"/>
                  </a:lnTo>
                  <a:lnTo>
                    <a:pt x="74" y="2320"/>
                  </a:lnTo>
                  <a:lnTo>
                    <a:pt x="147" y="2393"/>
                  </a:lnTo>
                  <a:lnTo>
                    <a:pt x="220" y="2467"/>
                  </a:lnTo>
                  <a:lnTo>
                    <a:pt x="294" y="2491"/>
                  </a:lnTo>
                  <a:lnTo>
                    <a:pt x="391" y="2540"/>
                  </a:lnTo>
                  <a:lnTo>
                    <a:pt x="782" y="2540"/>
                  </a:lnTo>
                  <a:lnTo>
                    <a:pt x="880" y="2491"/>
                  </a:lnTo>
                  <a:lnTo>
                    <a:pt x="953" y="2467"/>
                  </a:lnTo>
                  <a:lnTo>
                    <a:pt x="1026" y="2393"/>
                  </a:lnTo>
                  <a:lnTo>
                    <a:pt x="1099" y="2320"/>
                  </a:lnTo>
                  <a:lnTo>
                    <a:pt x="1124" y="2247"/>
                  </a:lnTo>
                  <a:lnTo>
                    <a:pt x="1173" y="2149"/>
                  </a:lnTo>
                  <a:lnTo>
                    <a:pt x="1173" y="2052"/>
                  </a:lnTo>
                  <a:lnTo>
                    <a:pt x="1173" y="488"/>
                  </a:lnTo>
                  <a:lnTo>
                    <a:pt x="1173" y="391"/>
                  </a:lnTo>
                  <a:lnTo>
                    <a:pt x="1124" y="293"/>
                  </a:lnTo>
                  <a:lnTo>
                    <a:pt x="1099" y="220"/>
                  </a:lnTo>
                  <a:lnTo>
                    <a:pt x="1026" y="147"/>
                  </a:lnTo>
                  <a:lnTo>
                    <a:pt x="953" y="73"/>
                  </a:lnTo>
                  <a:lnTo>
                    <a:pt x="880" y="49"/>
                  </a:lnTo>
                  <a:lnTo>
                    <a:pt x="782"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696" name="Google Shape;696;p47"/>
            <p:cNvSpPr/>
            <p:nvPr/>
          </p:nvSpPr>
          <p:spPr>
            <a:xfrm>
              <a:off x="799825" y="238125"/>
              <a:ext cx="29350" cy="63500"/>
            </a:xfrm>
            <a:custGeom>
              <a:avLst/>
              <a:gdLst/>
              <a:ahLst/>
              <a:cxnLst/>
              <a:rect l="l" t="t" r="r" b="b"/>
              <a:pathLst>
                <a:path w="1174" h="2540" extrusionOk="0">
                  <a:moveTo>
                    <a:pt x="392" y="0"/>
                  </a:moveTo>
                  <a:lnTo>
                    <a:pt x="294" y="49"/>
                  </a:lnTo>
                  <a:lnTo>
                    <a:pt x="221" y="73"/>
                  </a:lnTo>
                  <a:lnTo>
                    <a:pt x="148" y="147"/>
                  </a:lnTo>
                  <a:lnTo>
                    <a:pt x="74" y="220"/>
                  </a:lnTo>
                  <a:lnTo>
                    <a:pt x="50" y="293"/>
                  </a:lnTo>
                  <a:lnTo>
                    <a:pt x="1" y="391"/>
                  </a:lnTo>
                  <a:lnTo>
                    <a:pt x="1" y="488"/>
                  </a:lnTo>
                  <a:lnTo>
                    <a:pt x="1" y="2052"/>
                  </a:lnTo>
                  <a:lnTo>
                    <a:pt x="1" y="2149"/>
                  </a:lnTo>
                  <a:lnTo>
                    <a:pt x="50" y="2247"/>
                  </a:lnTo>
                  <a:lnTo>
                    <a:pt x="74" y="2320"/>
                  </a:lnTo>
                  <a:lnTo>
                    <a:pt x="148" y="2393"/>
                  </a:lnTo>
                  <a:lnTo>
                    <a:pt x="221" y="2467"/>
                  </a:lnTo>
                  <a:lnTo>
                    <a:pt x="294" y="2491"/>
                  </a:lnTo>
                  <a:lnTo>
                    <a:pt x="392" y="2540"/>
                  </a:lnTo>
                  <a:lnTo>
                    <a:pt x="783" y="2540"/>
                  </a:lnTo>
                  <a:lnTo>
                    <a:pt x="880" y="2491"/>
                  </a:lnTo>
                  <a:lnTo>
                    <a:pt x="953" y="2467"/>
                  </a:lnTo>
                  <a:lnTo>
                    <a:pt x="1027" y="2393"/>
                  </a:lnTo>
                  <a:lnTo>
                    <a:pt x="1100" y="2320"/>
                  </a:lnTo>
                  <a:lnTo>
                    <a:pt x="1124" y="2247"/>
                  </a:lnTo>
                  <a:lnTo>
                    <a:pt x="1173" y="2149"/>
                  </a:lnTo>
                  <a:lnTo>
                    <a:pt x="1173" y="2052"/>
                  </a:lnTo>
                  <a:lnTo>
                    <a:pt x="1173" y="488"/>
                  </a:lnTo>
                  <a:lnTo>
                    <a:pt x="1173" y="391"/>
                  </a:lnTo>
                  <a:lnTo>
                    <a:pt x="1124" y="293"/>
                  </a:lnTo>
                  <a:lnTo>
                    <a:pt x="1100" y="220"/>
                  </a:lnTo>
                  <a:lnTo>
                    <a:pt x="1027" y="147"/>
                  </a:lnTo>
                  <a:lnTo>
                    <a:pt x="953" y="73"/>
                  </a:lnTo>
                  <a:lnTo>
                    <a:pt x="880" y="49"/>
                  </a:lnTo>
                  <a:lnTo>
                    <a:pt x="783"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697" name="Google Shape;697;p47"/>
            <p:cNvSpPr/>
            <p:nvPr/>
          </p:nvSpPr>
          <p:spPr>
            <a:xfrm>
              <a:off x="882875" y="238125"/>
              <a:ext cx="29325" cy="63500"/>
            </a:xfrm>
            <a:custGeom>
              <a:avLst/>
              <a:gdLst/>
              <a:ahLst/>
              <a:cxnLst/>
              <a:rect l="l" t="t" r="r" b="b"/>
              <a:pathLst>
                <a:path w="1173" h="2540" extrusionOk="0">
                  <a:moveTo>
                    <a:pt x="391" y="0"/>
                  </a:moveTo>
                  <a:lnTo>
                    <a:pt x="294" y="49"/>
                  </a:lnTo>
                  <a:lnTo>
                    <a:pt x="220" y="73"/>
                  </a:lnTo>
                  <a:lnTo>
                    <a:pt x="147" y="147"/>
                  </a:lnTo>
                  <a:lnTo>
                    <a:pt x="74" y="220"/>
                  </a:lnTo>
                  <a:lnTo>
                    <a:pt x="49" y="293"/>
                  </a:lnTo>
                  <a:lnTo>
                    <a:pt x="1" y="391"/>
                  </a:lnTo>
                  <a:lnTo>
                    <a:pt x="1" y="488"/>
                  </a:lnTo>
                  <a:lnTo>
                    <a:pt x="1" y="2052"/>
                  </a:lnTo>
                  <a:lnTo>
                    <a:pt x="1" y="2149"/>
                  </a:lnTo>
                  <a:lnTo>
                    <a:pt x="49" y="2247"/>
                  </a:lnTo>
                  <a:lnTo>
                    <a:pt x="74" y="2320"/>
                  </a:lnTo>
                  <a:lnTo>
                    <a:pt x="147" y="2393"/>
                  </a:lnTo>
                  <a:lnTo>
                    <a:pt x="220" y="2467"/>
                  </a:lnTo>
                  <a:lnTo>
                    <a:pt x="294" y="2491"/>
                  </a:lnTo>
                  <a:lnTo>
                    <a:pt x="391" y="2540"/>
                  </a:lnTo>
                  <a:lnTo>
                    <a:pt x="782" y="2540"/>
                  </a:lnTo>
                  <a:lnTo>
                    <a:pt x="880" y="2491"/>
                  </a:lnTo>
                  <a:lnTo>
                    <a:pt x="953" y="2467"/>
                  </a:lnTo>
                  <a:lnTo>
                    <a:pt x="1026" y="2393"/>
                  </a:lnTo>
                  <a:lnTo>
                    <a:pt x="1100" y="2320"/>
                  </a:lnTo>
                  <a:lnTo>
                    <a:pt x="1124" y="2247"/>
                  </a:lnTo>
                  <a:lnTo>
                    <a:pt x="1173" y="2149"/>
                  </a:lnTo>
                  <a:lnTo>
                    <a:pt x="1173" y="2052"/>
                  </a:lnTo>
                  <a:lnTo>
                    <a:pt x="1173" y="488"/>
                  </a:lnTo>
                  <a:lnTo>
                    <a:pt x="1173" y="391"/>
                  </a:lnTo>
                  <a:lnTo>
                    <a:pt x="1124" y="293"/>
                  </a:lnTo>
                  <a:lnTo>
                    <a:pt x="1100" y="220"/>
                  </a:lnTo>
                  <a:lnTo>
                    <a:pt x="1026" y="147"/>
                  </a:lnTo>
                  <a:lnTo>
                    <a:pt x="953" y="73"/>
                  </a:lnTo>
                  <a:lnTo>
                    <a:pt x="880" y="49"/>
                  </a:lnTo>
                  <a:lnTo>
                    <a:pt x="782"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698" name="Google Shape;698;p47"/>
            <p:cNvSpPr/>
            <p:nvPr/>
          </p:nvSpPr>
          <p:spPr>
            <a:xfrm>
              <a:off x="584925" y="261325"/>
              <a:ext cx="378575" cy="464050"/>
            </a:xfrm>
            <a:custGeom>
              <a:avLst/>
              <a:gdLst/>
              <a:ahLst/>
              <a:cxnLst/>
              <a:rect l="l" t="t" r="r" b="b"/>
              <a:pathLst>
                <a:path w="15143" h="18562" extrusionOk="0">
                  <a:moveTo>
                    <a:pt x="2540" y="171"/>
                  </a:moveTo>
                  <a:lnTo>
                    <a:pt x="2711" y="195"/>
                  </a:lnTo>
                  <a:lnTo>
                    <a:pt x="2882" y="244"/>
                  </a:lnTo>
                  <a:lnTo>
                    <a:pt x="3053" y="318"/>
                  </a:lnTo>
                  <a:lnTo>
                    <a:pt x="3175" y="440"/>
                  </a:lnTo>
                  <a:lnTo>
                    <a:pt x="3297" y="562"/>
                  </a:lnTo>
                  <a:lnTo>
                    <a:pt x="3370" y="733"/>
                  </a:lnTo>
                  <a:lnTo>
                    <a:pt x="3419" y="904"/>
                  </a:lnTo>
                  <a:lnTo>
                    <a:pt x="3444" y="1075"/>
                  </a:lnTo>
                  <a:lnTo>
                    <a:pt x="3419" y="1246"/>
                  </a:lnTo>
                  <a:lnTo>
                    <a:pt x="3370" y="1417"/>
                  </a:lnTo>
                  <a:lnTo>
                    <a:pt x="3297" y="1588"/>
                  </a:lnTo>
                  <a:lnTo>
                    <a:pt x="3175" y="1710"/>
                  </a:lnTo>
                  <a:lnTo>
                    <a:pt x="3053" y="1832"/>
                  </a:lnTo>
                  <a:lnTo>
                    <a:pt x="2882" y="1905"/>
                  </a:lnTo>
                  <a:lnTo>
                    <a:pt x="2711" y="1954"/>
                  </a:lnTo>
                  <a:lnTo>
                    <a:pt x="2540" y="1978"/>
                  </a:lnTo>
                  <a:lnTo>
                    <a:pt x="2369" y="1954"/>
                  </a:lnTo>
                  <a:lnTo>
                    <a:pt x="2198" y="1905"/>
                  </a:lnTo>
                  <a:lnTo>
                    <a:pt x="2027" y="1832"/>
                  </a:lnTo>
                  <a:lnTo>
                    <a:pt x="1905" y="1710"/>
                  </a:lnTo>
                  <a:lnTo>
                    <a:pt x="1783" y="1588"/>
                  </a:lnTo>
                  <a:lnTo>
                    <a:pt x="1710" y="1417"/>
                  </a:lnTo>
                  <a:lnTo>
                    <a:pt x="1661" y="1246"/>
                  </a:lnTo>
                  <a:lnTo>
                    <a:pt x="1636" y="1075"/>
                  </a:lnTo>
                  <a:lnTo>
                    <a:pt x="1661" y="904"/>
                  </a:lnTo>
                  <a:lnTo>
                    <a:pt x="1710" y="733"/>
                  </a:lnTo>
                  <a:lnTo>
                    <a:pt x="1783" y="562"/>
                  </a:lnTo>
                  <a:lnTo>
                    <a:pt x="1905" y="440"/>
                  </a:lnTo>
                  <a:lnTo>
                    <a:pt x="2027" y="318"/>
                  </a:lnTo>
                  <a:lnTo>
                    <a:pt x="2198" y="244"/>
                  </a:lnTo>
                  <a:lnTo>
                    <a:pt x="2369" y="195"/>
                  </a:lnTo>
                  <a:lnTo>
                    <a:pt x="2540" y="171"/>
                  </a:lnTo>
                  <a:close/>
                  <a:moveTo>
                    <a:pt x="5862" y="171"/>
                  </a:moveTo>
                  <a:lnTo>
                    <a:pt x="6033" y="195"/>
                  </a:lnTo>
                  <a:lnTo>
                    <a:pt x="6204" y="244"/>
                  </a:lnTo>
                  <a:lnTo>
                    <a:pt x="6374" y="318"/>
                  </a:lnTo>
                  <a:lnTo>
                    <a:pt x="6497" y="440"/>
                  </a:lnTo>
                  <a:lnTo>
                    <a:pt x="6619" y="562"/>
                  </a:lnTo>
                  <a:lnTo>
                    <a:pt x="6692" y="733"/>
                  </a:lnTo>
                  <a:lnTo>
                    <a:pt x="6741" y="904"/>
                  </a:lnTo>
                  <a:lnTo>
                    <a:pt x="6765" y="1075"/>
                  </a:lnTo>
                  <a:lnTo>
                    <a:pt x="6741" y="1246"/>
                  </a:lnTo>
                  <a:lnTo>
                    <a:pt x="6692" y="1417"/>
                  </a:lnTo>
                  <a:lnTo>
                    <a:pt x="6619" y="1588"/>
                  </a:lnTo>
                  <a:lnTo>
                    <a:pt x="6497" y="1710"/>
                  </a:lnTo>
                  <a:lnTo>
                    <a:pt x="6374" y="1832"/>
                  </a:lnTo>
                  <a:lnTo>
                    <a:pt x="6204" y="1905"/>
                  </a:lnTo>
                  <a:lnTo>
                    <a:pt x="6033" y="1954"/>
                  </a:lnTo>
                  <a:lnTo>
                    <a:pt x="5862" y="1978"/>
                  </a:lnTo>
                  <a:lnTo>
                    <a:pt x="5691" y="1954"/>
                  </a:lnTo>
                  <a:lnTo>
                    <a:pt x="5520" y="1905"/>
                  </a:lnTo>
                  <a:lnTo>
                    <a:pt x="5349" y="1832"/>
                  </a:lnTo>
                  <a:lnTo>
                    <a:pt x="5227" y="1710"/>
                  </a:lnTo>
                  <a:lnTo>
                    <a:pt x="5104" y="1588"/>
                  </a:lnTo>
                  <a:lnTo>
                    <a:pt x="5031" y="1417"/>
                  </a:lnTo>
                  <a:lnTo>
                    <a:pt x="4982" y="1246"/>
                  </a:lnTo>
                  <a:lnTo>
                    <a:pt x="4958" y="1075"/>
                  </a:lnTo>
                  <a:lnTo>
                    <a:pt x="4982" y="904"/>
                  </a:lnTo>
                  <a:lnTo>
                    <a:pt x="5031" y="733"/>
                  </a:lnTo>
                  <a:lnTo>
                    <a:pt x="5104" y="562"/>
                  </a:lnTo>
                  <a:lnTo>
                    <a:pt x="5227" y="440"/>
                  </a:lnTo>
                  <a:lnTo>
                    <a:pt x="5349" y="318"/>
                  </a:lnTo>
                  <a:lnTo>
                    <a:pt x="5520" y="244"/>
                  </a:lnTo>
                  <a:lnTo>
                    <a:pt x="5691" y="195"/>
                  </a:lnTo>
                  <a:lnTo>
                    <a:pt x="5862" y="171"/>
                  </a:lnTo>
                  <a:close/>
                  <a:moveTo>
                    <a:pt x="9183" y="171"/>
                  </a:moveTo>
                  <a:lnTo>
                    <a:pt x="9354" y="195"/>
                  </a:lnTo>
                  <a:lnTo>
                    <a:pt x="9525" y="244"/>
                  </a:lnTo>
                  <a:lnTo>
                    <a:pt x="9696" y="318"/>
                  </a:lnTo>
                  <a:lnTo>
                    <a:pt x="9818" y="440"/>
                  </a:lnTo>
                  <a:lnTo>
                    <a:pt x="9940" y="562"/>
                  </a:lnTo>
                  <a:lnTo>
                    <a:pt x="10014" y="733"/>
                  </a:lnTo>
                  <a:lnTo>
                    <a:pt x="10062" y="904"/>
                  </a:lnTo>
                  <a:lnTo>
                    <a:pt x="10087" y="1075"/>
                  </a:lnTo>
                  <a:lnTo>
                    <a:pt x="10062" y="1246"/>
                  </a:lnTo>
                  <a:lnTo>
                    <a:pt x="10014" y="1417"/>
                  </a:lnTo>
                  <a:lnTo>
                    <a:pt x="9940" y="1588"/>
                  </a:lnTo>
                  <a:lnTo>
                    <a:pt x="9818" y="1710"/>
                  </a:lnTo>
                  <a:lnTo>
                    <a:pt x="9696" y="1832"/>
                  </a:lnTo>
                  <a:lnTo>
                    <a:pt x="9525" y="1905"/>
                  </a:lnTo>
                  <a:lnTo>
                    <a:pt x="9354" y="1954"/>
                  </a:lnTo>
                  <a:lnTo>
                    <a:pt x="9183" y="1978"/>
                  </a:lnTo>
                  <a:lnTo>
                    <a:pt x="9012" y="1954"/>
                  </a:lnTo>
                  <a:lnTo>
                    <a:pt x="8841" y="1905"/>
                  </a:lnTo>
                  <a:lnTo>
                    <a:pt x="8670" y="1832"/>
                  </a:lnTo>
                  <a:lnTo>
                    <a:pt x="8548" y="1710"/>
                  </a:lnTo>
                  <a:lnTo>
                    <a:pt x="8426" y="1588"/>
                  </a:lnTo>
                  <a:lnTo>
                    <a:pt x="8353" y="1417"/>
                  </a:lnTo>
                  <a:lnTo>
                    <a:pt x="8304" y="1246"/>
                  </a:lnTo>
                  <a:lnTo>
                    <a:pt x="8279" y="1075"/>
                  </a:lnTo>
                  <a:lnTo>
                    <a:pt x="8304" y="904"/>
                  </a:lnTo>
                  <a:lnTo>
                    <a:pt x="8353" y="733"/>
                  </a:lnTo>
                  <a:lnTo>
                    <a:pt x="8426" y="562"/>
                  </a:lnTo>
                  <a:lnTo>
                    <a:pt x="8548" y="440"/>
                  </a:lnTo>
                  <a:lnTo>
                    <a:pt x="8670" y="318"/>
                  </a:lnTo>
                  <a:lnTo>
                    <a:pt x="8841" y="244"/>
                  </a:lnTo>
                  <a:lnTo>
                    <a:pt x="9012" y="195"/>
                  </a:lnTo>
                  <a:lnTo>
                    <a:pt x="9183" y="171"/>
                  </a:lnTo>
                  <a:close/>
                  <a:moveTo>
                    <a:pt x="12505" y="171"/>
                  </a:moveTo>
                  <a:lnTo>
                    <a:pt x="12676" y="195"/>
                  </a:lnTo>
                  <a:lnTo>
                    <a:pt x="12847" y="244"/>
                  </a:lnTo>
                  <a:lnTo>
                    <a:pt x="13018" y="318"/>
                  </a:lnTo>
                  <a:lnTo>
                    <a:pt x="13140" y="440"/>
                  </a:lnTo>
                  <a:lnTo>
                    <a:pt x="13262" y="562"/>
                  </a:lnTo>
                  <a:lnTo>
                    <a:pt x="13335" y="733"/>
                  </a:lnTo>
                  <a:lnTo>
                    <a:pt x="13384" y="904"/>
                  </a:lnTo>
                  <a:lnTo>
                    <a:pt x="13408" y="1075"/>
                  </a:lnTo>
                  <a:lnTo>
                    <a:pt x="13384" y="1246"/>
                  </a:lnTo>
                  <a:lnTo>
                    <a:pt x="13335" y="1417"/>
                  </a:lnTo>
                  <a:lnTo>
                    <a:pt x="13262" y="1588"/>
                  </a:lnTo>
                  <a:lnTo>
                    <a:pt x="13140" y="1710"/>
                  </a:lnTo>
                  <a:lnTo>
                    <a:pt x="13018" y="1832"/>
                  </a:lnTo>
                  <a:lnTo>
                    <a:pt x="12847" y="1905"/>
                  </a:lnTo>
                  <a:lnTo>
                    <a:pt x="12676" y="1954"/>
                  </a:lnTo>
                  <a:lnTo>
                    <a:pt x="12505" y="1978"/>
                  </a:lnTo>
                  <a:lnTo>
                    <a:pt x="12334" y="1954"/>
                  </a:lnTo>
                  <a:lnTo>
                    <a:pt x="12163" y="1905"/>
                  </a:lnTo>
                  <a:lnTo>
                    <a:pt x="11992" y="1832"/>
                  </a:lnTo>
                  <a:lnTo>
                    <a:pt x="11870" y="1710"/>
                  </a:lnTo>
                  <a:lnTo>
                    <a:pt x="11748" y="1588"/>
                  </a:lnTo>
                  <a:lnTo>
                    <a:pt x="11674" y="1417"/>
                  </a:lnTo>
                  <a:lnTo>
                    <a:pt x="11625" y="1246"/>
                  </a:lnTo>
                  <a:lnTo>
                    <a:pt x="11601" y="1075"/>
                  </a:lnTo>
                  <a:lnTo>
                    <a:pt x="11625" y="904"/>
                  </a:lnTo>
                  <a:lnTo>
                    <a:pt x="11674" y="733"/>
                  </a:lnTo>
                  <a:lnTo>
                    <a:pt x="11748" y="562"/>
                  </a:lnTo>
                  <a:lnTo>
                    <a:pt x="11870" y="440"/>
                  </a:lnTo>
                  <a:lnTo>
                    <a:pt x="11992" y="318"/>
                  </a:lnTo>
                  <a:lnTo>
                    <a:pt x="12163" y="244"/>
                  </a:lnTo>
                  <a:lnTo>
                    <a:pt x="12334" y="195"/>
                  </a:lnTo>
                  <a:lnTo>
                    <a:pt x="12505" y="171"/>
                  </a:lnTo>
                  <a:close/>
                  <a:moveTo>
                    <a:pt x="13091" y="5520"/>
                  </a:moveTo>
                  <a:lnTo>
                    <a:pt x="13189" y="5544"/>
                  </a:lnTo>
                  <a:lnTo>
                    <a:pt x="13262" y="5593"/>
                  </a:lnTo>
                  <a:lnTo>
                    <a:pt x="13311" y="5666"/>
                  </a:lnTo>
                  <a:lnTo>
                    <a:pt x="13335" y="5764"/>
                  </a:lnTo>
                  <a:lnTo>
                    <a:pt x="13311" y="5862"/>
                  </a:lnTo>
                  <a:lnTo>
                    <a:pt x="13262" y="5935"/>
                  </a:lnTo>
                  <a:lnTo>
                    <a:pt x="13189" y="5984"/>
                  </a:lnTo>
                  <a:lnTo>
                    <a:pt x="13091" y="6008"/>
                  </a:lnTo>
                  <a:lnTo>
                    <a:pt x="1954" y="6008"/>
                  </a:lnTo>
                  <a:lnTo>
                    <a:pt x="1856" y="5984"/>
                  </a:lnTo>
                  <a:lnTo>
                    <a:pt x="1783" y="5935"/>
                  </a:lnTo>
                  <a:lnTo>
                    <a:pt x="1734" y="5862"/>
                  </a:lnTo>
                  <a:lnTo>
                    <a:pt x="1710" y="5764"/>
                  </a:lnTo>
                  <a:lnTo>
                    <a:pt x="1734" y="5666"/>
                  </a:lnTo>
                  <a:lnTo>
                    <a:pt x="1783" y="5593"/>
                  </a:lnTo>
                  <a:lnTo>
                    <a:pt x="1856" y="5544"/>
                  </a:lnTo>
                  <a:lnTo>
                    <a:pt x="1954" y="5520"/>
                  </a:lnTo>
                  <a:close/>
                  <a:moveTo>
                    <a:pt x="13189" y="7840"/>
                  </a:moveTo>
                  <a:lnTo>
                    <a:pt x="13262" y="7913"/>
                  </a:lnTo>
                  <a:lnTo>
                    <a:pt x="13311" y="7986"/>
                  </a:lnTo>
                  <a:lnTo>
                    <a:pt x="13335" y="8084"/>
                  </a:lnTo>
                  <a:lnTo>
                    <a:pt x="13311" y="8182"/>
                  </a:lnTo>
                  <a:lnTo>
                    <a:pt x="13262" y="8255"/>
                  </a:lnTo>
                  <a:lnTo>
                    <a:pt x="13189" y="8304"/>
                  </a:lnTo>
                  <a:lnTo>
                    <a:pt x="13091" y="8328"/>
                  </a:lnTo>
                  <a:lnTo>
                    <a:pt x="1954" y="8328"/>
                  </a:lnTo>
                  <a:lnTo>
                    <a:pt x="1856" y="8304"/>
                  </a:lnTo>
                  <a:lnTo>
                    <a:pt x="1783" y="8255"/>
                  </a:lnTo>
                  <a:lnTo>
                    <a:pt x="1734" y="8182"/>
                  </a:lnTo>
                  <a:lnTo>
                    <a:pt x="1710" y="8084"/>
                  </a:lnTo>
                  <a:lnTo>
                    <a:pt x="1734" y="7986"/>
                  </a:lnTo>
                  <a:lnTo>
                    <a:pt x="1783" y="7913"/>
                  </a:lnTo>
                  <a:lnTo>
                    <a:pt x="1856" y="7840"/>
                  </a:lnTo>
                  <a:close/>
                  <a:moveTo>
                    <a:pt x="13091" y="10136"/>
                  </a:moveTo>
                  <a:lnTo>
                    <a:pt x="13189" y="10160"/>
                  </a:lnTo>
                  <a:lnTo>
                    <a:pt x="13262" y="10209"/>
                  </a:lnTo>
                  <a:lnTo>
                    <a:pt x="13311" y="10282"/>
                  </a:lnTo>
                  <a:lnTo>
                    <a:pt x="13335" y="10380"/>
                  </a:lnTo>
                  <a:lnTo>
                    <a:pt x="13311" y="10478"/>
                  </a:lnTo>
                  <a:lnTo>
                    <a:pt x="13262" y="10551"/>
                  </a:lnTo>
                  <a:lnTo>
                    <a:pt x="13189" y="10600"/>
                  </a:lnTo>
                  <a:lnTo>
                    <a:pt x="13091" y="10624"/>
                  </a:lnTo>
                  <a:lnTo>
                    <a:pt x="1954" y="10624"/>
                  </a:lnTo>
                  <a:lnTo>
                    <a:pt x="1856" y="10600"/>
                  </a:lnTo>
                  <a:lnTo>
                    <a:pt x="1783" y="10551"/>
                  </a:lnTo>
                  <a:lnTo>
                    <a:pt x="1734" y="10478"/>
                  </a:lnTo>
                  <a:lnTo>
                    <a:pt x="1710" y="10380"/>
                  </a:lnTo>
                  <a:lnTo>
                    <a:pt x="1734" y="10282"/>
                  </a:lnTo>
                  <a:lnTo>
                    <a:pt x="1783" y="10209"/>
                  </a:lnTo>
                  <a:lnTo>
                    <a:pt x="1856" y="10160"/>
                  </a:lnTo>
                  <a:lnTo>
                    <a:pt x="1954" y="10136"/>
                  </a:lnTo>
                  <a:close/>
                  <a:moveTo>
                    <a:pt x="8206" y="12456"/>
                  </a:moveTo>
                  <a:lnTo>
                    <a:pt x="8304" y="12480"/>
                  </a:lnTo>
                  <a:lnTo>
                    <a:pt x="8377" y="12529"/>
                  </a:lnTo>
                  <a:lnTo>
                    <a:pt x="8426" y="12602"/>
                  </a:lnTo>
                  <a:lnTo>
                    <a:pt x="8450" y="12700"/>
                  </a:lnTo>
                  <a:lnTo>
                    <a:pt x="8426" y="12798"/>
                  </a:lnTo>
                  <a:lnTo>
                    <a:pt x="8377" y="12871"/>
                  </a:lnTo>
                  <a:lnTo>
                    <a:pt x="8304" y="12920"/>
                  </a:lnTo>
                  <a:lnTo>
                    <a:pt x="8206" y="12944"/>
                  </a:lnTo>
                  <a:lnTo>
                    <a:pt x="1954" y="12944"/>
                  </a:lnTo>
                  <a:lnTo>
                    <a:pt x="1856" y="12920"/>
                  </a:lnTo>
                  <a:lnTo>
                    <a:pt x="1783" y="12871"/>
                  </a:lnTo>
                  <a:lnTo>
                    <a:pt x="1734" y="12798"/>
                  </a:lnTo>
                  <a:lnTo>
                    <a:pt x="1710" y="12700"/>
                  </a:lnTo>
                  <a:lnTo>
                    <a:pt x="1734" y="12602"/>
                  </a:lnTo>
                  <a:lnTo>
                    <a:pt x="1783" y="12529"/>
                  </a:lnTo>
                  <a:lnTo>
                    <a:pt x="1856" y="12480"/>
                  </a:lnTo>
                  <a:lnTo>
                    <a:pt x="1954" y="12456"/>
                  </a:lnTo>
                  <a:close/>
                  <a:moveTo>
                    <a:pt x="782" y="0"/>
                  </a:moveTo>
                  <a:lnTo>
                    <a:pt x="635" y="25"/>
                  </a:lnTo>
                  <a:lnTo>
                    <a:pt x="489" y="73"/>
                  </a:lnTo>
                  <a:lnTo>
                    <a:pt x="342" y="122"/>
                  </a:lnTo>
                  <a:lnTo>
                    <a:pt x="220" y="220"/>
                  </a:lnTo>
                  <a:lnTo>
                    <a:pt x="122" y="342"/>
                  </a:lnTo>
                  <a:lnTo>
                    <a:pt x="73" y="489"/>
                  </a:lnTo>
                  <a:lnTo>
                    <a:pt x="24" y="635"/>
                  </a:lnTo>
                  <a:lnTo>
                    <a:pt x="0" y="782"/>
                  </a:lnTo>
                  <a:lnTo>
                    <a:pt x="0" y="17780"/>
                  </a:lnTo>
                  <a:lnTo>
                    <a:pt x="24" y="17927"/>
                  </a:lnTo>
                  <a:lnTo>
                    <a:pt x="73" y="18073"/>
                  </a:lnTo>
                  <a:lnTo>
                    <a:pt x="122" y="18220"/>
                  </a:lnTo>
                  <a:lnTo>
                    <a:pt x="220" y="18342"/>
                  </a:lnTo>
                  <a:lnTo>
                    <a:pt x="342" y="18440"/>
                  </a:lnTo>
                  <a:lnTo>
                    <a:pt x="489" y="18488"/>
                  </a:lnTo>
                  <a:lnTo>
                    <a:pt x="635" y="18537"/>
                  </a:lnTo>
                  <a:lnTo>
                    <a:pt x="782" y="18562"/>
                  </a:lnTo>
                  <a:lnTo>
                    <a:pt x="14361" y="18562"/>
                  </a:lnTo>
                  <a:lnTo>
                    <a:pt x="14507" y="18537"/>
                  </a:lnTo>
                  <a:lnTo>
                    <a:pt x="14654" y="18488"/>
                  </a:lnTo>
                  <a:lnTo>
                    <a:pt x="14800" y="18440"/>
                  </a:lnTo>
                  <a:lnTo>
                    <a:pt x="14923" y="18342"/>
                  </a:lnTo>
                  <a:lnTo>
                    <a:pt x="15020" y="18220"/>
                  </a:lnTo>
                  <a:lnTo>
                    <a:pt x="15069" y="18073"/>
                  </a:lnTo>
                  <a:lnTo>
                    <a:pt x="15118" y="17927"/>
                  </a:lnTo>
                  <a:lnTo>
                    <a:pt x="15142" y="17780"/>
                  </a:lnTo>
                  <a:lnTo>
                    <a:pt x="15142" y="782"/>
                  </a:lnTo>
                  <a:lnTo>
                    <a:pt x="15118" y="635"/>
                  </a:lnTo>
                  <a:lnTo>
                    <a:pt x="15069" y="489"/>
                  </a:lnTo>
                  <a:lnTo>
                    <a:pt x="15020" y="342"/>
                  </a:lnTo>
                  <a:lnTo>
                    <a:pt x="14923" y="220"/>
                  </a:lnTo>
                  <a:lnTo>
                    <a:pt x="14800" y="122"/>
                  </a:lnTo>
                  <a:lnTo>
                    <a:pt x="14654" y="73"/>
                  </a:lnTo>
                  <a:lnTo>
                    <a:pt x="14507" y="25"/>
                  </a:lnTo>
                  <a:lnTo>
                    <a:pt x="1436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699" name="Google Shape;699;p47"/>
          <p:cNvGrpSpPr/>
          <p:nvPr/>
        </p:nvGrpSpPr>
        <p:grpSpPr>
          <a:xfrm>
            <a:off x="910227" y="406125"/>
            <a:ext cx="371623" cy="309362"/>
            <a:chOff x="1244325" y="314425"/>
            <a:chExt cx="444525" cy="370050"/>
          </a:xfrm>
          <a:solidFill>
            <a:schemeClr val="tx1"/>
          </a:solidFill>
        </p:grpSpPr>
        <p:sp>
          <p:nvSpPr>
            <p:cNvPr id="700" name="Google Shape;700;p47"/>
            <p:cNvSpPr/>
            <p:nvPr/>
          </p:nvSpPr>
          <p:spPr>
            <a:xfrm>
              <a:off x="1388425" y="463425"/>
              <a:ext cx="143525" cy="143500"/>
            </a:xfrm>
            <a:custGeom>
              <a:avLst/>
              <a:gdLst/>
              <a:ahLst/>
              <a:cxnLst/>
              <a:rect l="l" t="t" r="r" b="b"/>
              <a:pathLst>
                <a:path w="5741" h="5740" extrusionOk="0">
                  <a:moveTo>
                    <a:pt x="2809" y="0"/>
                  </a:moveTo>
                  <a:lnTo>
                    <a:pt x="2492" y="49"/>
                  </a:lnTo>
                  <a:lnTo>
                    <a:pt x="2199" y="122"/>
                  </a:lnTo>
                  <a:lnTo>
                    <a:pt x="1906" y="244"/>
                  </a:lnTo>
                  <a:lnTo>
                    <a:pt x="1637" y="366"/>
                  </a:lnTo>
                  <a:lnTo>
                    <a:pt x="1368" y="537"/>
                  </a:lnTo>
                  <a:lnTo>
                    <a:pt x="1149" y="708"/>
                  </a:lnTo>
                  <a:lnTo>
                    <a:pt x="904" y="904"/>
                  </a:lnTo>
                  <a:lnTo>
                    <a:pt x="709" y="1124"/>
                  </a:lnTo>
                  <a:lnTo>
                    <a:pt x="538" y="1368"/>
                  </a:lnTo>
                  <a:lnTo>
                    <a:pt x="367" y="1636"/>
                  </a:lnTo>
                  <a:lnTo>
                    <a:pt x="245" y="1905"/>
                  </a:lnTo>
                  <a:lnTo>
                    <a:pt x="147" y="2198"/>
                  </a:lnTo>
                  <a:lnTo>
                    <a:pt x="74" y="2491"/>
                  </a:lnTo>
                  <a:lnTo>
                    <a:pt x="25" y="2809"/>
                  </a:lnTo>
                  <a:lnTo>
                    <a:pt x="1" y="3126"/>
                  </a:lnTo>
                  <a:lnTo>
                    <a:pt x="25" y="3517"/>
                  </a:lnTo>
                  <a:lnTo>
                    <a:pt x="98" y="3908"/>
                  </a:lnTo>
                  <a:lnTo>
                    <a:pt x="221" y="4274"/>
                  </a:lnTo>
                  <a:lnTo>
                    <a:pt x="392" y="4641"/>
                  </a:lnTo>
                  <a:lnTo>
                    <a:pt x="611" y="4958"/>
                  </a:lnTo>
                  <a:lnTo>
                    <a:pt x="856" y="5251"/>
                  </a:lnTo>
                  <a:lnTo>
                    <a:pt x="1124" y="5520"/>
                  </a:lnTo>
                  <a:lnTo>
                    <a:pt x="1442" y="5740"/>
                  </a:lnTo>
                  <a:lnTo>
                    <a:pt x="1393" y="5422"/>
                  </a:lnTo>
                  <a:lnTo>
                    <a:pt x="1368" y="5080"/>
                  </a:lnTo>
                  <a:lnTo>
                    <a:pt x="1393" y="4689"/>
                  </a:lnTo>
                  <a:lnTo>
                    <a:pt x="1442" y="4323"/>
                  </a:lnTo>
                  <a:lnTo>
                    <a:pt x="1539" y="3957"/>
                  </a:lnTo>
                  <a:lnTo>
                    <a:pt x="1662" y="3639"/>
                  </a:lnTo>
                  <a:lnTo>
                    <a:pt x="1808" y="3297"/>
                  </a:lnTo>
                  <a:lnTo>
                    <a:pt x="2003" y="3004"/>
                  </a:lnTo>
                  <a:lnTo>
                    <a:pt x="2223" y="2711"/>
                  </a:lnTo>
                  <a:lnTo>
                    <a:pt x="2468" y="2442"/>
                  </a:lnTo>
                  <a:lnTo>
                    <a:pt x="2712" y="2198"/>
                  </a:lnTo>
                  <a:lnTo>
                    <a:pt x="3005" y="2003"/>
                  </a:lnTo>
                  <a:lnTo>
                    <a:pt x="3322" y="1807"/>
                  </a:lnTo>
                  <a:lnTo>
                    <a:pt x="3640" y="1661"/>
                  </a:lnTo>
                  <a:lnTo>
                    <a:pt x="3982" y="1514"/>
                  </a:lnTo>
                  <a:lnTo>
                    <a:pt x="4324" y="1441"/>
                  </a:lnTo>
                  <a:lnTo>
                    <a:pt x="4690" y="1368"/>
                  </a:lnTo>
                  <a:lnTo>
                    <a:pt x="5423" y="1368"/>
                  </a:lnTo>
                  <a:lnTo>
                    <a:pt x="5740" y="1417"/>
                  </a:lnTo>
                  <a:lnTo>
                    <a:pt x="5520" y="1124"/>
                  </a:lnTo>
                  <a:lnTo>
                    <a:pt x="5252" y="831"/>
                  </a:lnTo>
                  <a:lnTo>
                    <a:pt x="4959" y="586"/>
                  </a:lnTo>
                  <a:lnTo>
                    <a:pt x="4641" y="391"/>
                  </a:lnTo>
                  <a:lnTo>
                    <a:pt x="4299" y="220"/>
                  </a:lnTo>
                  <a:lnTo>
                    <a:pt x="3933" y="98"/>
                  </a:lnTo>
                  <a:lnTo>
                    <a:pt x="3542" y="25"/>
                  </a:lnTo>
                  <a:lnTo>
                    <a:pt x="312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701" name="Google Shape;701;p47"/>
            <p:cNvSpPr/>
            <p:nvPr/>
          </p:nvSpPr>
          <p:spPr>
            <a:xfrm>
              <a:off x="1244325" y="314425"/>
              <a:ext cx="444525" cy="370050"/>
            </a:xfrm>
            <a:custGeom>
              <a:avLst/>
              <a:gdLst/>
              <a:ahLst/>
              <a:cxnLst/>
              <a:rect l="l" t="t" r="r" b="b"/>
              <a:pathLst>
                <a:path w="17781" h="14802" extrusionOk="0">
                  <a:moveTo>
                    <a:pt x="11748" y="2101"/>
                  </a:moveTo>
                  <a:lnTo>
                    <a:pt x="11846" y="2126"/>
                  </a:lnTo>
                  <a:lnTo>
                    <a:pt x="11919" y="2175"/>
                  </a:lnTo>
                  <a:lnTo>
                    <a:pt x="11968" y="2248"/>
                  </a:lnTo>
                  <a:lnTo>
                    <a:pt x="11993" y="2346"/>
                  </a:lnTo>
                  <a:lnTo>
                    <a:pt x="11968" y="2419"/>
                  </a:lnTo>
                  <a:lnTo>
                    <a:pt x="11919" y="2492"/>
                  </a:lnTo>
                  <a:lnTo>
                    <a:pt x="11846" y="2541"/>
                  </a:lnTo>
                  <a:lnTo>
                    <a:pt x="11748" y="2565"/>
                  </a:lnTo>
                  <a:lnTo>
                    <a:pt x="6033" y="2565"/>
                  </a:lnTo>
                  <a:lnTo>
                    <a:pt x="5936" y="2541"/>
                  </a:lnTo>
                  <a:lnTo>
                    <a:pt x="5862" y="2492"/>
                  </a:lnTo>
                  <a:lnTo>
                    <a:pt x="5814" y="2419"/>
                  </a:lnTo>
                  <a:lnTo>
                    <a:pt x="5789" y="2346"/>
                  </a:lnTo>
                  <a:lnTo>
                    <a:pt x="5814" y="2248"/>
                  </a:lnTo>
                  <a:lnTo>
                    <a:pt x="5862" y="2175"/>
                  </a:lnTo>
                  <a:lnTo>
                    <a:pt x="5936" y="2126"/>
                  </a:lnTo>
                  <a:lnTo>
                    <a:pt x="6033" y="2101"/>
                  </a:lnTo>
                  <a:close/>
                  <a:moveTo>
                    <a:pt x="15949" y="4519"/>
                  </a:moveTo>
                  <a:lnTo>
                    <a:pt x="16047" y="4568"/>
                  </a:lnTo>
                  <a:lnTo>
                    <a:pt x="16145" y="4592"/>
                  </a:lnTo>
                  <a:lnTo>
                    <a:pt x="16193" y="4666"/>
                  </a:lnTo>
                  <a:lnTo>
                    <a:pt x="16267" y="4739"/>
                  </a:lnTo>
                  <a:lnTo>
                    <a:pt x="16316" y="4812"/>
                  </a:lnTo>
                  <a:lnTo>
                    <a:pt x="16340" y="4910"/>
                  </a:lnTo>
                  <a:lnTo>
                    <a:pt x="16340" y="5008"/>
                  </a:lnTo>
                  <a:lnTo>
                    <a:pt x="16340" y="5789"/>
                  </a:lnTo>
                  <a:lnTo>
                    <a:pt x="16340" y="5887"/>
                  </a:lnTo>
                  <a:lnTo>
                    <a:pt x="16316" y="5985"/>
                  </a:lnTo>
                  <a:lnTo>
                    <a:pt x="16267" y="6058"/>
                  </a:lnTo>
                  <a:lnTo>
                    <a:pt x="16193" y="6131"/>
                  </a:lnTo>
                  <a:lnTo>
                    <a:pt x="16145" y="6204"/>
                  </a:lnTo>
                  <a:lnTo>
                    <a:pt x="16047" y="6229"/>
                  </a:lnTo>
                  <a:lnTo>
                    <a:pt x="15949" y="6278"/>
                  </a:lnTo>
                  <a:lnTo>
                    <a:pt x="14069" y="6278"/>
                  </a:lnTo>
                  <a:lnTo>
                    <a:pt x="13971" y="6229"/>
                  </a:lnTo>
                  <a:lnTo>
                    <a:pt x="13898" y="6204"/>
                  </a:lnTo>
                  <a:lnTo>
                    <a:pt x="13824" y="6131"/>
                  </a:lnTo>
                  <a:lnTo>
                    <a:pt x="13751" y="6058"/>
                  </a:lnTo>
                  <a:lnTo>
                    <a:pt x="13727" y="5985"/>
                  </a:lnTo>
                  <a:lnTo>
                    <a:pt x="13678" y="5887"/>
                  </a:lnTo>
                  <a:lnTo>
                    <a:pt x="13678" y="5789"/>
                  </a:lnTo>
                  <a:lnTo>
                    <a:pt x="13678" y="5008"/>
                  </a:lnTo>
                  <a:lnTo>
                    <a:pt x="13678" y="4910"/>
                  </a:lnTo>
                  <a:lnTo>
                    <a:pt x="13727" y="4812"/>
                  </a:lnTo>
                  <a:lnTo>
                    <a:pt x="13751" y="4739"/>
                  </a:lnTo>
                  <a:lnTo>
                    <a:pt x="13824" y="4666"/>
                  </a:lnTo>
                  <a:lnTo>
                    <a:pt x="13898" y="4592"/>
                  </a:lnTo>
                  <a:lnTo>
                    <a:pt x="13971" y="4568"/>
                  </a:lnTo>
                  <a:lnTo>
                    <a:pt x="14069" y="4519"/>
                  </a:lnTo>
                  <a:close/>
                  <a:moveTo>
                    <a:pt x="8891" y="5105"/>
                  </a:moveTo>
                  <a:lnTo>
                    <a:pt x="9306" y="5130"/>
                  </a:lnTo>
                  <a:lnTo>
                    <a:pt x="9697" y="5179"/>
                  </a:lnTo>
                  <a:lnTo>
                    <a:pt x="10063" y="5276"/>
                  </a:lnTo>
                  <a:lnTo>
                    <a:pt x="10430" y="5423"/>
                  </a:lnTo>
                  <a:lnTo>
                    <a:pt x="10796" y="5594"/>
                  </a:lnTo>
                  <a:lnTo>
                    <a:pt x="11113" y="5789"/>
                  </a:lnTo>
                  <a:lnTo>
                    <a:pt x="11406" y="6009"/>
                  </a:lnTo>
                  <a:lnTo>
                    <a:pt x="11700" y="6278"/>
                  </a:lnTo>
                  <a:lnTo>
                    <a:pt x="11968" y="6546"/>
                  </a:lnTo>
                  <a:lnTo>
                    <a:pt x="12188" y="6864"/>
                  </a:lnTo>
                  <a:lnTo>
                    <a:pt x="12383" y="7181"/>
                  </a:lnTo>
                  <a:lnTo>
                    <a:pt x="12554" y="7523"/>
                  </a:lnTo>
                  <a:lnTo>
                    <a:pt x="12676" y="7890"/>
                  </a:lnTo>
                  <a:lnTo>
                    <a:pt x="12774" y="8280"/>
                  </a:lnTo>
                  <a:lnTo>
                    <a:pt x="12847" y="8671"/>
                  </a:lnTo>
                  <a:lnTo>
                    <a:pt x="12872" y="9086"/>
                  </a:lnTo>
                  <a:lnTo>
                    <a:pt x="12847" y="9477"/>
                  </a:lnTo>
                  <a:lnTo>
                    <a:pt x="12774" y="9868"/>
                  </a:lnTo>
                  <a:lnTo>
                    <a:pt x="12676" y="10259"/>
                  </a:lnTo>
                  <a:lnTo>
                    <a:pt x="12554" y="10625"/>
                  </a:lnTo>
                  <a:lnTo>
                    <a:pt x="12383" y="10967"/>
                  </a:lnTo>
                  <a:lnTo>
                    <a:pt x="12188" y="11309"/>
                  </a:lnTo>
                  <a:lnTo>
                    <a:pt x="11968" y="11602"/>
                  </a:lnTo>
                  <a:lnTo>
                    <a:pt x="11700" y="11895"/>
                  </a:lnTo>
                  <a:lnTo>
                    <a:pt x="11406" y="12139"/>
                  </a:lnTo>
                  <a:lnTo>
                    <a:pt x="11113" y="12383"/>
                  </a:lnTo>
                  <a:lnTo>
                    <a:pt x="10796" y="12579"/>
                  </a:lnTo>
                  <a:lnTo>
                    <a:pt x="10430" y="12750"/>
                  </a:lnTo>
                  <a:lnTo>
                    <a:pt x="10063" y="12872"/>
                  </a:lnTo>
                  <a:lnTo>
                    <a:pt x="9697" y="12970"/>
                  </a:lnTo>
                  <a:lnTo>
                    <a:pt x="9306" y="13018"/>
                  </a:lnTo>
                  <a:lnTo>
                    <a:pt x="8891" y="13043"/>
                  </a:lnTo>
                  <a:lnTo>
                    <a:pt x="8476" y="13018"/>
                  </a:lnTo>
                  <a:lnTo>
                    <a:pt x="8085" y="12970"/>
                  </a:lnTo>
                  <a:lnTo>
                    <a:pt x="7719" y="12872"/>
                  </a:lnTo>
                  <a:lnTo>
                    <a:pt x="7352" y="12750"/>
                  </a:lnTo>
                  <a:lnTo>
                    <a:pt x="6986" y="12579"/>
                  </a:lnTo>
                  <a:lnTo>
                    <a:pt x="6668" y="12383"/>
                  </a:lnTo>
                  <a:lnTo>
                    <a:pt x="6375" y="12139"/>
                  </a:lnTo>
                  <a:lnTo>
                    <a:pt x="6082" y="11895"/>
                  </a:lnTo>
                  <a:lnTo>
                    <a:pt x="5814" y="11602"/>
                  </a:lnTo>
                  <a:lnTo>
                    <a:pt x="5594" y="11309"/>
                  </a:lnTo>
                  <a:lnTo>
                    <a:pt x="5398" y="10967"/>
                  </a:lnTo>
                  <a:lnTo>
                    <a:pt x="5227" y="10625"/>
                  </a:lnTo>
                  <a:lnTo>
                    <a:pt x="5105" y="10259"/>
                  </a:lnTo>
                  <a:lnTo>
                    <a:pt x="5008" y="9868"/>
                  </a:lnTo>
                  <a:lnTo>
                    <a:pt x="4934" y="9477"/>
                  </a:lnTo>
                  <a:lnTo>
                    <a:pt x="4910" y="9086"/>
                  </a:lnTo>
                  <a:lnTo>
                    <a:pt x="4934" y="8671"/>
                  </a:lnTo>
                  <a:lnTo>
                    <a:pt x="5008" y="8280"/>
                  </a:lnTo>
                  <a:lnTo>
                    <a:pt x="5105" y="7890"/>
                  </a:lnTo>
                  <a:lnTo>
                    <a:pt x="5227" y="7523"/>
                  </a:lnTo>
                  <a:lnTo>
                    <a:pt x="5398" y="7181"/>
                  </a:lnTo>
                  <a:lnTo>
                    <a:pt x="5594" y="6864"/>
                  </a:lnTo>
                  <a:lnTo>
                    <a:pt x="5814" y="6546"/>
                  </a:lnTo>
                  <a:lnTo>
                    <a:pt x="6082" y="6278"/>
                  </a:lnTo>
                  <a:lnTo>
                    <a:pt x="6375" y="6009"/>
                  </a:lnTo>
                  <a:lnTo>
                    <a:pt x="6668" y="5789"/>
                  </a:lnTo>
                  <a:lnTo>
                    <a:pt x="6986" y="5594"/>
                  </a:lnTo>
                  <a:lnTo>
                    <a:pt x="7352" y="5423"/>
                  </a:lnTo>
                  <a:lnTo>
                    <a:pt x="7719" y="5276"/>
                  </a:lnTo>
                  <a:lnTo>
                    <a:pt x="8085" y="5179"/>
                  </a:lnTo>
                  <a:lnTo>
                    <a:pt x="8476" y="5130"/>
                  </a:lnTo>
                  <a:lnTo>
                    <a:pt x="8891" y="5105"/>
                  </a:lnTo>
                  <a:close/>
                  <a:moveTo>
                    <a:pt x="5301" y="1"/>
                  </a:moveTo>
                  <a:lnTo>
                    <a:pt x="5154" y="50"/>
                  </a:lnTo>
                  <a:lnTo>
                    <a:pt x="5008" y="123"/>
                  </a:lnTo>
                  <a:lnTo>
                    <a:pt x="4861" y="221"/>
                  </a:lnTo>
                  <a:lnTo>
                    <a:pt x="4739" y="318"/>
                  </a:lnTo>
                  <a:lnTo>
                    <a:pt x="4641" y="465"/>
                  </a:lnTo>
                  <a:lnTo>
                    <a:pt x="4568" y="611"/>
                  </a:lnTo>
                  <a:lnTo>
                    <a:pt x="4519" y="758"/>
                  </a:lnTo>
                  <a:lnTo>
                    <a:pt x="4080" y="2565"/>
                  </a:lnTo>
                  <a:lnTo>
                    <a:pt x="3249" y="2565"/>
                  </a:lnTo>
                  <a:lnTo>
                    <a:pt x="3249" y="2468"/>
                  </a:lnTo>
                  <a:lnTo>
                    <a:pt x="3225" y="2370"/>
                  </a:lnTo>
                  <a:lnTo>
                    <a:pt x="3176" y="2297"/>
                  </a:lnTo>
                  <a:lnTo>
                    <a:pt x="3103" y="2223"/>
                  </a:lnTo>
                  <a:lnTo>
                    <a:pt x="3054" y="2150"/>
                  </a:lnTo>
                  <a:lnTo>
                    <a:pt x="2956" y="2126"/>
                  </a:lnTo>
                  <a:lnTo>
                    <a:pt x="2858" y="2077"/>
                  </a:lnTo>
                  <a:lnTo>
                    <a:pt x="1955" y="2077"/>
                  </a:lnTo>
                  <a:lnTo>
                    <a:pt x="1857" y="2126"/>
                  </a:lnTo>
                  <a:lnTo>
                    <a:pt x="1784" y="2150"/>
                  </a:lnTo>
                  <a:lnTo>
                    <a:pt x="1711" y="2223"/>
                  </a:lnTo>
                  <a:lnTo>
                    <a:pt x="1637" y="2297"/>
                  </a:lnTo>
                  <a:lnTo>
                    <a:pt x="1613" y="2370"/>
                  </a:lnTo>
                  <a:lnTo>
                    <a:pt x="1564" y="2468"/>
                  </a:lnTo>
                  <a:lnTo>
                    <a:pt x="1564" y="2565"/>
                  </a:lnTo>
                  <a:lnTo>
                    <a:pt x="782" y="2565"/>
                  </a:lnTo>
                  <a:lnTo>
                    <a:pt x="636" y="2590"/>
                  </a:lnTo>
                  <a:lnTo>
                    <a:pt x="489" y="2639"/>
                  </a:lnTo>
                  <a:lnTo>
                    <a:pt x="343" y="2687"/>
                  </a:lnTo>
                  <a:lnTo>
                    <a:pt x="221" y="2785"/>
                  </a:lnTo>
                  <a:lnTo>
                    <a:pt x="123" y="2907"/>
                  </a:lnTo>
                  <a:lnTo>
                    <a:pt x="74" y="3054"/>
                  </a:lnTo>
                  <a:lnTo>
                    <a:pt x="25" y="3200"/>
                  </a:lnTo>
                  <a:lnTo>
                    <a:pt x="1" y="3347"/>
                  </a:lnTo>
                  <a:lnTo>
                    <a:pt x="1" y="14020"/>
                  </a:lnTo>
                  <a:lnTo>
                    <a:pt x="25" y="14191"/>
                  </a:lnTo>
                  <a:lnTo>
                    <a:pt x="74" y="14337"/>
                  </a:lnTo>
                  <a:lnTo>
                    <a:pt x="123" y="14459"/>
                  </a:lnTo>
                  <a:lnTo>
                    <a:pt x="221" y="14581"/>
                  </a:lnTo>
                  <a:lnTo>
                    <a:pt x="343" y="14679"/>
                  </a:lnTo>
                  <a:lnTo>
                    <a:pt x="489" y="14752"/>
                  </a:lnTo>
                  <a:lnTo>
                    <a:pt x="636" y="14801"/>
                  </a:lnTo>
                  <a:lnTo>
                    <a:pt x="17146" y="14801"/>
                  </a:lnTo>
                  <a:lnTo>
                    <a:pt x="17292" y="14752"/>
                  </a:lnTo>
                  <a:lnTo>
                    <a:pt x="17439" y="14679"/>
                  </a:lnTo>
                  <a:lnTo>
                    <a:pt x="17561" y="14581"/>
                  </a:lnTo>
                  <a:lnTo>
                    <a:pt x="17659" y="14459"/>
                  </a:lnTo>
                  <a:lnTo>
                    <a:pt x="17708" y="14337"/>
                  </a:lnTo>
                  <a:lnTo>
                    <a:pt x="17756" y="14191"/>
                  </a:lnTo>
                  <a:lnTo>
                    <a:pt x="17781" y="14020"/>
                  </a:lnTo>
                  <a:lnTo>
                    <a:pt x="17781" y="3347"/>
                  </a:lnTo>
                  <a:lnTo>
                    <a:pt x="17756" y="3200"/>
                  </a:lnTo>
                  <a:lnTo>
                    <a:pt x="17708" y="3054"/>
                  </a:lnTo>
                  <a:lnTo>
                    <a:pt x="17659" y="2907"/>
                  </a:lnTo>
                  <a:lnTo>
                    <a:pt x="17561" y="2785"/>
                  </a:lnTo>
                  <a:lnTo>
                    <a:pt x="17439" y="2687"/>
                  </a:lnTo>
                  <a:lnTo>
                    <a:pt x="17292" y="2639"/>
                  </a:lnTo>
                  <a:lnTo>
                    <a:pt x="17146" y="2590"/>
                  </a:lnTo>
                  <a:lnTo>
                    <a:pt x="16999" y="2565"/>
                  </a:lnTo>
                  <a:lnTo>
                    <a:pt x="13702" y="2565"/>
                  </a:lnTo>
                  <a:lnTo>
                    <a:pt x="13263" y="758"/>
                  </a:lnTo>
                  <a:lnTo>
                    <a:pt x="13214" y="611"/>
                  </a:lnTo>
                  <a:lnTo>
                    <a:pt x="13141" y="465"/>
                  </a:lnTo>
                  <a:lnTo>
                    <a:pt x="13043" y="318"/>
                  </a:lnTo>
                  <a:lnTo>
                    <a:pt x="12921" y="221"/>
                  </a:lnTo>
                  <a:lnTo>
                    <a:pt x="12774" y="123"/>
                  </a:lnTo>
                  <a:lnTo>
                    <a:pt x="12628" y="50"/>
                  </a:lnTo>
                  <a:lnTo>
                    <a:pt x="1248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702" name="Google Shape;702;p47"/>
          <p:cNvGrpSpPr/>
          <p:nvPr/>
        </p:nvGrpSpPr>
        <p:grpSpPr>
          <a:xfrm>
            <a:off x="1481925" y="404599"/>
            <a:ext cx="355300" cy="312413"/>
            <a:chOff x="1928175" y="312600"/>
            <a:chExt cx="425000" cy="373700"/>
          </a:xfrm>
          <a:solidFill>
            <a:schemeClr val="tx1"/>
          </a:solidFill>
        </p:grpSpPr>
        <p:sp>
          <p:nvSpPr>
            <p:cNvPr id="703" name="Google Shape;703;p47"/>
            <p:cNvSpPr/>
            <p:nvPr/>
          </p:nvSpPr>
          <p:spPr>
            <a:xfrm>
              <a:off x="1928175" y="312600"/>
              <a:ext cx="425000" cy="373700"/>
            </a:xfrm>
            <a:custGeom>
              <a:avLst/>
              <a:gdLst/>
              <a:ahLst/>
              <a:cxnLst/>
              <a:rect l="l" t="t" r="r" b="b"/>
              <a:pathLst>
                <a:path w="17000" h="14948" extrusionOk="0">
                  <a:moveTo>
                    <a:pt x="16022" y="978"/>
                  </a:moveTo>
                  <a:lnTo>
                    <a:pt x="16022" y="13971"/>
                  </a:lnTo>
                  <a:lnTo>
                    <a:pt x="978" y="13971"/>
                  </a:lnTo>
                  <a:lnTo>
                    <a:pt x="978" y="978"/>
                  </a:lnTo>
                  <a:close/>
                  <a:moveTo>
                    <a:pt x="782" y="1"/>
                  </a:moveTo>
                  <a:lnTo>
                    <a:pt x="636" y="25"/>
                  </a:lnTo>
                  <a:lnTo>
                    <a:pt x="489" y="74"/>
                  </a:lnTo>
                  <a:lnTo>
                    <a:pt x="343" y="147"/>
                  </a:lnTo>
                  <a:lnTo>
                    <a:pt x="221" y="245"/>
                  </a:lnTo>
                  <a:lnTo>
                    <a:pt x="123" y="343"/>
                  </a:lnTo>
                  <a:lnTo>
                    <a:pt x="74" y="489"/>
                  </a:lnTo>
                  <a:lnTo>
                    <a:pt x="25" y="636"/>
                  </a:lnTo>
                  <a:lnTo>
                    <a:pt x="1" y="782"/>
                  </a:lnTo>
                  <a:lnTo>
                    <a:pt x="1" y="14166"/>
                  </a:lnTo>
                  <a:lnTo>
                    <a:pt x="25" y="14313"/>
                  </a:lnTo>
                  <a:lnTo>
                    <a:pt x="74" y="14459"/>
                  </a:lnTo>
                  <a:lnTo>
                    <a:pt x="123" y="14606"/>
                  </a:lnTo>
                  <a:lnTo>
                    <a:pt x="221" y="14703"/>
                  </a:lnTo>
                  <a:lnTo>
                    <a:pt x="343" y="14801"/>
                  </a:lnTo>
                  <a:lnTo>
                    <a:pt x="489" y="14874"/>
                  </a:lnTo>
                  <a:lnTo>
                    <a:pt x="636" y="14923"/>
                  </a:lnTo>
                  <a:lnTo>
                    <a:pt x="782" y="14948"/>
                  </a:lnTo>
                  <a:lnTo>
                    <a:pt x="16218" y="14948"/>
                  </a:lnTo>
                  <a:lnTo>
                    <a:pt x="16364" y="14923"/>
                  </a:lnTo>
                  <a:lnTo>
                    <a:pt x="16511" y="14874"/>
                  </a:lnTo>
                  <a:lnTo>
                    <a:pt x="16657" y="14801"/>
                  </a:lnTo>
                  <a:lnTo>
                    <a:pt x="16779" y="14703"/>
                  </a:lnTo>
                  <a:lnTo>
                    <a:pt x="16877" y="14606"/>
                  </a:lnTo>
                  <a:lnTo>
                    <a:pt x="16926" y="14459"/>
                  </a:lnTo>
                  <a:lnTo>
                    <a:pt x="16975" y="14313"/>
                  </a:lnTo>
                  <a:lnTo>
                    <a:pt x="16999" y="14166"/>
                  </a:lnTo>
                  <a:lnTo>
                    <a:pt x="16999" y="782"/>
                  </a:lnTo>
                  <a:lnTo>
                    <a:pt x="16975" y="636"/>
                  </a:lnTo>
                  <a:lnTo>
                    <a:pt x="16926" y="489"/>
                  </a:lnTo>
                  <a:lnTo>
                    <a:pt x="16877" y="343"/>
                  </a:lnTo>
                  <a:lnTo>
                    <a:pt x="16779" y="245"/>
                  </a:lnTo>
                  <a:lnTo>
                    <a:pt x="16657" y="147"/>
                  </a:lnTo>
                  <a:lnTo>
                    <a:pt x="16511" y="74"/>
                  </a:lnTo>
                  <a:lnTo>
                    <a:pt x="16364" y="25"/>
                  </a:lnTo>
                  <a:lnTo>
                    <a:pt x="1621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704" name="Google Shape;704;p47"/>
            <p:cNvSpPr/>
            <p:nvPr/>
          </p:nvSpPr>
          <p:spPr>
            <a:xfrm>
              <a:off x="1964825" y="349250"/>
              <a:ext cx="351700" cy="300425"/>
            </a:xfrm>
            <a:custGeom>
              <a:avLst/>
              <a:gdLst/>
              <a:ahLst/>
              <a:cxnLst/>
              <a:rect l="l" t="t" r="r" b="b"/>
              <a:pathLst>
                <a:path w="14068" h="12017" extrusionOk="0">
                  <a:moveTo>
                    <a:pt x="10111" y="1563"/>
                  </a:moveTo>
                  <a:lnTo>
                    <a:pt x="10307" y="1588"/>
                  </a:lnTo>
                  <a:lnTo>
                    <a:pt x="10502" y="1612"/>
                  </a:lnTo>
                  <a:lnTo>
                    <a:pt x="10697" y="1661"/>
                  </a:lnTo>
                  <a:lnTo>
                    <a:pt x="10868" y="1734"/>
                  </a:lnTo>
                  <a:lnTo>
                    <a:pt x="11039" y="1807"/>
                  </a:lnTo>
                  <a:lnTo>
                    <a:pt x="11186" y="1905"/>
                  </a:lnTo>
                  <a:lnTo>
                    <a:pt x="11357" y="2027"/>
                  </a:lnTo>
                  <a:lnTo>
                    <a:pt x="11479" y="2149"/>
                  </a:lnTo>
                  <a:lnTo>
                    <a:pt x="11625" y="2271"/>
                  </a:lnTo>
                  <a:lnTo>
                    <a:pt x="11723" y="2442"/>
                  </a:lnTo>
                  <a:lnTo>
                    <a:pt x="11821" y="2589"/>
                  </a:lnTo>
                  <a:lnTo>
                    <a:pt x="11894" y="2760"/>
                  </a:lnTo>
                  <a:lnTo>
                    <a:pt x="11967" y="2955"/>
                  </a:lnTo>
                  <a:lnTo>
                    <a:pt x="12016" y="3126"/>
                  </a:lnTo>
                  <a:lnTo>
                    <a:pt x="12041" y="3322"/>
                  </a:lnTo>
                  <a:lnTo>
                    <a:pt x="12065" y="3517"/>
                  </a:lnTo>
                  <a:lnTo>
                    <a:pt x="12041" y="3737"/>
                  </a:lnTo>
                  <a:lnTo>
                    <a:pt x="12016" y="3908"/>
                  </a:lnTo>
                  <a:lnTo>
                    <a:pt x="11967" y="4103"/>
                  </a:lnTo>
                  <a:lnTo>
                    <a:pt x="11894" y="4274"/>
                  </a:lnTo>
                  <a:lnTo>
                    <a:pt x="11821" y="4445"/>
                  </a:lnTo>
                  <a:lnTo>
                    <a:pt x="11723" y="4616"/>
                  </a:lnTo>
                  <a:lnTo>
                    <a:pt x="11625" y="4763"/>
                  </a:lnTo>
                  <a:lnTo>
                    <a:pt x="11479" y="4909"/>
                  </a:lnTo>
                  <a:lnTo>
                    <a:pt x="11357" y="5031"/>
                  </a:lnTo>
                  <a:lnTo>
                    <a:pt x="11186" y="5153"/>
                  </a:lnTo>
                  <a:lnTo>
                    <a:pt x="11039" y="5251"/>
                  </a:lnTo>
                  <a:lnTo>
                    <a:pt x="10868" y="5324"/>
                  </a:lnTo>
                  <a:lnTo>
                    <a:pt x="10697" y="5398"/>
                  </a:lnTo>
                  <a:lnTo>
                    <a:pt x="10502" y="5446"/>
                  </a:lnTo>
                  <a:lnTo>
                    <a:pt x="10307" y="5471"/>
                  </a:lnTo>
                  <a:lnTo>
                    <a:pt x="9916" y="5471"/>
                  </a:lnTo>
                  <a:lnTo>
                    <a:pt x="9720" y="5446"/>
                  </a:lnTo>
                  <a:lnTo>
                    <a:pt x="9525" y="5398"/>
                  </a:lnTo>
                  <a:lnTo>
                    <a:pt x="9354" y="5324"/>
                  </a:lnTo>
                  <a:lnTo>
                    <a:pt x="9183" y="5251"/>
                  </a:lnTo>
                  <a:lnTo>
                    <a:pt x="9012" y="5153"/>
                  </a:lnTo>
                  <a:lnTo>
                    <a:pt x="8866" y="5031"/>
                  </a:lnTo>
                  <a:lnTo>
                    <a:pt x="8719" y="4909"/>
                  </a:lnTo>
                  <a:lnTo>
                    <a:pt x="8597" y="4763"/>
                  </a:lnTo>
                  <a:lnTo>
                    <a:pt x="8475" y="4616"/>
                  </a:lnTo>
                  <a:lnTo>
                    <a:pt x="8377" y="4445"/>
                  </a:lnTo>
                  <a:lnTo>
                    <a:pt x="8304" y="4274"/>
                  </a:lnTo>
                  <a:lnTo>
                    <a:pt x="8231" y="4103"/>
                  </a:lnTo>
                  <a:lnTo>
                    <a:pt x="8182" y="3908"/>
                  </a:lnTo>
                  <a:lnTo>
                    <a:pt x="8157" y="3737"/>
                  </a:lnTo>
                  <a:lnTo>
                    <a:pt x="8157" y="3517"/>
                  </a:lnTo>
                  <a:lnTo>
                    <a:pt x="8157" y="3322"/>
                  </a:lnTo>
                  <a:lnTo>
                    <a:pt x="8182" y="3126"/>
                  </a:lnTo>
                  <a:lnTo>
                    <a:pt x="8231" y="2955"/>
                  </a:lnTo>
                  <a:lnTo>
                    <a:pt x="8304" y="2760"/>
                  </a:lnTo>
                  <a:lnTo>
                    <a:pt x="8377" y="2589"/>
                  </a:lnTo>
                  <a:lnTo>
                    <a:pt x="8475" y="2442"/>
                  </a:lnTo>
                  <a:lnTo>
                    <a:pt x="8597" y="2271"/>
                  </a:lnTo>
                  <a:lnTo>
                    <a:pt x="8719" y="2149"/>
                  </a:lnTo>
                  <a:lnTo>
                    <a:pt x="8866" y="2027"/>
                  </a:lnTo>
                  <a:lnTo>
                    <a:pt x="9012" y="1905"/>
                  </a:lnTo>
                  <a:lnTo>
                    <a:pt x="9183" y="1807"/>
                  </a:lnTo>
                  <a:lnTo>
                    <a:pt x="9354" y="1734"/>
                  </a:lnTo>
                  <a:lnTo>
                    <a:pt x="9525" y="1661"/>
                  </a:lnTo>
                  <a:lnTo>
                    <a:pt x="9720" y="1612"/>
                  </a:lnTo>
                  <a:lnTo>
                    <a:pt x="9916" y="1588"/>
                  </a:lnTo>
                  <a:lnTo>
                    <a:pt x="10111" y="1563"/>
                  </a:lnTo>
                  <a:close/>
                  <a:moveTo>
                    <a:pt x="0" y="0"/>
                  </a:moveTo>
                  <a:lnTo>
                    <a:pt x="0" y="9232"/>
                  </a:lnTo>
                  <a:lnTo>
                    <a:pt x="3248" y="5080"/>
                  </a:lnTo>
                  <a:lnTo>
                    <a:pt x="3346" y="4958"/>
                  </a:lnTo>
                  <a:lnTo>
                    <a:pt x="3468" y="4885"/>
                  </a:lnTo>
                  <a:lnTo>
                    <a:pt x="3590" y="4836"/>
                  </a:lnTo>
                  <a:lnTo>
                    <a:pt x="3737" y="4811"/>
                  </a:lnTo>
                  <a:lnTo>
                    <a:pt x="3859" y="4836"/>
                  </a:lnTo>
                  <a:lnTo>
                    <a:pt x="4005" y="4885"/>
                  </a:lnTo>
                  <a:lnTo>
                    <a:pt x="4128" y="4958"/>
                  </a:lnTo>
                  <a:lnTo>
                    <a:pt x="4225" y="5080"/>
                  </a:lnTo>
                  <a:lnTo>
                    <a:pt x="9647" y="12016"/>
                  </a:lnTo>
                  <a:lnTo>
                    <a:pt x="10233" y="12016"/>
                  </a:lnTo>
                  <a:lnTo>
                    <a:pt x="10087" y="11772"/>
                  </a:lnTo>
                  <a:lnTo>
                    <a:pt x="8157" y="9305"/>
                  </a:lnTo>
                  <a:lnTo>
                    <a:pt x="9403" y="7718"/>
                  </a:lnTo>
                  <a:lnTo>
                    <a:pt x="9501" y="7596"/>
                  </a:lnTo>
                  <a:lnTo>
                    <a:pt x="9623" y="7522"/>
                  </a:lnTo>
                  <a:lnTo>
                    <a:pt x="9745" y="7473"/>
                  </a:lnTo>
                  <a:lnTo>
                    <a:pt x="9891" y="7449"/>
                  </a:lnTo>
                  <a:lnTo>
                    <a:pt x="10014" y="7473"/>
                  </a:lnTo>
                  <a:lnTo>
                    <a:pt x="10160" y="7522"/>
                  </a:lnTo>
                  <a:lnTo>
                    <a:pt x="10282" y="7596"/>
                  </a:lnTo>
                  <a:lnTo>
                    <a:pt x="10380" y="7718"/>
                  </a:lnTo>
                  <a:lnTo>
                    <a:pt x="13750" y="12016"/>
                  </a:lnTo>
                  <a:lnTo>
                    <a:pt x="14068" y="12016"/>
                  </a:lnTo>
                  <a:lnTo>
                    <a:pt x="14068"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705" name="Google Shape;705;p47"/>
          <p:cNvSpPr/>
          <p:nvPr/>
        </p:nvSpPr>
        <p:spPr>
          <a:xfrm>
            <a:off x="2077702" y="393385"/>
            <a:ext cx="290970" cy="334860"/>
          </a:xfrm>
          <a:custGeom>
            <a:avLst/>
            <a:gdLst/>
            <a:ahLst/>
            <a:cxnLst/>
            <a:rect l="l" t="t" r="r" b="b"/>
            <a:pathLst>
              <a:path w="13922" h="16022" extrusionOk="0">
                <a:moveTo>
                  <a:pt x="13922" y="0"/>
                </a:moveTo>
                <a:lnTo>
                  <a:pt x="3249" y="3249"/>
                </a:lnTo>
                <a:lnTo>
                  <a:pt x="3249" y="12651"/>
                </a:lnTo>
                <a:lnTo>
                  <a:pt x="2907" y="12627"/>
                </a:lnTo>
                <a:lnTo>
                  <a:pt x="2565" y="12627"/>
                </a:lnTo>
                <a:lnTo>
                  <a:pt x="2198" y="12676"/>
                </a:lnTo>
                <a:lnTo>
                  <a:pt x="1832" y="12774"/>
                </a:lnTo>
                <a:lnTo>
                  <a:pt x="1612" y="12847"/>
                </a:lnTo>
                <a:lnTo>
                  <a:pt x="1393" y="12945"/>
                </a:lnTo>
                <a:lnTo>
                  <a:pt x="1197" y="13067"/>
                </a:lnTo>
                <a:lnTo>
                  <a:pt x="1002" y="13164"/>
                </a:lnTo>
                <a:lnTo>
                  <a:pt x="806" y="13311"/>
                </a:lnTo>
                <a:lnTo>
                  <a:pt x="660" y="13433"/>
                </a:lnTo>
                <a:lnTo>
                  <a:pt x="513" y="13580"/>
                </a:lnTo>
                <a:lnTo>
                  <a:pt x="391" y="13726"/>
                </a:lnTo>
                <a:lnTo>
                  <a:pt x="269" y="13897"/>
                </a:lnTo>
                <a:lnTo>
                  <a:pt x="171" y="14044"/>
                </a:lnTo>
                <a:lnTo>
                  <a:pt x="98" y="14215"/>
                </a:lnTo>
                <a:lnTo>
                  <a:pt x="49" y="14386"/>
                </a:lnTo>
                <a:lnTo>
                  <a:pt x="25" y="14532"/>
                </a:lnTo>
                <a:lnTo>
                  <a:pt x="0" y="14703"/>
                </a:lnTo>
                <a:lnTo>
                  <a:pt x="25" y="14874"/>
                </a:lnTo>
                <a:lnTo>
                  <a:pt x="49" y="15021"/>
                </a:lnTo>
                <a:lnTo>
                  <a:pt x="123" y="15191"/>
                </a:lnTo>
                <a:lnTo>
                  <a:pt x="196" y="15338"/>
                </a:lnTo>
                <a:lnTo>
                  <a:pt x="293" y="15460"/>
                </a:lnTo>
                <a:lnTo>
                  <a:pt x="416" y="15582"/>
                </a:lnTo>
                <a:lnTo>
                  <a:pt x="562" y="15680"/>
                </a:lnTo>
                <a:lnTo>
                  <a:pt x="709" y="15778"/>
                </a:lnTo>
                <a:lnTo>
                  <a:pt x="880" y="15851"/>
                </a:lnTo>
                <a:lnTo>
                  <a:pt x="1075" y="15924"/>
                </a:lnTo>
                <a:lnTo>
                  <a:pt x="1246" y="15973"/>
                </a:lnTo>
                <a:lnTo>
                  <a:pt x="1466" y="15997"/>
                </a:lnTo>
                <a:lnTo>
                  <a:pt x="1661" y="16022"/>
                </a:lnTo>
                <a:lnTo>
                  <a:pt x="1881" y="16022"/>
                </a:lnTo>
                <a:lnTo>
                  <a:pt x="2101" y="15997"/>
                </a:lnTo>
                <a:lnTo>
                  <a:pt x="2345" y="15973"/>
                </a:lnTo>
                <a:lnTo>
                  <a:pt x="2565" y="15924"/>
                </a:lnTo>
                <a:lnTo>
                  <a:pt x="2809" y="15875"/>
                </a:lnTo>
                <a:lnTo>
                  <a:pt x="3224" y="15704"/>
                </a:lnTo>
                <a:lnTo>
                  <a:pt x="3591" y="15509"/>
                </a:lnTo>
                <a:lnTo>
                  <a:pt x="3908" y="15289"/>
                </a:lnTo>
                <a:lnTo>
                  <a:pt x="4177" y="15021"/>
                </a:lnTo>
                <a:lnTo>
                  <a:pt x="4372" y="14752"/>
                </a:lnTo>
                <a:lnTo>
                  <a:pt x="4470" y="14605"/>
                </a:lnTo>
                <a:lnTo>
                  <a:pt x="4543" y="14459"/>
                </a:lnTo>
                <a:lnTo>
                  <a:pt x="4592" y="14312"/>
                </a:lnTo>
                <a:lnTo>
                  <a:pt x="4616" y="14166"/>
                </a:lnTo>
                <a:lnTo>
                  <a:pt x="4641" y="14019"/>
                </a:lnTo>
                <a:lnTo>
                  <a:pt x="4641" y="13873"/>
                </a:lnTo>
                <a:lnTo>
                  <a:pt x="4641" y="6204"/>
                </a:lnTo>
                <a:lnTo>
                  <a:pt x="12505" y="3737"/>
                </a:lnTo>
                <a:lnTo>
                  <a:pt x="12505" y="10136"/>
                </a:lnTo>
                <a:lnTo>
                  <a:pt x="12187" y="10111"/>
                </a:lnTo>
                <a:lnTo>
                  <a:pt x="11846" y="10111"/>
                </a:lnTo>
                <a:lnTo>
                  <a:pt x="11479" y="10160"/>
                </a:lnTo>
                <a:lnTo>
                  <a:pt x="11113" y="10258"/>
                </a:lnTo>
                <a:lnTo>
                  <a:pt x="10893" y="10331"/>
                </a:lnTo>
                <a:lnTo>
                  <a:pt x="10673" y="10429"/>
                </a:lnTo>
                <a:lnTo>
                  <a:pt x="10453" y="10551"/>
                </a:lnTo>
                <a:lnTo>
                  <a:pt x="10283" y="10649"/>
                </a:lnTo>
                <a:lnTo>
                  <a:pt x="10087" y="10795"/>
                </a:lnTo>
                <a:lnTo>
                  <a:pt x="9941" y="10917"/>
                </a:lnTo>
                <a:lnTo>
                  <a:pt x="9794" y="11064"/>
                </a:lnTo>
                <a:lnTo>
                  <a:pt x="9648" y="11211"/>
                </a:lnTo>
                <a:lnTo>
                  <a:pt x="9550" y="11381"/>
                </a:lnTo>
                <a:lnTo>
                  <a:pt x="9452" y="11528"/>
                </a:lnTo>
                <a:lnTo>
                  <a:pt x="9379" y="11699"/>
                </a:lnTo>
                <a:lnTo>
                  <a:pt x="9330" y="11870"/>
                </a:lnTo>
                <a:lnTo>
                  <a:pt x="9306" y="12016"/>
                </a:lnTo>
                <a:lnTo>
                  <a:pt x="9281" y="12187"/>
                </a:lnTo>
                <a:lnTo>
                  <a:pt x="9306" y="12358"/>
                </a:lnTo>
                <a:lnTo>
                  <a:pt x="9330" y="12505"/>
                </a:lnTo>
                <a:lnTo>
                  <a:pt x="9403" y="12676"/>
                </a:lnTo>
                <a:lnTo>
                  <a:pt x="9477" y="12822"/>
                </a:lnTo>
                <a:lnTo>
                  <a:pt x="9574" y="12945"/>
                </a:lnTo>
                <a:lnTo>
                  <a:pt x="9696" y="13067"/>
                </a:lnTo>
                <a:lnTo>
                  <a:pt x="9843" y="13164"/>
                </a:lnTo>
                <a:lnTo>
                  <a:pt x="9989" y="13262"/>
                </a:lnTo>
                <a:lnTo>
                  <a:pt x="10160" y="13335"/>
                </a:lnTo>
                <a:lnTo>
                  <a:pt x="10331" y="13409"/>
                </a:lnTo>
                <a:lnTo>
                  <a:pt x="10527" y="13457"/>
                </a:lnTo>
                <a:lnTo>
                  <a:pt x="10747" y="13482"/>
                </a:lnTo>
                <a:lnTo>
                  <a:pt x="10942" y="13506"/>
                </a:lnTo>
                <a:lnTo>
                  <a:pt x="11162" y="13506"/>
                </a:lnTo>
                <a:lnTo>
                  <a:pt x="11382" y="13482"/>
                </a:lnTo>
                <a:lnTo>
                  <a:pt x="11626" y="13457"/>
                </a:lnTo>
                <a:lnTo>
                  <a:pt x="11846" y="13409"/>
                </a:lnTo>
                <a:lnTo>
                  <a:pt x="12090" y="13360"/>
                </a:lnTo>
                <a:lnTo>
                  <a:pt x="12456" y="13213"/>
                </a:lnTo>
                <a:lnTo>
                  <a:pt x="12798" y="13042"/>
                </a:lnTo>
                <a:lnTo>
                  <a:pt x="13091" y="12822"/>
                </a:lnTo>
                <a:lnTo>
                  <a:pt x="13360" y="12603"/>
                </a:lnTo>
                <a:lnTo>
                  <a:pt x="13580" y="12358"/>
                </a:lnTo>
                <a:lnTo>
                  <a:pt x="13751" y="12090"/>
                </a:lnTo>
                <a:lnTo>
                  <a:pt x="13848" y="11821"/>
                </a:lnTo>
                <a:lnTo>
                  <a:pt x="13897" y="11675"/>
                </a:lnTo>
                <a:lnTo>
                  <a:pt x="13922" y="11552"/>
                </a:lnTo>
                <a:lnTo>
                  <a:pt x="13922" y="0"/>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706" name="Google Shape;706;p47"/>
          <p:cNvSpPr/>
          <p:nvPr/>
        </p:nvSpPr>
        <p:spPr>
          <a:xfrm>
            <a:off x="2661148" y="394410"/>
            <a:ext cx="251176" cy="332812"/>
          </a:xfrm>
          <a:custGeom>
            <a:avLst/>
            <a:gdLst/>
            <a:ahLst/>
            <a:cxnLst/>
            <a:rect l="l" t="t" r="r" b="b"/>
            <a:pathLst>
              <a:path w="12018" h="15924" extrusionOk="0">
                <a:moveTo>
                  <a:pt x="6278" y="3444"/>
                </a:moveTo>
                <a:lnTo>
                  <a:pt x="6522" y="3493"/>
                </a:lnTo>
                <a:lnTo>
                  <a:pt x="6766" y="3542"/>
                </a:lnTo>
                <a:lnTo>
                  <a:pt x="7010" y="3639"/>
                </a:lnTo>
                <a:lnTo>
                  <a:pt x="7230" y="3737"/>
                </a:lnTo>
                <a:lnTo>
                  <a:pt x="7450" y="3883"/>
                </a:lnTo>
                <a:lnTo>
                  <a:pt x="7645" y="4030"/>
                </a:lnTo>
                <a:lnTo>
                  <a:pt x="7816" y="4201"/>
                </a:lnTo>
                <a:lnTo>
                  <a:pt x="7987" y="4372"/>
                </a:lnTo>
                <a:lnTo>
                  <a:pt x="8134" y="4567"/>
                </a:lnTo>
                <a:lnTo>
                  <a:pt x="8280" y="4787"/>
                </a:lnTo>
                <a:lnTo>
                  <a:pt x="8378" y="5007"/>
                </a:lnTo>
                <a:lnTo>
                  <a:pt x="8476" y="5251"/>
                </a:lnTo>
                <a:lnTo>
                  <a:pt x="8525" y="5495"/>
                </a:lnTo>
                <a:lnTo>
                  <a:pt x="8573" y="5740"/>
                </a:lnTo>
                <a:lnTo>
                  <a:pt x="8573" y="6008"/>
                </a:lnTo>
                <a:lnTo>
                  <a:pt x="8573" y="6277"/>
                </a:lnTo>
                <a:lnTo>
                  <a:pt x="8525" y="6521"/>
                </a:lnTo>
                <a:lnTo>
                  <a:pt x="8476" y="6765"/>
                </a:lnTo>
                <a:lnTo>
                  <a:pt x="8378" y="7010"/>
                </a:lnTo>
                <a:lnTo>
                  <a:pt x="8280" y="7229"/>
                </a:lnTo>
                <a:lnTo>
                  <a:pt x="8134" y="7449"/>
                </a:lnTo>
                <a:lnTo>
                  <a:pt x="7987" y="7645"/>
                </a:lnTo>
                <a:lnTo>
                  <a:pt x="7816" y="7816"/>
                </a:lnTo>
                <a:lnTo>
                  <a:pt x="7645" y="7987"/>
                </a:lnTo>
                <a:lnTo>
                  <a:pt x="7450" y="8133"/>
                </a:lnTo>
                <a:lnTo>
                  <a:pt x="7230" y="8280"/>
                </a:lnTo>
                <a:lnTo>
                  <a:pt x="7010" y="8377"/>
                </a:lnTo>
                <a:lnTo>
                  <a:pt x="6766" y="8475"/>
                </a:lnTo>
                <a:lnTo>
                  <a:pt x="6522" y="8524"/>
                </a:lnTo>
                <a:lnTo>
                  <a:pt x="6278" y="8573"/>
                </a:lnTo>
                <a:lnTo>
                  <a:pt x="5740" y="8573"/>
                </a:lnTo>
                <a:lnTo>
                  <a:pt x="5496" y="8524"/>
                </a:lnTo>
                <a:lnTo>
                  <a:pt x="5252" y="8475"/>
                </a:lnTo>
                <a:lnTo>
                  <a:pt x="5008" y="8377"/>
                </a:lnTo>
                <a:lnTo>
                  <a:pt x="4788" y="8280"/>
                </a:lnTo>
                <a:lnTo>
                  <a:pt x="4568" y="8133"/>
                </a:lnTo>
                <a:lnTo>
                  <a:pt x="4373" y="7987"/>
                </a:lnTo>
                <a:lnTo>
                  <a:pt x="4202" y="7816"/>
                </a:lnTo>
                <a:lnTo>
                  <a:pt x="4031" y="7645"/>
                </a:lnTo>
                <a:lnTo>
                  <a:pt x="3884" y="7449"/>
                </a:lnTo>
                <a:lnTo>
                  <a:pt x="3738" y="7229"/>
                </a:lnTo>
                <a:lnTo>
                  <a:pt x="3640" y="7010"/>
                </a:lnTo>
                <a:lnTo>
                  <a:pt x="3542" y="6765"/>
                </a:lnTo>
                <a:lnTo>
                  <a:pt x="3493" y="6521"/>
                </a:lnTo>
                <a:lnTo>
                  <a:pt x="3445" y="6277"/>
                </a:lnTo>
                <a:lnTo>
                  <a:pt x="3445" y="6008"/>
                </a:lnTo>
                <a:lnTo>
                  <a:pt x="3445" y="5740"/>
                </a:lnTo>
                <a:lnTo>
                  <a:pt x="3493" y="5495"/>
                </a:lnTo>
                <a:lnTo>
                  <a:pt x="3542" y="5251"/>
                </a:lnTo>
                <a:lnTo>
                  <a:pt x="3640" y="5007"/>
                </a:lnTo>
                <a:lnTo>
                  <a:pt x="3738" y="4787"/>
                </a:lnTo>
                <a:lnTo>
                  <a:pt x="3884" y="4567"/>
                </a:lnTo>
                <a:lnTo>
                  <a:pt x="4031" y="4372"/>
                </a:lnTo>
                <a:lnTo>
                  <a:pt x="4202" y="4201"/>
                </a:lnTo>
                <a:lnTo>
                  <a:pt x="4373" y="4030"/>
                </a:lnTo>
                <a:lnTo>
                  <a:pt x="4568" y="3883"/>
                </a:lnTo>
                <a:lnTo>
                  <a:pt x="4788" y="3737"/>
                </a:lnTo>
                <a:lnTo>
                  <a:pt x="5008" y="3639"/>
                </a:lnTo>
                <a:lnTo>
                  <a:pt x="5252" y="3542"/>
                </a:lnTo>
                <a:lnTo>
                  <a:pt x="5496" y="3493"/>
                </a:lnTo>
                <a:lnTo>
                  <a:pt x="5740" y="3444"/>
                </a:lnTo>
                <a:close/>
                <a:moveTo>
                  <a:pt x="5691" y="0"/>
                </a:moveTo>
                <a:lnTo>
                  <a:pt x="5398" y="25"/>
                </a:lnTo>
                <a:lnTo>
                  <a:pt x="5105" y="73"/>
                </a:lnTo>
                <a:lnTo>
                  <a:pt x="4788" y="122"/>
                </a:lnTo>
                <a:lnTo>
                  <a:pt x="4519" y="196"/>
                </a:lnTo>
                <a:lnTo>
                  <a:pt x="4226" y="269"/>
                </a:lnTo>
                <a:lnTo>
                  <a:pt x="3664" y="464"/>
                </a:lnTo>
                <a:lnTo>
                  <a:pt x="3152" y="733"/>
                </a:lnTo>
                <a:lnTo>
                  <a:pt x="2639" y="1026"/>
                </a:lnTo>
                <a:lnTo>
                  <a:pt x="2199" y="1368"/>
                </a:lnTo>
                <a:lnTo>
                  <a:pt x="1759" y="1759"/>
                </a:lnTo>
                <a:lnTo>
                  <a:pt x="1369" y="2198"/>
                </a:lnTo>
                <a:lnTo>
                  <a:pt x="1027" y="2638"/>
                </a:lnTo>
                <a:lnTo>
                  <a:pt x="734" y="3151"/>
                </a:lnTo>
                <a:lnTo>
                  <a:pt x="465" y="3664"/>
                </a:lnTo>
                <a:lnTo>
                  <a:pt x="270" y="4225"/>
                </a:lnTo>
                <a:lnTo>
                  <a:pt x="196" y="4518"/>
                </a:lnTo>
                <a:lnTo>
                  <a:pt x="123" y="4787"/>
                </a:lnTo>
                <a:lnTo>
                  <a:pt x="74" y="5105"/>
                </a:lnTo>
                <a:lnTo>
                  <a:pt x="25" y="5398"/>
                </a:lnTo>
                <a:lnTo>
                  <a:pt x="1" y="5691"/>
                </a:lnTo>
                <a:lnTo>
                  <a:pt x="1" y="6008"/>
                </a:lnTo>
                <a:lnTo>
                  <a:pt x="25" y="6448"/>
                </a:lnTo>
                <a:lnTo>
                  <a:pt x="74" y="6887"/>
                </a:lnTo>
                <a:lnTo>
                  <a:pt x="147" y="7352"/>
                </a:lnTo>
                <a:lnTo>
                  <a:pt x="270" y="7791"/>
                </a:lnTo>
                <a:lnTo>
                  <a:pt x="392" y="8231"/>
                </a:lnTo>
                <a:lnTo>
                  <a:pt x="563" y="8670"/>
                </a:lnTo>
                <a:lnTo>
                  <a:pt x="734" y="9110"/>
                </a:lnTo>
                <a:lnTo>
                  <a:pt x="929" y="9550"/>
                </a:lnTo>
                <a:lnTo>
                  <a:pt x="1149" y="9965"/>
                </a:lnTo>
                <a:lnTo>
                  <a:pt x="1393" y="10404"/>
                </a:lnTo>
                <a:lnTo>
                  <a:pt x="1906" y="11210"/>
                </a:lnTo>
                <a:lnTo>
                  <a:pt x="2443" y="11992"/>
                </a:lnTo>
                <a:lnTo>
                  <a:pt x="3005" y="12725"/>
                </a:lnTo>
                <a:lnTo>
                  <a:pt x="3567" y="13408"/>
                </a:lnTo>
                <a:lnTo>
                  <a:pt x="4104" y="14019"/>
                </a:lnTo>
                <a:lnTo>
                  <a:pt x="4617" y="14581"/>
                </a:lnTo>
                <a:lnTo>
                  <a:pt x="5081" y="15045"/>
                </a:lnTo>
                <a:lnTo>
                  <a:pt x="5740" y="15680"/>
                </a:lnTo>
                <a:lnTo>
                  <a:pt x="6009" y="15924"/>
                </a:lnTo>
                <a:lnTo>
                  <a:pt x="6278" y="15680"/>
                </a:lnTo>
                <a:lnTo>
                  <a:pt x="6937" y="15045"/>
                </a:lnTo>
                <a:lnTo>
                  <a:pt x="7401" y="14581"/>
                </a:lnTo>
                <a:lnTo>
                  <a:pt x="7914" y="14019"/>
                </a:lnTo>
                <a:lnTo>
                  <a:pt x="8451" y="13408"/>
                </a:lnTo>
                <a:lnTo>
                  <a:pt x="9013" y="12725"/>
                </a:lnTo>
                <a:lnTo>
                  <a:pt x="9575" y="11992"/>
                </a:lnTo>
                <a:lnTo>
                  <a:pt x="10112" y="11210"/>
                </a:lnTo>
                <a:lnTo>
                  <a:pt x="10625" y="10404"/>
                </a:lnTo>
                <a:lnTo>
                  <a:pt x="10869" y="9965"/>
                </a:lnTo>
                <a:lnTo>
                  <a:pt x="11089" y="9550"/>
                </a:lnTo>
                <a:lnTo>
                  <a:pt x="11284" y="9110"/>
                </a:lnTo>
                <a:lnTo>
                  <a:pt x="11455" y="8670"/>
                </a:lnTo>
                <a:lnTo>
                  <a:pt x="11626" y="8231"/>
                </a:lnTo>
                <a:lnTo>
                  <a:pt x="11748" y="7791"/>
                </a:lnTo>
                <a:lnTo>
                  <a:pt x="11871" y="7352"/>
                </a:lnTo>
                <a:lnTo>
                  <a:pt x="11944" y="6887"/>
                </a:lnTo>
                <a:lnTo>
                  <a:pt x="11993" y="6448"/>
                </a:lnTo>
                <a:lnTo>
                  <a:pt x="12017" y="6008"/>
                </a:lnTo>
                <a:lnTo>
                  <a:pt x="12017" y="5691"/>
                </a:lnTo>
                <a:lnTo>
                  <a:pt x="11993" y="5398"/>
                </a:lnTo>
                <a:lnTo>
                  <a:pt x="11944" y="5105"/>
                </a:lnTo>
                <a:lnTo>
                  <a:pt x="11895" y="4787"/>
                </a:lnTo>
                <a:lnTo>
                  <a:pt x="11822" y="4518"/>
                </a:lnTo>
                <a:lnTo>
                  <a:pt x="11748" y="4225"/>
                </a:lnTo>
                <a:lnTo>
                  <a:pt x="11553" y="3664"/>
                </a:lnTo>
                <a:lnTo>
                  <a:pt x="11284" y="3151"/>
                </a:lnTo>
                <a:lnTo>
                  <a:pt x="10991" y="2638"/>
                </a:lnTo>
                <a:lnTo>
                  <a:pt x="10649" y="2198"/>
                </a:lnTo>
                <a:lnTo>
                  <a:pt x="10259" y="1759"/>
                </a:lnTo>
                <a:lnTo>
                  <a:pt x="9819" y="1368"/>
                </a:lnTo>
                <a:lnTo>
                  <a:pt x="9379" y="1026"/>
                </a:lnTo>
                <a:lnTo>
                  <a:pt x="8866" y="733"/>
                </a:lnTo>
                <a:lnTo>
                  <a:pt x="8354" y="464"/>
                </a:lnTo>
                <a:lnTo>
                  <a:pt x="7792" y="269"/>
                </a:lnTo>
                <a:lnTo>
                  <a:pt x="7499" y="196"/>
                </a:lnTo>
                <a:lnTo>
                  <a:pt x="7230" y="122"/>
                </a:lnTo>
                <a:lnTo>
                  <a:pt x="6913" y="73"/>
                </a:lnTo>
                <a:lnTo>
                  <a:pt x="6620" y="25"/>
                </a:lnTo>
                <a:lnTo>
                  <a:pt x="6326" y="0"/>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707" name="Google Shape;707;p47"/>
          <p:cNvGrpSpPr/>
          <p:nvPr/>
        </p:nvGrpSpPr>
        <p:grpSpPr>
          <a:xfrm>
            <a:off x="3145963" y="388276"/>
            <a:ext cx="408386" cy="345080"/>
            <a:chOff x="3918650" y="293075"/>
            <a:chExt cx="488500" cy="412775"/>
          </a:xfrm>
          <a:solidFill>
            <a:schemeClr val="tx1"/>
          </a:solidFill>
        </p:grpSpPr>
        <p:sp>
          <p:nvSpPr>
            <p:cNvPr id="708" name="Google Shape;708;p47"/>
            <p:cNvSpPr/>
            <p:nvPr/>
          </p:nvSpPr>
          <p:spPr>
            <a:xfrm>
              <a:off x="4085350" y="293675"/>
              <a:ext cx="154500" cy="412175"/>
            </a:xfrm>
            <a:custGeom>
              <a:avLst/>
              <a:gdLst/>
              <a:ahLst/>
              <a:cxnLst/>
              <a:rect l="l" t="t" r="r" b="b"/>
              <a:pathLst>
                <a:path w="6180" h="16487" extrusionOk="0">
                  <a:moveTo>
                    <a:pt x="709" y="5496"/>
                  </a:moveTo>
                  <a:lnTo>
                    <a:pt x="806" y="5520"/>
                  </a:lnTo>
                  <a:lnTo>
                    <a:pt x="1050" y="5667"/>
                  </a:lnTo>
                  <a:lnTo>
                    <a:pt x="1270" y="5813"/>
                  </a:lnTo>
                  <a:lnTo>
                    <a:pt x="1344" y="5886"/>
                  </a:lnTo>
                  <a:lnTo>
                    <a:pt x="1368" y="5984"/>
                  </a:lnTo>
                  <a:lnTo>
                    <a:pt x="1344" y="6082"/>
                  </a:lnTo>
                  <a:lnTo>
                    <a:pt x="1319" y="6155"/>
                  </a:lnTo>
                  <a:lnTo>
                    <a:pt x="1221" y="6228"/>
                  </a:lnTo>
                  <a:lnTo>
                    <a:pt x="1124" y="6253"/>
                  </a:lnTo>
                  <a:lnTo>
                    <a:pt x="1050" y="6228"/>
                  </a:lnTo>
                  <a:lnTo>
                    <a:pt x="977" y="6204"/>
                  </a:lnTo>
                  <a:lnTo>
                    <a:pt x="782" y="6082"/>
                  </a:lnTo>
                  <a:lnTo>
                    <a:pt x="586" y="5960"/>
                  </a:lnTo>
                  <a:lnTo>
                    <a:pt x="513" y="5911"/>
                  </a:lnTo>
                  <a:lnTo>
                    <a:pt x="464" y="5838"/>
                  </a:lnTo>
                  <a:lnTo>
                    <a:pt x="464" y="5740"/>
                  </a:lnTo>
                  <a:lnTo>
                    <a:pt x="489" y="5642"/>
                  </a:lnTo>
                  <a:lnTo>
                    <a:pt x="538" y="5569"/>
                  </a:lnTo>
                  <a:lnTo>
                    <a:pt x="611" y="5520"/>
                  </a:lnTo>
                  <a:lnTo>
                    <a:pt x="709" y="5496"/>
                  </a:lnTo>
                  <a:close/>
                  <a:moveTo>
                    <a:pt x="1685" y="6351"/>
                  </a:moveTo>
                  <a:lnTo>
                    <a:pt x="1783" y="6375"/>
                  </a:lnTo>
                  <a:lnTo>
                    <a:pt x="1856" y="6448"/>
                  </a:lnTo>
                  <a:lnTo>
                    <a:pt x="2003" y="6668"/>
                  </a:lnTo>
                  <a:lnTo>
                    <a:pt x="2125" y="6888"/>
                  </a:lnTo>
                  <a:lnTo>
                    <a:pt x="2150" y="6986"/>
                  </a:lnTo>
                  <a:lnTo>
                    <a:pt x="2150" y="7083"/>
                  </a:lnTo>
                  <a:lnTo>
                    <a:pt x="2101" y="7156"/>
                  </a:lnTo>
                  <a:lnTo>
                    <a:pt x="2027" y="7230"/>
                  </a:lnTo>
                  <a:lnTo>
                    <a:pt x="1979" y="7254"/>
                  </a:lnTo>
                  <a:lnTo>
                    <a:pt x="1856" y="7254"/>
                  </a:lnTo>
                  <a:lnTo>
                    <a:pt x="1783" y="7230"/>
                  </a:lnTo>
                  <a:lnTo>
                    <a:pt x="1734" y="7181"/>
                  </a:lnTo>
                  <a:lnTo>
                    <a:pt x="1685" y="7132"/>
                  </a:lnTo>
                  <a:lnTo>
                    <a:pt x="1441" y="6741"/>
                  </a:lnTo>
                  <a:lnTo>
                    <a:pt x="1417" y="6644"/>
                  </a:lnTo>
                  <a:lnTo>
                    <a:pt x="1417" y="6546"/>
                  </a:lnTo>
                  <a:lnTo>
                    <a:pt x="1441" y="6448"/>
                  </a:lnTo>
                  <a:lnTo>
                    <a:pt x="1515" y="6399"/>
                  </a:lnTo>
                  <a:lnTo>
                    <a:pt x="1612" y="6351"/>
                  </a:lnTo>
                  <a:close/>
                  <a:moveTo>
                    <a:pt x="2247" y="7498"/>
                  </a:moveTo>
                  <a:lnTo>
                    <a:pt x="2345" y="7523"/>
                  </a:lnTo>
                  <a:lnTo>
                    <a:pt x="2418" y="7572"/>
                  </a:lnTo>
                  <a:lnTo>
                    <a:pt x="2467" y="7645"/>
                  </a:lnTo>
                  <a:lnTo>
                    <a:pt x="2662" y="8109"/>
                  </a:lnTo>
                  <a:lnTo>
                    <a:pt x="2662" y="8207"/>
                  </a:lnTo>
                  <a:lnTo>
                    <a:pt x="2638" y="8304"/>
                  </a:lnTo>
                  <a:lnTo>
                    <a:pt x="2589" y="8378"/>
                  </a:lnTo>
                  <a:lnTo>
                    <a:pt x="2516" y="8426"/>
                  </a:lnTo>
                  <a:lnTo>
                    <a:pt x="2418" y="8451"/>
                  </a:lnTo>
                  <a:lnTo>
                    <a:pt x="2345" y="8426"/>
                  </a:lnTo>
                  <a:lnTo>
                    <a:pt x="2272" y="8402"/>
                  </a:lnTo>
                  <a:lnTo>
                    <a:pt x="2223" y="8353"/>
                  </a:lnTo>
                  <a:lnTo>
                    <a:pt x="2198" y="8280"/>
                  </a:lnTo>
                  <a:lnTo>
                    <a:pt x="2027" y="7840"/>
                  </a:lnTo>
                  <a:lnTo>
                    <a:pt x="2003" y="7743"/>
                  </a:lnTo>
                  <a:lnTo>
                    <a:pt x="2027" y="7645"/>
                  </a:lnTo>
                  <a:lnTo>
                    <a:pt x="2076" y="7572"/>
                  </a:lnTo>
                  <a:lnTo>
                    <a:pt x="2150" y="7523"/>
                  </a:lnTo>
                  <a:lnTo>
                    <a:pt x="2247" y="7498"/>
                  </a:lnTo>
                  <a:close/>
                  <a:moveTo>
                    <a:pt x="2711" y="8720"/>
                  </a:moveTo>
                  <a:lnTo>
                    <a:pt x="2785" y="8744"/>
                  </a:lnTo>
                  <a:lnTo>
                    <a:pt x="2858" y="8793"/>
                  </a:lnTo>
                  <a:lnTo>
                    <a:pt x="2907" y="8866"/>
                  </a:lnTo>
                  <a:lnTo>
                    <a:pt x="3078" y="9355"/>
                  </a:lnTo>
                  <a:lnTo>
                    <a:pt x="3102" y="9452"/>
                  </a:lnTo>
                  <a:lnTo>
                    <a:pt x="3078" y="9526"/>
                  </a:lnTo>
                  <a:lnTo>
                    <a:pt x="3004" y="9599"/>
                  </a:lnTo>
                  <a:lnTo>
                    <a:pt x="2931" y="9648"/>
                  </a:lnTo>
                  <a:lnTo>
                    <a:pt x="2858" y="9672"/>
                  </a:lnTo>
                  <a:lnTo>
                    <a:pt x="2785" y="9672"/>
                  </a:lnTo>
                  <a:lnTo>
                    <a:pt x="2711" y="9623"/>
                  </a:lnTo>
                  <a:lnTo>
                    <a:pt x="2662" y="9574"/>
                  </a:lnTo>
                  <a:lnTo>
                    <a:pt x="2614" y="9501"/>
                  </a:lnTo>
                  <a:lnTo>
                    <a:pt x="2467" y="9037"/>
                  </a:lnTo>
                  <a:lnTo>
                    <a:pt x="2443" y="8939"/>
                  </a:lnTo>
                  <a:lnTo>
                    <a:pt x="2467" y="8842"/>
                  </a:lnTo>
                  <a:lnTo>
                    <a:pt x="2516" y="8768"/>
                  </a:lnTo>
                  <a:lnTo>
                    <a:pt x="2614" y="8720"/>
                  </a:lnTo>
                  <a:close/>
                  <a:moveTo>
                    <a:pt x="3224" y="9941"/>
                  </a:moveTo>
                  <a:lnTo>
                    <a:pt x="3297" y="10014"/>
                  </a:lnTo>
                  <a:lnTo>
                    <a:pt x="3346" y="10087"/>
                  </a:lnTo>
                  <a:lnTo>
                    <a:pt x="3542" y="10527"/>
                  </a:lnTo>
                  <a:lnTo>
                    <a:pt x="3566" y="10625"/>
                  </a:lnTo>
                  <a:lnTo>
                    <a:pt x="3566" y="10722"/>
                  </a:lnTo>
                  <a:lnTo>
                    <a:pt x="3517" y="10796"/>
                  </a:lnTo>
                  <a:lnTo>
                    <a:pt x="3444" y="10844"/>
                  </a:lnTo>
                  <a:lnTo>
                    <a:pt x="3322" y="10869"/>
                  </a:lnTo>
                  <a:lnTo>
                    <a:pt x="3273" y="10869"/>
                  </a:lnTo>
                  <a:lnTo>
                    <a:pt x="3200" y="10844"/>
                  </a:lnTo>
                  <a:lnTo>
                    <a:pt x="3151" y="10796"/>
                  </a:lnTo>
                  <a:lnTo>
                    <a:pt x="3102" y="10747"/>
                  </a:lnTo>
                  <a:lnTo>
                    <a:pt x="2907" y="10258"/>
                  </a:lnTo>
                  <a:lnTo>
                    <a:pt x="2882" y="10161"/>
                  </a:lnTo>
                  <a:lnTo>
                    <a:pt x="2907" y="10087"/>
                  </a:lnTo>
                  <a:lnTo>
                    <a:pt x="2955" y="10014"/>
                  </a:lnTo>
                  <a:lnTo>
                    <a:pt x="3029" y="9941"/>
                  </a:lnTo>
                  <a:close/>
                  <a:moveTo>
                    <a:pt x="3761" y="11089"/>
                  </a:moveTo>
                  <a:lnTo>
                    <a:pt x="3835" y="11137"/>
                  </a:lnTo>
                  <a:lnTo>
                    <a:pt x="3908" y="11211"/>
                  </a:lnTo>
                  <a:lnTo>
                    <a:pt x="4177" y="11577"/>
                  </a:lnTo>
                  <a:lnTo>
                    <a:pt x="4225" y="11675"/>
                  </a:lnTo>
                  <a:lnTo>
                    <a:pt x="4250" y="11748"/>
                  </a:lnTo>
                  <a:lnTo>
                    <a:pt x="4201" y="11846"/>
                  </a:lnTo>
                  <a:lnTo>
                    <a:pt x="4152" y="11919"/>
                  </a:lnTo>
                  <a:lnTo>
                    <a:pt x="4079" y="11968"/>
                  </a:lnTo>
                  <a:lnTo>
                    <a:pt x="3884" y="11968"/>
                  </a:lnTo>
                  <a:lnTo>
                    <a:pt x="3810" y="11895"/>
                  </a:lnTo>
                  <a:lnTo>
                    <a:pt x="3664" y="11675"/>
                  </a:lnTo>
                  <a:lnTo>
                    <a:pt x="3493" y="11455"/>
                  </a:lnTo>
                  <a:lnTo>
                    <a:pt x="3468" y="11382"/>
                  </a:lnTo>
                  <a:lnTo>
                    <a:pt x="3468" y="11284"/>
                  </a:lnTo>
                  <a:lnTo>
                    <a:pt x="3517" y="11186"/>
                  </a:lnTo>
                  <a:lnTo>
                    <a:pt x="3566" y="11137"/>
                  </a:lnTo>
                  <a:lnTo>
                    <a:pt x="3664" y="11089"/>
                  </a:lnTo>
                  <a:close/>
                  <a:moveTo>
                    <a:pt x="4616" y="12041"/>
                  </a:moveTo>
                  <a:lnTo>
                    <a:pt x="4714" y="12090"/>
                  </a:lnTo>
                  <a:lnTo>
                    <a:pt x="4909" y="12212"/>
                  </a:lnTo>
                  <a:lnTo>
                    <a:pt x="5105" y="12334"/>
                  </a:lnTo>
                  <a:lnTo>
                    <a:pt x="5178" y="12383"/>
                  </a:lnTo>
                  <a:lnTo>
                    <a:pt x="5227" y="12481"/>
                  </a:lnTo>
                  <a:lnTo>
                    <a:pt x="5227" y="12554"/>
                  </a:lnTo>
                  <a:lnTo>
                    <a:pt x="5202" y="12652"/>
                  </a:lnTo>
                  <a:lnTo>
                    <a:pt x="5154" y="12725"/>
                  </a:lnTo>
                  <a:lnTo>
                    <a:pt x="5105" y="12749"/>
                  </a:lnTo>
                  <a:lnTo>
                    <a:pt x="5056" y="12774"/>
                  </a:lnTo>
                  <a:lnTo>
                    <a:pt x="4983" y="12798"/>
                  </a:lnTo>
                  <a:lnTo>
                    <a:pt x="4885" y="12774"/>
                  </a:lnTo>
                  <a:lnTo>
                    <a:pt x="4641" y="12627"/>
                  </a:lnTo>
                  <a:lnTo>
                    <a:pt x="4421" y="12481"/>
                  </a:lnTo>
                  <a:lnTo>
                    <a:pt x="4348" y="12407"/>
                  </a:lnTo>
                  <a:lnTo>
                    <a:pt x="4323" y="12310"/>
                  </a:lnTo>
                  <a:lnTo>
                    <a:pt x="4323" y="12236"/>
                  </a:lnTo>
                  <a:lnTo>
                    <a:pt x="4372" y="12139"/>
                  </a:lnTo>
                  <a:lnTo>
                    <a:pt x="4445" y="12066"/>
                  </a:lnTo>
                  <a:lnTo>
                    <a:pt x="4543" y="12041"/>
                  </a:lnTo>
                  <a:close/>
                  <a:moveTo>
                    <a:pt x="0" y="1"/>
                  </a:moveTo>
                  <a:lnTo>
                    <a:pt x="0" y="5325"/>
                  </a:lnTo>
                  <a:lnTo>
                    <a:pt x="74" y="5349"/>
                  </a:lnTo>
                  <a:lnTo>
                    <a:pt x="147" y="5422"/>
                  </a:lnTo>
                  <a:lnTo>
                    <a:pt x="171" y="5496"/>
                  </a:lnTo>
                  <a:lnTo>
                    <a:pt x="171" y="5569"/>
                  </a:lnTo>
                  <a:lnTo>
                    <a:pt x="171" y="5642"/>
                  </a:lnTo>
                  <a:lnTo>
                    <a:pt x="122" y="5716"/>
                  </a:lnTo>
                  <a:lnTo>
                    <a:pt x="74" y="5764"/>
                  </a:lnTo>
                  <a:lnTo>
                    <a:pt x="0" y="5789"/>
                  </a:lnTo>
                  <a:lnTo>
                    <a:pt x="0" y="13360"/>
                  </a:lnTo>
                  <a:lnTo>
                    <a:pt x="6179" y="16486"/>
                  </a:lnTo>
                  <a:lnTo>
                    <a:pt x="6179" y="13116"/>
                  </a:lnTo>
                  <a:lnTo>
                    <a:pt x="5935" y="13091"/>
                  </a:lnTo>
                  <a:lnTo>
                    <a:pt x="5691" y="13042"/>
                  </a:lnTo>
                  <a:lnTo>
                    <a:pt x="5593" y="12994"/>
                  </a:lnTo>
                  <a:lnTo>
                    <a:pt x="5520" y="12945"/>
                  </a:lnTo>
                  <a:lnTo>
                    <a:pt x="5495" y="12847"/>
                  </a:lnTo>
                  <a:lnTo>
                    <a:pt x="5495" y="12749"/>
                  </a:lnTo>
                  <a:lnTo>
                    <a:pt x="5520" y="12676"/>
                  </a:lnTo>
                  <a:lnTo>
                    <a:pt x="5593" y="12603"/>
                  </a:lnTo>
                  <a:lnTo>
                    <a:pt x="5691" y="12554"/>
                  </a:lnTo>
                  <a:lnTo>
                    <a:pt x="5789" y="12554"/>
                  </a:lnTo>
                  <a:lnTo>
                    <a:pt x="6179" y="12627"/>
                  </a:lnTo>
                  <a:lnTo>
                    <a:pt x="6179" y="3127"/>
                  </a:ln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709" name="Google Shape;709;p47"/>
            <p:cNvSpPr/>
            <p:nvPr/>
          </p:nvSpPr>
          <p:spPr>
            <a:xfrm>
              <a:off x="3918650" y="293075"/>
              <a:ext cx="153900" cy="407275"/>
            </a:xfrm>
            <a:custGeom>
              <a:avLst/>
              <a:gdLst/>
              <a:ahLst/>
              <a:cxnLst/>
              <a:rect l="l" t="t" r="r" b="b"/>
              <a:pathLst>
                <a:path w="6156" h="16291" extrusionOk="0">
                  <a:moveTo>
                    <a:pt x="5349" y="5495"/>
                  </a:moveTo>
                  <a:lnTo>
                    <a:pt x="5447" y="5520"/>
                  </a:lnTo>
                  <a:lnTo>
                    <a:pt x="5520" y="5569"/>
                  </a:lnTo>
                  <a:lnTo>
                    <a:pt x="5569" y="5666"/>
                  </a:lnTo>
                  <a:lnTo>
                    <a:pt x="5569" y="5764"/>
                  </a:lnTo>
                  <a:lnTo>
                    <a:pt x="5545" y="5837"/>
                  </a:lnTo>
                  <a:lnTo>
                    <a:pt x="5496" y="5935"/>
                  </a:lnTo>
                  <a:lnTo>
                    <a:pt x="5423" y="5984"/>
                  </a:lnTo>
                  <a:lnTo>
                    <a:pt x="5203" y="6057"/>
                  </a:lnTo>
                  <a:lnTo>
                    <a:pt x="5008" y="6155"/>
                  </a:lnTo>
                  <a:lnTo>
                    <a:pt x="4934" y="6179"/>
                  </a:lnTo>
                  <a:lnTo>
                    <a:pt x="4812" y="6179"/>
                  </a:lnTo>
                  <a:lnTo>
                    <a:pt x="4763" y="6155"/>
                  </a:lnTo>
                  <a:lnTo>
                    <a:pt x="4714" y="6106"/>
                  </a:lnTo>
                  <a:lnTo>
                    <a:pt x="4666" y="6057"/>
                  </a:lnTo>
                  <a:lnTo>
                    <a:pt x="4641" y="5959"/>
                  </a:lnTo>
                  <a:lnTo>
                    <a:pt x="4641" y="5862"/>
                  </a:lnTo>
                  <a:lnTo>
                    <a:pt x="4690" y="5788"/>
                  </a:lnTo>
                  <a:lnTo>
                    <a:pt x="4763" y="5740"/>
                  </a:lnTo>
                  <a:lnTo>
                    <a:pt x="5008" y="5617"/>
                  </a:lnTo>
                  <a:lnTo>
                    <a:pt x="5252" y="5520"/>
                  </a:lnTo>
                  <a:lnTo>
                    <a:pt x="5349" y="5495"/>
                  </a:lnTo>
                  <a:close/>
                  <a:moveTo>
                    <a:pt x="4250" y="6155"/>
                  </a:moveTo>
                  <a:lnTo>
                    <a:pt x="4348" y="6179"/>
                  </a:lnTo>
                  <a:lnTo>
                    <a:pt x="4421" y="6252"/>
                  </a:lnTo>
                  <a:lnTo>
                    <a:pt x="4470" y="6326"/>
                  </a:lnTo>
                  <a:lnTo>
                    <a:pt x="4470" y="6423"/>
                  </a:lnTo>
                  <a:lnTo>
                    <a:pt x="4446" y="6497"/>
                  </a:lnTo>
                  <a:lnTo>
                    <a:pt x="4397" y="6594"/>
                  </a:lnTo>
                  <a:lnTo>
                    <a:pt x="4226" y="6741"/>
                  </a:lnTo>
                  <a:lnTo>
                    <a:pt x="4079" y="6912"/>
                  </a:lnTo>
                  <a:lnTo>
                    <a:pt x="3982" y="6985"/>
                  </a:lnTo>
                  <a:lnTo>
                    <a:pt x="3884" y="7010"/>
                  </a:lnTo>
                  <a:lnTo>
                    <a:pt x="3811" y="6985"/>
                  </a:lnTo>
                  <a:lnTo>
                    <a:pt x="3738" y="6936"/>
                  </a:lnTo>
                  <a:lnTo>
                    <a:pt x="3664" y="6863"/>
                  </a:lnTo>
                  <a:lnTo>
                    <a:pt x="3640" y="6790"/>
                  </a:lnTo>
                  <a:lnTo>
                    <a:pt x="3664" y="6692"/>
                  </a:lnTo>
                  <a:lnTo>
                    <a:pt x="3713" y="6594"/>
                  </a:lnTo>
                  <a:lnTo>
                    <a:pt x="3884" y="6399"/>
                  </a:lnTo>
                  <a:lnTo>
                    <a:pt x="4079" y="6228"/>
                  </a:lnTo>
                  <a:lnTo>
                    <a:pt x="4153" y="6179"/>
                  </a:lnTo>
                  <a:lnTo>
                    <a:pt x="4250" y="6155"/>
                  </a:lnTo>
                  <a:close/>
                  <a:moveTo>
                    <a:pt x="3469" y="7156"/>
                  </a:moveTo>
                  <a:lnTo>
                    <a:pt x="3542" y="7205"/>
                  </a:lnTo>
                  <a:lnTo>
                    <a:pt x="3615" y="7254"/>
                  </a:lnTo>
                  <a:lnTo>
                    <a:pt x="3664" y="7351"/>
                  </a:lnTo>
                  <a:lnTo>
                    <a:pt x="3664" y="7449"/>
                  </a:lnTo>
                  <a:lnTo>
                    <a:pt x="3640" y="7547"/>
                  </a:lnTo>
                  <a:lnTo>
                    <a:pt x="3396" y="7962"/>
                  </a:lnTo>
                  <a:lnTo>
                    <a:pt x="3371" y="8011"/>
                  </a:lnTo>
                  <a:lnTo>
                    <a:pt x="3298" y="8060"/>
                  </a:lnTo>
                  <a:lnTo>
                    <a:pt x="3249" y="8084"/>
                  </a:lnTo>
                  <a:lnTo>
                    <a:pt x="3176" y="8084"/>
                  </a:lnTo>
                  <a:lnTo>
                    <a:pt x="3078" y="8060"/>
                  </a:lnTo>
                  <a:lnTo>
                    <a:pt x="3005" y="8011"/>
                  </a:lnTo>
                  <a:lnTo>
                    <a:pt x="2956" y="7913"/>
                  </a:lnTo>
                  <a:lnTo>
                    <a:pt x="2932" y="7840"/>
                  </a:lnTo>
                  <a:lnTo>
                    <a:pt x="2956" y="7742"/>
                  </a:lnTo>
                  <a:lnTo>
                    <a:pt x="3225" y="7278"/>
                  </a:lnTo>
                  <a:lnTo>
                    <a:pt x="3273" y="7205"/>
                  </a:lnTo>
                  <a:lnTo>
                    <a:pt x="3371" y="7180"/>
                  </a:lnTo>
                  <a:lnTo>
                    <a:pt x="3469" y="7156"/>
                  </a:lnTo>
                  <a:close/>
                  <a:moveTo>
                    <a:pt x="2858" y="8328"/>
                  </a:moveTo>
                  <a:lnTo>
                    <a:pt x="2956" y="8353"/>
                  </a:lnTo>
                  <a:lnTo>
                    <a:pt x="3029" y="8402"/>
                  </a:lnTo>
                  <a:lnTo>
                    <a:pt x="3078" y="8475"/>
                  </a:lnTo>
                  <a:lnTo>
                    <a:pt x="3103" y="8573"/>
                  </a:lnTo>
                  <a:lnTo>
                    <a:pt x="3103" y="8670"/>
                  </a:lnTo>
                  <a:lnTo>
                    <a:pt x="2932" y="9110"/>
                  </a:lnTo>
                  <a:lnTo>
                    <a:pt x="2907" y="9183"/>
                  </a:lnTo>
                  <a:lnTo>
                    <a:pt x="2858" y="9232"/>
                  </a:lnTo>
                  <a:lnTo>
                    <a:pt x="2785" y="9281"/>
                  </a:lnTo>
                  <a:lnTo>
                    <a:pt x="2638" y="9281"/>
                  </a:lnTo>
                  <a:lnTo>
                    <a:pt x="2541" y="9232"/>
                  </a:lnTo>
                  <a:lnTo>
                    <a:pt x="2492" y="9159"/>
                  </a:lnTo>
                  <a:lnTo>
                    <a:pt x="2468" y="9061"/>
                  </a:lnTo>
                  <a:lnTo>
                    <a:pt x="2468" y="8963"/>
                  </a:lnTo>
                  <a:lnTo>
                    <a:pt x="2638" y="8499"/>
                  </a:lnTo>
                  <a:lnTo>
                    <a:pt x="2687" y="8402"/>
                  </a:lnTo>
                  <a:lnTo>
                    <a:pt x="2761" y="8353"/>
                  </a:lnTo>
                  <a:lnTo>
                    <a:pt x="2858" y="8328"/>
                  </a:lnTo>
                  <a:close/>
                  <a:moveTo>
                    <a:pt x="2541" y="9574"/>
                  </a:moveTo>
                  <a:lnTo>
                    <a:pt x="2638" y="9623"/>
                  </a:lnTo>
                  <a:lnTo>
                    <a:pt x="2712" y="9696"/>
                  </a:lnTo>
                  <a:lnTo>
                    <a:pt x="2736" y="9769"/>
                  </a:lnTo>
                  <a:lnTo>
                    <a:pt x="2736" y="9867"/>
                  </a:lnTo>
                  <a:lnTo>
                    <a:pt x="2638" y="10355"/>
                  </a:lnTo>
                  <a:lnTo>
                    <a:pt x="2590" y="10429"/>
                  </a:lnTo>
                  <a:lnTo>
                    <a:pt x="2541" y="10502"/>
                  </a:lnTo>
                  <a:lnTo>
                    <a:pt x="2468" y="10526"/>
                  </a:lnTo>
                  <a:lnTo>
                    <a:pt x="2394" y="10551"/>
                  </a:lnTo>
                  <a:lnTo>
                    <a:pt x="2345" y="10551"/>
                  </a:lnTo>
                  <a:lnTo>
                    <a:pt x="2248" y="10502"/>
                  </a:lnTo>
                  <a:lnTo>
                    <a:pt x="2199" y="10429"/>
                  </a:lnTo>
                  <a:lnTo>
                    <a:pt x="2150" y="10355"/>
                  </a:lnTo>
                  <a:lnTo>
                    <a:pt x="2150" y="10258"/>
                  </a:lnTo>
                  <a:lnTo>
                    <a:pt x="2248" y="9769"/>
                  </a:lnTo>
                  <a:lnTo>
                    <a:pt x="2297" y="9672"/>
                  </a:lnTo>
                  <a:lnTo>
                    <a:pt x="2370" y="9598"/>
                  </a:lnTo>
                  <a:lnTo>
                    <a:pt x="2443" y="9574"/>
                  </a:lnTo>
                  <a:close/>
                  <a:moveTo>
                    <a:pt x="2297" y="10844"/>
                  </a:moveTo>
                  <a:lnTo>
                    <a:pt x="2394" y="10868"/>
                  </a:lnTo>
                  <a:lnTo>
                    <a:pt x="2468" y="10942"/>
                  </a:lnTo>
                  <a:lnTo>
                    <a:pt x="2516" y="11015"/>
                  </a:lnTo>
                  <a:lnTo>
                    <a:pt x="2516" y="11113"/>
                  </a:lnTo>
                  <a:lnTo>
                    <a:pt x="2492" y="11357"/>
                  </a:lnTo>
                  <a:lnTo>
                    <a:pt x="2468" y="11430"/>
                  </a:lnTo>
                  <a:lnTo>
                    <a:pt x="2419" y="11503"/>
                  </a:lnTo>
                  <a:lnTo>
                    <a:pt x="2345" y="11552"/>
                  </a:lnTo>
                  <a:lnTo>
                    <a:pt x="2248" y="11577"/>
                  </a:lnTo>
                  <a:lnTo>
                    <a:pt x="2223" y="11577"/>
                  </a:lnTo>
                  <a:lnTo>
                    <a:pt x="2126" y="11552"/>
                  </a:lnTo>
                  <a:lnTo>
                    <a:pt x="2052" y="11503"/>
                  </a:lnTo>
                  <a:lnTo>
                    <a:pt x="2028" y="11406"/>
                  </a:lnTo>
                  <a:lnTo>
                    <a:pt x="2003" y="11308"/>
                  </a:lnTo>
                  <a:lnTo>
                    <a:pt x="2028" y="11064"/>
                  </a:lnTo>
                  <a:lnTo>
                    <a:pt x="2052" y="10966"/>
                  </a:lnTo>
                  <a:lnTo>
                    <a:pt x="2126" y="10893"/>
                  </a:lnTo>
                  <a:lnTo>
                    <a:pt x="2199" y="10844"/>
                  </a:lnTo>
                  <a:close/>
                  <a:moveTo>
                    <a:pt x="6155" y="0"/>
                  </a:moveTo>
                  <a:lnTo>
                    <a:pt x="538" y="2858"/>
                  </a:lnTo>
                  <a:lnTo>
                    <a:pt x="416" y="2906"/>
                  </a:lnTo>
                  <a:lnTo>
                    <a:pt x="318" y="3004"/>
                  </a:lnTo>
                  <a:lnTo>
                    <a:pt x="221" y="3102"/>
                  </a:lnTo>
                  <a:lnTo>
                    <a:pt x="147" y="3224"/>
                  </a:lnTo>
                  <a:lnTo>
                    <a:pt x="74" y="3322"/>
                  </a:lnTo>
                  <a:lnTo>
                    <a:pt x="25" y="3444"/>
                  </a:lnTo>
                  <a:lnTo>
                    <a:pt x="1" y="3566"/>
                  </a:lnTo>
                  <a:lnTo>
                    <a:pt x="1" y="3688"/>
                  </a:lnTo>
                  <a:lnTo>
                    <a:pt x="1" y="15924"/>
                  </a:lnTo>
                  <a:lnTo>
                    <a:pt x="1" y="16046"/>
                  </a:lnTo>
                  <a:lnTo>
                    <a:pt x="50" y="16119"/>
                  </a:lnTo>
                  <a:lnTo>
                    <a:pt x="98" y="16193"/>
                  </a:lnTo>
                  <a:lnTo>
                    <a:pt x="172" y="16241"/>
                  </a:lnTo>
                  <a:lnTo>
                    <a:pt x="245" y="16266"/>
                  </a:lnTo>
                  <a:lnTo>
                    <a:pt x="343" y="16290"/>
                  </a:lnTo>
                  <a:lnTo>
                    <a:pt x="465" y="16266"/>
                  </a:lnTo>
                  <a:lnTo>
                    <a:pt x="563" y="16217"/>
                  </a:lnTo>
                  <a:lnTo>
                    <a:pt x="6155" y="13360"/>
                  </a:lnTo>
                  <a:lnTo>
                    <a:pt x="6155" y="5813"/>
                  </a:lnTo>
                  <a:lnTo>
                    <a:pt x="6009" y="5813"/>
                  </a:lnTo>
                  <a:lnTo>
                    <a:pt x="5936" y="5764"/>
                  </a:lnTo>
                  <a:lnTo>
                    <a:pt x="5887" y="5691"/>
                  </a:lnTo>
                  <a:lnTo>
                    <a:pt x="5862" y="5593"/>
                  </a:lnTo>
                  <a:lnTo>
                    <a:pt x="5887" y="5495"/>
                  </a:lnTo>
                  <a:lnTo>
                    <a:pt x="5936" y="5422"/>
                  </a:lnTo>
                  <a:lnTo>
                    <a:pt x="6009" y="5373"/>
                  </a:lnTo>
                  <a:lnTo>
                    <a:pt x="6082" y="5349"/>
                  </a:lnTo>
                  <a:lnTo>
                    <a:pt x="6155" y="5324"/>
                  </a:lnTo>
                  <a:lnTo>
                    <a:pt x="6155"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710" name="Google Shape;710;p47"/>
            <p:cNvSpPr/>
            <p:nvPr/>
          </p:nvSpPr>
          <p:spPr>
            <a:xfrm>
              <a:off x="4253250" y="298550"/>
              <a:ext cx="153900" cy="406675"/>
            </a:xfrm>
            <a:custGeom>
              <a:avLst/>
              <a:gdLst/>
              <a:ahLst/>
              <a:cxnLst/>
              <a:rect l="l" t="t" r="r" b="b"/>
              <a:pathLst>
                <a:path w="6156" h="16267" extrusionOk="0">
                  <a:moveTo>
                    <a:pt x="3713" y="4348"/>
                  </a:moveTo>
                  <a:lnTo>
                    <a:pt x="3737" y="4373"/>
                  </a:lnTo>
                  <a:lnTo>
                    <a:pt x="3786" y="4397"/>
                  </a:lnTo>
                  <a:lnTo>
                    <a:pt x="3811" y="4421"/>
                  </a:lnTo>
                  <a:lnTo>
                    <a:pt x="3835" y="4544"/>
                  </a:lnTo>
                  <a:lnTo>
                    <a:pt x="3811" y="4666"/>
                  </a:lnTo>
                  <a:lnTo>
                    <a:pt x="3737" y="4812"/>
                  </a:lnTo>
                  <a:lnTo>
                    <a:pt x="3224" y="5716"/>
                  </a:lnTo>
                  <a:lnTo>
                    <a:pt x="3762" y="6009"/>
                  </a:lnTo>
                  <a:lnTo>
                    <a:pt x="3786" y="6033"/>
                  </a:lnTo>
                  <a:lnTo>
                    <a:pt x="3811" y="6082"/>
                  </a:lnTo>
                  <a:lnTo>
                    <a:pt x="3835" y="6180"/>
                  </a:lnTo>
                  <a:lnTo>
                    <a:pt x="3811" y="6326"/>
                  </a:lnTo>
                  <a:lnTo>
                    <a:pt x="3762" y="6473"/>
                  </a:lnTo>
                  <a:lnTo>
                    <a:pt x="3664" y="6595"/>
                  </a:lnTo>
                  <a:lnTo>
                    <a:pt x="3566" y="6668"/>
                  </a:lnTo>
                  <a:lnTo>
                    <a:pt x="3444" y="6717"/>
                  </a:lnTo>
                  <a:lnTo>
                    <a:pt x="3395" y="6717"/>
                  </a:lnTo>
                  <a:lnTo>
                    <a:pt x="3371" y="6693"/>
                  </a:lnTo>
                  <a:lnTo>
                    <a:pt x="2834" y="6400"/>
                  </a:lnTo>
                  <a:lnTo>
                    <a:pt x="2321" y="7303"/>
                  </a:lnTo>
                  <a:lnTo>
                    <a:pt x="2223" y="7426"/>
                  </a:lnTo>
                  <a:lnTo>
                    <a:pt x="2125" y="7499"/>
                  </a:lnTo>
                  <a:lnTo>
                    <a:pt x="2003" y="7548"/>
                  </a:lnTo>
                  <a:lnTo>
                    <a:pt x="1954" y="7548"/>
                  </a:lnTo>
                  <a:lnTo>
                    <a:pt x="1930" y="7523"/>
                  </a:lnTo>
                  <a:lnTo>
                    <a:pt x="1881" y="7499"/>
                  </a:lnTo>
                  <a:lnTo>
                    <a:pt x="1857" y="7450"/>
                  </a:lnTo>
                  <a:lnTo>
                    <a:pt x="1832" y="7352"/>
                  </a:lnTo>
                  <a:lnTo>
                    <a:pt x="1857" y="7206"/>
                  </a:lnTo>
                  <a:lnTo>
                    <a:pt x="1930" y="7059"/>
                  </a:lnTo>
                  <a:lnTo>
                    <a:pt x="2443" y="6156"/>
                  </a:lnTo>
                  <a:lnTo>
                    <a:pt x="1906" y="5862"/>
                  </a:lnTo>
                  <a:lnTo>
                    <a:pt x="1881" y="5838"/>
                  </a:lnTo>
                  <a:lnTo>
                    <a:pt x="1857" y="5789"/>
                  </a:lnTo>
                  <a:lnTo>
                    <a:pt x="1832" y="5691"/>
                  </a:lnTo>
                  <a:lnTo>
                    <a:pt x="1857" y="5569"/>
                  </a:lnTo>
                  <a:lnTo>
                    <a:pt x="1906" y="5423"/>
                  </a:lnTo>
                  <a:lnTo>
                    <a:pt x="2003" y="5301"/>
                  </a:lnTo>
                  <a:lnTo>
                    <a:pt x="2101" y="5203"/>
                  </a:lnTo>
                  <a:lnTo>
                    <a:pt x="2223" y="5179"/>
                  </a:lnTo>
                  <a:lnTo>
                    <a:pt x="2272" y="5179"/>
                  </a:lnTo>
                  <a:lnTo>
                    <a:pt x="2296" y="5203"/>
                  </a:lnTo>
                  <a:lnTo>
                    <a:pt x="2834" y="5496"/>
                  </a:lnTo>
                  <a:lnTo>
                    <a:pt x="3347" y="4592"/>
                  </a:lnTo>
                  <a:lnTo>
                    <a:pt x="3444" y="4470"/>
                  </a:lnTo>
                  <a:lnTo>
                    <a:pt x="3542" y="4373"/>
                  </a:lnTo>
                  <a:lnTo>
                    <a:pt x="3664" y="4348"/>
                  </a:lnTo>
                  <a:close/>
                  <a:moveTo>
                    <a:pt x="3176" y="7303"/>
                  </a:moveTo>
                  <a:lnTo>
                    <a:pt x="3249" y="7328"/>
                  </a:lnTo>
                  <a:lnTo>
                    <a:pt x="3322" y="7401"/>
                  </a:lnTo>
                  <a:lnTo>
                    <a:pt x="3371" y="7474"/>
                  </a:lnTo>
                  <a:lnTo>
                    <a:pt x="3420" y="7743"/>
                  </a:lnTo>
                  <a:lnTo>
                    <a:pt x="3420" y="7841"/>
                  </a:lnTo>
                  <a:lnTo>
                    <a:pt x="3371" y="7914"/>
                  </a:lnTo>
                  <a:lnTo>
                    <a:pt x="3298" y="7987"/>
                  </a:lnTo>
                  <a:lnTo>
                    <a:pt x="3224" y="8012"/>
                  </a:lnTo>
                  <a:lnTo>
                    <a:pt x="3102" y="8012"/>
                  </a:lnTo>
                  <a:lnTo>
                    <a:pt x="3029" y="7963"/>
                  </a:lnTo>
                  <a:lnTo>
                    <a:pt x="2956" y="7914"/>
                  </a:lnTo>
                  <a:lnTo>
                    <a:pt x="2931" y="7816"/>
                  </a:lnTo>
                  <a:lnTo>
                    <a:pt x="2883" y="7596"/>
                  </a:lnTo>
                  <a:lnTo>
                    <a:pt x="2883" y="7499"/>
                  </a:lnTo>
                  <a:lnTo>
                    <a:pt x="2907" y="7426"/>
                  </a:lnTo>
                  <a:lnTo>
                    <a:pt x="2980" y="7352"/>
                  </a:lnTo>
                  <a:lnTo>
                    <a:pt x="3078" y="7303"/>
                  </a:lnTo>
                  <a:close/>
                  <a:moveTo>
                    <a:pt x="3249" y="8354"/>
                  </a:moveTo>
                  <a:lnTo>
                    <a:pt x="3347" y="8378"/>
                  </a:lnTo>
                  <a:lnTo>
                    <a:pt x="3444" y="8427"/>
                  </a:lnTo>
                  <a:lnTo>
                    <a:pt x="3493" y="8500"/>
                  </a:lnTo>
                  <a:lnTo>
                    <a:pt x="3518" y="8598"/>
                  </a:lnTo>
                  <a:lnTo>
                    <a:pt x="3542" y="9013"/>
                  </a:lnTo>
                  <a:lnTo>
                    <a:pt x="3518" y="9111"/>
                  </a:lnTo>
                  <a:lnTo>
                    <a:pt x="3518" y="9208"/>
                  </a:lnTo>
                  <a:lnTo>
                    <a:pt x="3469" y="9282"/>
                  </a:lnTo>
                  <a:lnTo>
                    <a:pt x="3371" y="9331"/>
                  </a:lnTo>
                  <a:lnTo>
                    <a:pt x="3273" y="9355"/>
                  </a:lnTo>
                  <a:lnTo>
                    <a:pt x="3176" y="9331"/>
                  </a:lnTo>
                  <a:lnTo>
                    <a:pt x="3102" y="9282"/>
                  </a:lnTo>
                  <a:lnTo>
                    <a:pt x="3054" y="9184"/>
                  </a:lnTo>
                  <a:lnTo>
                    <a:pt x="3029" y="9086"/>
                  </a:lnTo>
                  <a:lnTo>
                    <a:pt x="3054" y="9013"/>
                  </a:lnTo>
                  <a:lnTo>
                    <a:pt x="3029" y="8622"/>
                  </a:lnTo>
                  <a:lnTo>
                    <a:pt x="3054" y="8525"/>
                  </a:lnTo>
                  <a:lnTo>
                    <a:pt x="3102" y="8451"/>
                  </a:lnTo>
                  <a:lnTo>
                    <a:pt x="3176" y="8378"/>
                  </a:lnTo>
                  <a:lnTo>
                    <a:pt x="3249" y="8354"/>
                  </a:lnTo>
                  <a:close/>
                  <a:moveTo>
                    <a:pt x="3249" y="9648"/>
                  </a:moveTo>
                  <a:lnTo>
                    <a:pt x="3347" y="9697"/>
                  </a:lnTo>
                  <a:lnTo>
                    <a:pt x="3420" y="9746"/>
                  </a:lnTo>
                  <a:lnTo>
                    <a:pt x="3469" y="9843"/>
                  </a:lnTo>
                  <a:lnTo>
                    <a:pt x="3469" y="9941"/>
                  </a:lnTo>
                  <a:lnTo>
                    <a:pt x="3347" y="10454"/>
                  </a:lnTo>
                  <a:lnTo>
                    <a:pt x="3322" y="10527"/>
                  </a:lnTo>
                  <a:lnTo>
                    <a:pt x="3273" y="10576"/>
                  </a:lnTo>
                  <a:lnTo>
                    <a:pt x="3200" y="10601"/>
                  </a:lnTo>
                  <a:lnTo>
                    <a:pt x="3127" y="10625"/>
                  </a:lnTo>
                  <a:lnTo>
                    <a:pt x="3054" y="10625"/>
                  </a:lnTo>
                  <a:lnTo>
                    <a:pt x="2956" y="10576"/>
                  </a:lnTo>
                  <a:lnTo>
                    <a:pt x="2907" y="10503"/>
                  </a:lnTo>
                  <a:lnTo>
                    <a:pt x="2883" y="10405"/>
                  </a:lnTo>
                  <a:lnTo>
                    <a:pt x="2883" y="10307"/>
                  </a:lnTo>
                  <a:lnTo>
                    <a:pt x="2980" y="9868"/>
                  </a:lnTo>
                  <a:lnTo>
                    <a:pt x="3005" y="9770"/>
                  </a:lnTo>
                  <a:lnTo>
                    <a:pt x="3078" y="9697"/>
                  </a:lnTo>
                  <a:lnTo>
                    <a:pt x="3151" y="9648"/>
                  </a:lnTo>
                  <a:close/>
                  <a:moveTo>
                    <a:pt x="2858" y="10869"/>
                  </a:moveTo>
                  <a:lnTo>
                    <a:pt x="2931" y="10894"/>
                  </a:lnTo>
                  <a:lnTo>
                    <a:pt x="3005" y="10967"/>
                  </a:lnTo>
                  <a:lnTo>
                    <a:pt x="3054" y="11040"/>
                  </a:lnTo>
                  <a:lnTo>
                    <a:pt x="3078" y="11138"/>
                  </a:lnTo>
                  <a:lnTo>
                    <a:pt x="3029" y="11236"/>
                  </a:lnTo>
                  <a:lnTo>
                    <a:pt x="2907" y="11480"/>
                  </a:lnTo>
                  <a:lnTo>
                    <a:pt x="2736" y="11700"/>
                  </a:lnTo>
                  <a:lnTo>
                    <a:pt x="2663" y="11748"/>
                  </a:lnTo>
                  <a:lnTo>
                    <a:pt x="2565" y="11773"/>
                  </a:lnTo>
                  <a:lnTo>
                    <a:pt x="2467" y="11773"/>
                  </a:lnTo>
                  <a:lnTo>
                    <a:pt x="2394" y="11724"/>
                  </a:lnTo>
                  <a:lnTo>
                    <a:pt x="2345" y="11651"/>
                  </a:lnTo>
                  <a:lnTo>
                    <a:pt x="2321" y="11577"/>
                  </a:lnTo>
                  <a:lnTo>
                    <a:pt x="2321" y="11480"/>
                  </a:lnTo>
                  <a:lnTo>
                    <a:pt x="2370" y="11382"/>
                  </a:lnTo>
                  <a:lnTo>
                    <a:pt x="2492" y="11211"/>
                  </a:lnTo>
                  <a:lnTo>
                    <a:pt x="2614" y="11016"/>
                  </a:lnTo>
                  <a:lnTo>
                    <a:pt x="2663" y="10918"/>
                  </a:lnTo>
                  <a:lnTo>
                    <a:pt x="2760" y="10894"/>
                  </a:lnTo>
                  <a:lnTo>
                    <a:pt x="2858" y="10869"/>
                  </a:lnTo>
                  <a:close/>
                  <a:moveTo>
                    <a:pt x="2028" y="11846"/>
                  </a:moveTo>
                  <a:lnTo>
                    <a:pt x="2101" y="11871"/>
                  </a:lnTo>
                  <a:lnTo>
                    <a:pt x="2174" y="11944"/>
                  </a:lnTo>
                  <a:lnTo>
                    <a:pt x="2223" y="12041"/>
                  </a:lnTo>
                  <a:lnTo>
                    <a:pt x="2223" y="12115"/>
                  </a:lnTo>
                  <a:lnTo>
                    <a:pt x="2174" y="12212"/>
                  </a:lnTo>
                  <a:lnTo>
                    <a:pt x="2125" y="12286"/>
                  </a:lnTo>
                  <a:lnTo>
                    <a:pt x="1881" y="12432"/>
                  </a:lnTo>
                  <a:lnTo>
                    <a:pt x="1661" y="12554"/>
                  </a:lnTo>
                  <a:lnTo>
                    <a:pt x="1539" y="12579"/>
                  </a:lnTo>
                  <a:lnTo>
                    <a:pt x="1490" y="12554"/>
                  </a:lnTo>
                  <a:lnTo>
                    <a:pt x="1417" y="12530"/>
                  </a:lnTo>
                  <a:lnTo>
                    <a:pt x="1368" y="12481"/>
                  </a:lnTo>
                  <a:lnTo>
                    <a:pt x="1319" y="12432"/>
                  </a:lnTo>
                  <a:lnTo>
                    <a:pt x="1295" y="12335"/>
                  </a:lnTo>
                  <a:lnTo>
                    <a:pt x="1319" y="12237"/>
                  </a:lnTo>
                  <a:lnTo>
                    <a:pt x="1368" y="12164"/>
                  </a:lnTo>
                  <a:lnTo>
                    <a:pt x="1442" y="12115"/>
                  </a:lnTo>
                  <a:lnTo>
                    <a:pt x="1637" y="11993"/>
                  </a:lnTo>
                  <a:lnTo>
                    <a:pt x="1832" y="11871"/>
                  </a:lnTo>
                  <a:lnTo>
                    <a:pt x="1930" y="11846"/>
                  </a:lnTo>
                  <a:close/>
                  <a:moveTo>
                    <a:pt x="831" y="12335"/>
                  </a:moveTo>
                  <a:lnTo>
                    <a:pt x="929" y="12383"/>
                  </a:lnTo>
                  <a:lnTo>
                    <a:pt x="1002" y="12432"/>
                  </a:lnTo>
                  <a:lnTo>
                    <a:pt x="1026" y="12530"/>
                  </a:lnTo>
                  <a:lnTo>
                    <a:pt x="1026" y="12628"/>
                  </a:lnTo>
                  <a:lnTo>
                    <a:pt x="1002" y="12701"/>
                  </a:lnTo>
                  <a:lnTo>
                    <a:pt x="929" y="12774"/>
                  </a:lnTo>
                  <a:lnTo>
                    <a:pt x="855" y="12823"/>
                  </a:lnTo>
                  <a:lnTo>
                    <a:pt x="318" y="12896"/>
                  </a:lnTo>
                  <a:lnTo>
                    <a:pt x="294" y="12896"/>
                  </a:lnTo>
                  <a:lnTo>
                    <a:pt x="220" y="12872"/>
                  </a:lnTo>
                  <a:lnTo>
                    <a:pt x="147" y="12823"/>
                  </a:lnTo>
                  <a:lnTo>
                    <a:pt x="74" y="12774"/>
                  </a:lnTo>
                  <a:lnTo>
                    <a:pt x="49" y="12676"/>
                  </a:lnTo>
                  <a:lnTo>
                    <a:pt x="74" y="12579"/>
                  </a:lnTo>
                  <a:lnTo>
                    <a:pt x="123" y="12506"/>
                  </a:lnTo>
                  <a:lnTo>
                    <a:pt x="196" y="12432"/>
                  </a:lnTo>
                  <a:lnTo>
                    <a:pt x="269" y="12408"/>
                  </a:lnTo>
                  <a:lnTo>
                    <a:pt x="733" y="12335"/>
                  </a:lnTo>
                  <a:close/>
                  <a:moveTo>
                    <a:pt x="5691" y="1"/>
                  </a:moveTo>
                  <a:lnTo>
                    <a:pt x="5593" y="50"/>
                  </a:lnTo>
                  <a:lnTo>
                    <a:pt x="1" y="2907"/>
                  </a:lnTo>
                  <a:lnTo>
                    <a:pt x="1" y="16267"/>
                  </a:lnTo>
                  <a:lnTo>
                    <a:pt x="5618" y="13409"/>
                  </a:lnTo>
                  <a:lnTo>
                    <a:pt x="5740" y="13360"/>
                  </a:lnTo>
                  <a:lnTo>
                    <a:pt x="5838" y="13263"/>
                  </a:lnTo>
                  <a:lnTo>
                    <a:pt x="5935" y="13165"/>
                  </a:lnTo>
                  <a:lnTo>
                    <a:pt x="6009" y="13067"/>
                  </a:lnTo>
                  <a:lnTo>
                    <a:pt x="6082" y="12945"/>
                  </a:lnTo>
                  <a:lnTo>
                    <a:pt x="6131" y="12823"/>
                  </a:lnTo>
                  <a:lnTo>
                    <a:pt x="6155" y="12701"/>
                  </a:lnTo>
                  <a:lnTo>
                    <a:pt x="6155" y="12579"/>
                  </a:lnTo>
                  <a:lnTo>
                    <a:pt x="6155" y="343"/>
                  </a:lnTo>
                  <a:lnTo>
                    <a:pt x="6155" y="221"/>
                  </a:lnTo>
                  <a:lnTo>
                    <a:pt x="6106" y="147"/>
                  </a:lnTo>
                  <a:lnTo>
                    <a:pt x="6058" y="74"/>
                  </a:lnTo>
                  <a:lnTo>
                    <a:pt x="5984" y="25"/>
                  </a:lnTo>
                  <a:lnTo>
                    <a:pt x="591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711" name="Google Shape;711;p47"/>
          <p:cNvGrpSpPr/>
          <p:nvPr/>
        </p:nvGrpSpPr>
        <p:grpSpPr>
          <a:xfrm>
            <a:off x="3745730" y="362235"/>
            <a:ext cx="335905" cy="397142"/>
            <a:chOff x="4636075" y="261925"/>
            <a:chExt cx="401800" cy="475050"/>
          </a:xfrm>
          <a:solidFill>
            <a:schemeClr val="tx1"/>
          </a:solidFill>
        </p:grpSpPr>
        <p:sp>
          <p:nvSpPr>
            <p:cNvPr id="712" name="Google Shape;712;p47"/>
            <p:cNvSpPr/>
            <p:nvPr/>
          </p:nvSpPr>
          <p:spPr>
            <a:xfrm>
              <a:off x="4665400" y="326650"/>
              <a:ext cx="372475" cy="97100"/>
            </a:xfrm>
            <a:custGeom>
              <a:avLst/>
              <a:gdLst/>
              <a:ahLst/>
              <a:cxnLst/>
              <a:rect l="l" t="t" r="r" b="b"/>
              <a:pathLst>
                <a:path w="14899" h="3884" extrusionOk="0">
                  <a:moveTo>
                    <a:pt x="928" y="0"/>
                  </a:moveTo>
                  <a:lnTo>
                    <a:pt x="733" y="25"/>
                  </a:lnTo>
                  <a:lnTo>
                    <a:pt x="562" y="74"/>
                  </a:lnTo>
                  <a:lnTo>
                    <a:pt x="391" y="171"/>
                  </a:lnTo>
                  <a:lnTo>
                    <a:pt x="269" y="269"/>
                  </a:lnTo>
                  <a:lnTo>
                    <a:pt x="147" y="416"/>
                  </a:lnTo>
                  <a:lnTo>
                    <a:pt x="73" y="562"/>
                  </a:lnTo>
                  <a:lnTo>
                    <a:pt x="0" y="733"/>
                  </a:lnTo>
                  <a:lnTo>
                    <a:pt x="0" y="928"/>
                  </a:lnTo>
                  <a:lnTo>
                    <a:pt x="0" y="2956"/>
                  </a:lnTo>
                  <a:lnTo>
                    <a:pt x="0" y="3151"/>
                  </a:lnTo>
                  <a:lnTo>
                    <a:pt x="73" y="3322"/>
                  </a:lnTo>
                  <a:lnTo>
                    <a:pt x="147" y="3468"/>
                  </a:lnTo>
                  <a:lnTo>
                    <a:pt x="269" y="3615"/>
                  </a:lnTo>
                  <a:lnTo>
                    <a:pt x="391" y="3737"/>
                  </a:lnTo>
                  <a:lnTo>
                    <a:pt x="562" y="3810"/>
                  </a:lnTo>
                  <a:lnTo>
                    <a:pt x="733" y="3859"/>
                  </a:lnTo>
                  <a:lnTo>
                    <a:pt x="928" y="3884"/>
                  </a:lnTo>
                  <a:lnTo>
                    <a:pt x="12798" y="3884"/>
                  </a:lnTo>
                  <a:lnTo>
                    <a:pt x="14898" y="1954"/>
                  </a:lnTo>
                  <a:lnTo>
                    <a:pt x="12798"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713" name="Google Shape;713;p47"/>
            <p:cNvSpPr/>
            <p:nvPr/>
          </p:nvSpPr>
          <p:spPr>
            <a:xfrm>
              <a:off x="4636075" y="438375"/>
              <a:ext cx="372475" cy="97125"/>
            </a:xfrm>
            <a:custGeom>
              <a:avLst/>
              <a:gdLst/>
              <a:ahLst/>
              <a:cxnLst/>
              <a:rect l="l" t="t" r="r" b="b"/>
              <a:pathLst>
                <a:path w="14899" h="3885" extrusionOk="0">
                  <a:moveTo>
                    <a:pt x="2101" y="1"/>
                  </a:moveTo>
                  <a:lnTo>
                    <a:pt x="1" y="1930"/>
                  </a:lnTo>
                  <a:lnTo>
                    <a:pt x="2101" y="3884"/>
                  </a:lnTo>
                  <a:lnTo>
                    <a:pt x="13971" y="3884"/>
                  </a:lnTo>
                  <a:lnTo>
                    <a:pt x="14166" y="3860"/>
                  </a:lnTo>
                  <a:lnTo>
                    <a:pt x="14337" y="3811"/>
                  </a:lnTo>
                  <a:lnTo>
                    <a:pt x="14508" y="3713"/>
                  </a:lnTo>
                  <a:lnTo>
                    <a:pt x="14630" y="3615"/>
                  </a:lnTo>
                  <a:lnTo>
                    <a:pt x="14752" y="3469"/>
                  </a:lnTo>
                  <a:lnTo>
                    <a:pt x="14826" y="3322"/>
                  </a:lnTo>
                  <a:lnTo>
                    <a:pt x="14899" y="3151"/>
                  </a:lnTo>
                  <a:lnTo>
                    <a:pt x="14899" y="2956"/>
                  </a:lnTo>
                  <a:lnTo>
                    <a:pt x="14899" y="929"/>
                  </a:lnTo>
                  <a:lnTo>
                    <a:pt x="14899" y="733"/>
                  </a:lnTo>
                  <a:lnTo>
                    <a:pt x="14826" y="563"/>
                  </a:lnTo>
                  <a:lnTo>
                    <a:pt x="14752" y="416"/>
                  </a:lnTo>
                  <a:lnTo>
                    <a:pt x="14630" y="269"/>
                  </a:lnTo>
                  <a:lnTo>
                    <a:pt x="14508" y="147"/>
                  </a:lnTo>
                  <a:lnTo>
                    <a:pt x="14337" y="74"/>
                  </a:lnTo>
                  <a:lnTo>
                    <a:pt x="14166" y="25"/>
                  </a:lnTo>
                  <a:lnTo>
                    <a:pt x="1397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714" name="Google Shape;714;p47"/>
            <p:cNvSpPr/>
            <p:nvPr/>
          </p:nvSpPr>
          <p:spPr>
            <a:xfrm>
              <a:off x="4814975" y="261925"/>
              <a:ext cx="44000" cy="50100"/>
            </a:xfrm>
            <a:custGeom>
              <a:avLst/>
              <a:gdLst/>
              <a:ahLst/>
              <a:cxnLst/>
              <a:rect l="l" t="t" r="r" b="b"/>
              <a:pathLst>
                <a:path w="1760" h="2004" extrusionOk="0">
                  <a:moveTo>
                    <a:pt x="563" y="1"/>
                  </a:moveTo>
                  <a:lnTo>
                    <a:pt x="465" y="25"/>
                  </a:lnTo>
                  <a:lnTo>
                    <a:pt x="343" y="49"/>
                  </a:lnTo>
                  <a:lnTo>
                    <a:pt x="245" y="98"/>
                  </a:lnTo>
                  <a:lnTo>
                    <a:pt x="172" y="171"/>
                  </a:lnTo>
                  <a:lnTo>
                    <a:pt x="99" y="269"/>
                  </a:lnTo>
                  <a:lnTo>
                    <a:pt x="25" y="367"/>
                  </a:lnTo>
                  <a:lnTo>
                    <a:pt x="1" y="465"/>
                  </a:lnTo>
                  <a:lnTo>
                    <a:pt x="1" y="587"/>
                  </a:lnTo>
                  <a:lnTo>
                    <a:pt x="1" y="2003"/>
                  </a:lnTo>
                  <a:lnTo>
                    <a:pt x="1759" y="2003"/>
                  </a:lnTo>
                  <a:lnTo>
                    <a:pt x="1759" y="587"/>
                  </a:lnTo>
                  <a:lnTo>
                    <a:pt x="1759" y="465"/>
                  </a:lnTo>
                  <a:lnTo>
                    <a:pt x="1735" y="367"/>
                  </a:lnTo>
                  <a:lnTo>
                    <a:pt x="1662" y="269"/>
                  </a:lnTo>
                  <a:lnTo>
                    <a:pt x="1588" y="171"/>
                  </a:lnTo>
                  <a:lnTo>
                    <a:pt x="1515" y="98"/>
                  </a:lnTo>
                  <a:lnTo>
                    <a:pt x="1417" y="49"/>
                  </a:lnTo>
                  <a:lnTo>
                    <a:pt x="1295" y="25"/>
                  </a:lnTo>
                  <a:lnTo>
                    <a:pt x="119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715" name="Google Shape;715;p47"/>
            <p:cNvSpPr/>
            <p:nvPr/>
          </p:nvSpPr>
          <p:spPr>
            <a:xfrm>
              <a:off x="4814975" y="550125"/>
              <a:ext cx="44000" cy="186850"/>
            </a:xfrm>
            <a:custGeom>
              <a:avLst/>
              <a:gdLst/>
              <a:ahLst/>
              <a:cxnLst/>
              <a:rect l="l" t="t" r="r" b="b"/>
              <a:pathLst>
                <a:path w="1760" h="7474" extrusionOk="0">
                  <a:moveTo>
                    <a:pt x="1" y="0"/>
                  </a:moveTo>
                  <a:lnTo>
                    <a:pt x="1" y="7474"/>
                  </a:lnTo>
                  <a:lnTo>
                    <a:pt x="1759" y="7474"/>
                  </a:lnTo>
                  <a:lnTo>
                    <a:pt x="1759"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716" name="Google Shape;716;p47"/>
          <p:cNvSpPr/>
          <p:nvPr/>
        </p:nvSpPr>
        <p:spPr>
          <a:xfrm>
            <a:off x="4284931" y="392863"/>
            <a:ext cx="384894" cy="335905"/>
          </a:xfrm>
          <a:custGeom>
            <a:avLst/>
            <a:gdLst/>
            <a:ahLst/>
            <a:cxnLst/>
            <a:rect l="l" t="t" r="r" b="b"/>
            <a:pathLst>
              <a:path w="18416" h="16072" extrusionOk="0">
                <a:moveTo>
                  <a:pt x="9208" y="1"/>
                </a:moveTo>
                <a:lnTo>
                  <a:pt x="1" y="8866"/>
                </a:lnTo>
                <a:lnTo>
                  <a:pt x="2882" y="8866"/>
                </a:lnTo>
                <a:lnTo>
                  <a:pt x="2882" y="15290"/>
                </a:lnTo>
                <a:lnTo>
                  <a:pt x="2907" y="15461"/>
                </a:lnTo>
                <a:lnTo>
                  <a:pt x="2956" y="15607"/>
                </a:lnTo>
                <a:lnTo>
                  <a:pt x="3029" y="15729"/>
                </a:lnTo>
                <a:lnTo>
                  <a:pt x="3102" y="15851"/>
                </a:lnTo>
                <a:lnTo>
                  <a:pt x="3224" y="15949"/>
                </a:lnTo>
                <a:lnTo>
                  <a:pt x="3371" y="16022"/>
                </a:lnTo>
                <a:lnTo>
                  <a:pt x="3517" y="16071"/>
                </a:lnTo>
                <a:lnTo>
                  <a:pt x="7425" y="16071"/>
                </a:lnTo>
                <a:lnTo>
                  <a:pt x="7425" y="13458"/>
                </a:lnTo>
                <a:lnTo>
                  <a:pt x="7450" y="13165"/>
                </a:lnTo>
                <a:lnTo>
                  <a:pt x="7547" y="12896"/>
                </a:lnTo>
                <a:lnTo>
                  <a:pt x="7669" y="12652"/>
                </a:lnTo>
                <a:lnTo>
                  <a:pt x="7840" y="12457"/>
                </a:lnTo>
                <a:lnTo>
                  <a:pt x="8060" y="12286"/>
                </a:lnTo>
                <a:lnTo>
                  <a:pt x="8280" y="12164"/>
                </a:lnTo>
                <a:lnTo>
                  <a:pt x="8549" y="12066"/>
                </a:lnTo>
                <a:lnTo>
                  <a:pt x="8842" y="12041"/>
                </a:lnTo>
                <a:lnTo>
                  <a:pt x="9574" y="12041"/>
                </a:lnTo>
                <a:lnTo>
                  <a:pt x="9867" y="12066"/>
                </a:lnTo>
                <a:lnTo>
                  <a:pt x="10136" y="12164"/>
                </a:lnTo>
                <a:lnTo>
                  <a:pt x="10356" y="12286"/>
                </a:lnTo>
                <a:lnTo>
                  <a:pt x="10576" y="12457"/>
                </a:lnTo>
                <a:lnTo>
                  <a:pt x="10747" y="12652"/>
                </a:lnTo>
                <a:lnTo>
                  <a:pt x="10869" y="12896"/>
                </a:lnTo>
                <a:lnTo>
                  <a:pt x="10967" y="13165"/>
                </a:lnTo>
                <a:lnTo>
                  <a:pt x="10991" y="13458"/>
                </a:lnTo>
                <a:lnTo>
                  <a:pt x="10991" y="16071"/>
                </a:lnTo>
                <a:lnTo>
                  <a:pt x="14899" y="16071"/>
                </a:lnTo>
                <a:lnTo>
                  <a:pt x="15045" y="16022"/>
                </a:lnTo>
                <a:lnTo>
                  <a:pt x="15192" y="15949"/>
                </a:lnTo>
                <a:lnTo>
                  <a:pt x="15314" y="15851"/>
                </a:lnTo>
                <a:lnTo>
                  <a:pt x="15387" y="15729"/>
                </a:lnTo>
                <a:lnTo>
                  <a:pt x="15460" y="15607"/>
                </a:lnTo>
                <a:lnTo>
                  <a:pt x="15509" y="15461"/>
                </a:lnTo>
                <a:lnTo>
                  <a:pt x="15534" y="15290"/>
                </a:lnTo>
                <a:lnTo>
                  <a:pt x="15534" y="8866"/>
                </a:lnTo>
                <a:lnTo>
                  <a:pt x="18416" y="8866"/>
                </a:lnTo>
                <a:lnTo>
                  <a:pt x="9208"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717" name="Google Shape;717;p47"/>
          <p:cNvGrpSpPr/>
          <p:nvPr/>
        </p:nvGrpSpPr>
        <p:grpSpPr>
          <a:xfrm>
            <a:off x="4872282" y="395424"/>
            <a:ext cx="336908" cy="330262"/>
            <a:chOff x="5983625" y="301625"/>
            <a:chExt cx="403000" cy="395050"/>
          </a:xfrm>
          <a:solidFill>
            <a:schemeClr val="tx1"/>
          </a:solidFill>
        </p:grpSpPr>
        <p:sp>
          <p:nvSpPr>
            <p:cNvPr id="718" name="Google Shape;718;p47"/>
            <p:cNvSpPr/>
            <p:nvPr/>
          </p:nvSpPr>
          <p:spPr>
            <a:xfrm>
              <a:off x="5983625" y="319925"/>
              <a:ext cx="403000" cy="67200"/>
            </a:xfrm>
            <a:custGeom>
              <a:avLst/>
              <a:gdLst/>
              <a:ahLst/>
              <a:cxnLst/>
              <a:rect l="l" t="t" r="r" b="b"/>
              <a:pathLst>
                <a:path w="16120" h="2688" extrusionOk="0">
                  <a:moveTo>
                    <a:pt x="3102" y="416"/>
                  </a:moveTo>
                  <a:lnTo>
                    <a:pt x="3273" y="465"/>
                  </a:lnTo>
                  <a:lnTo>
                    <a:pt x="3444" y="562"/>
                  </a:lnTo>
                  <a:lnTo>
                    <a:pt x="3566" y="660"/>
                  </a:lnTo>
                  <a:lnTo>
                    <a:pt x="3688" y="807"/>
                  </a:lnTo>
                  <a:lnTo>
                    <a:pt x="3762" y="953"/>
                  </a:lnTo>
                  <a:lnTo>
                    <a:pt x="3810" y="1124"/>
                  </a:lnTo>
                  <a:lnTo>
                    <a:pt x="3835" y="1320"/>
                  </a:lnTo>
                  <a:lnTo>
                    <a:pt x="3810" y="1491"/>
                  </a:lnTo>
                  <a:lnTo>
                    <a:pt x="3762" y="1661"/>
                  </a:lnTo>
                  <a:lnTo>
                    <a:pt x="3688" y="1808"/>
                  </a:lnTo>
                  <a:lnTo>
                    <a:pt x="3566" y="1955"/>
                  </a:lnTo>
                  <a:lnTo>
                    <a:pt x="3444" y="2052"/>
                  </a:lnTo>
                  <a:lnTo>
                    <a:pt x="3273" y="2150"/>
                  </a:lnTo>
                  <a:lnTo>
                    <a:pt x="3102" y="2199"/>
                  </a:lnTo>
                  <a:lnTo>
                    <a:pt x="2931" y="2223"/>
                  </a:lnTo>
                  <a:lnTo>
                    <a:pt x="2760" y="2199"/>
                  </a:lnTo>
                  <a:lnTo>
                    <a:pt x="2589" y="2150"/>
                  </a:lnTo>
                  <a:lnTo>
                    <a:pt x="2418" y="2052"/>
                  </a:lnTo>
                  <a:lnTo>
                    <a:pt x="2296" y="1955"/>
                  </a:lnTo>
                  <a:lnTo>
                    <a:pt x="2174" y="1808"/>
                  </a:lnTo>
                  <a:lnTo>
                    <a:pt x="2101" y="1661"/>
                  </a:lnTo>
                  <a:lnTo>
                    <a:pt x="2052" y="1491"/>
                  </a:lnTo>
                  <a:lnTo>
                    <a:pt x="2028" y="1320"/>
                  </a:lnTo>
                  <a:lnTo>
                    <a:pt x="2052" y="1124"/>
                  </a:lnTo>
                  <a:lnTo>
                    <a:pt x="2101" y="953"/>
                  </a:lnTo>
                  <a:lnTo>
                    <a:pt x="2174" y="807"/>
                  </a:lnTo>
                  <a:lnTo>
                    <a:pt x="2296" y="660"/>
                  </a:lnTo>
                  <a:lnTo>
                    <a:pt x="2418" y="562"/>
                  </a:lnTo>
                  <a:lnTo>
                    <a:pt x="2589" y="465"/>
                  </a:lnTo>
                  <a:lnTo>
                    <a:pt x="2760" y="416"/>
                  </a:lnTo>
                  <a:close/>
                  <a:moveTo>
                    <a:pt x="13360" y="416"/>
                  </a:moveTo>
                  <a:lnTo>
                    <a:pt x="13531" y="465"/>
                  </a:lnTo>
                  <a:lnTo>
                    <a:pt x="13702" y="562"/>
                  </a:lnTo>
                  <a:lnTo>
                    <a:pt x="13824" y="660"/>
                  </a:lnTo>
                  <a:lnTo>
                    <a:pt x="13946" y="807"/>
                  </a:lnTo>
                  <a:lnTo>
                    <a:pt x="14019" y="953"/>
                  </a:lnTo>
                  <a:lnTo>
                    <a:pt x="14068" y="1124"/>
                  </a:lnTo>
                  <a:lnTo>
                    <a:pt x="14093" y="1320"/>
                  </a:lnTo>
                  <a:lnTo>
                    <a:pt x="14068" y="1491"/>
                  </a:lnTo>
                  <a:lnTo>
                    <a:pt x="14019" y="1661"/>
                  </a:lnTo>
                  <a:lnTo>
                    <a:pt x="13946" y="1808"/>
                  </a:lnTo>
                  <a:lnTo>
                    <a:pt x="13824" y="1955"/>
                  </a:lnTo>
                  <a:lnTo>
                    <a:pt x="13702" y="2052"/>
                  </a:lnTo>
                  <a:lnTo>
                    <a:pt x="13531" y="2150"/>
                  </a:lnTo>
                  <a:lnTo>
                    <a:pt x="13360" y="2199"/>
                  </a:lnTo>
                  <a:lnTo>
                    <a:pt x="13189" y="2223"/>
                  </a:lnTo>
                  <a:lnTo>
                    <a:pt x="13018" y="2199"/>
                  </a:lnTo>
                  <a:lnTo>
                    <a:pt x="12847" y="2150"/>
                  </a:lnTo>
                  <a:lnTo>
                    <a:pt x="12676" y="2052"/>
                  </a:lnTo>
                  <a:lnTo>
                    <a:pt x="12554" y="1955"/>
                  </a:lnTo>
                  <a:lnTo>
                    <a:pt x="12432" y="1808"/>
                  </a:lnTo>
                  <a:lnTo>
                    <a:pt x="12359" y="1661"/>
                  </a:lnTo>
                  <a:lnTo>
                    <a:pt x="12310" y="1491"/>
                  </a:lnTo>
                  <a:lnTo>
                    <a:pt x="12285" y="1320"/>
                  </a:lnTo>
                  <a:lnTo>
                    <a:pt x="12310" y="1124"/>
                  </a:lnTo>
                  <a:lnTo>
                    <a:pt x="12359" y="953"/>
                  </a:lnTo>
                  <a:lnTo>
                    <a:pt x="12432" y="807"/>
                  </a:lnTo>
                  <a:lnTo>
                    <a:pt x="12554" y="660"/>
                  </a:lnTo>
                  <a:lnTo>
                    <a:pt x="12676" y="562"/>
                  </a:lnTo>
                  <a:lnTo>
                    <a:pt x="12847" y="465"/>
                  </a:lnTo>
                  <a:lnTo>
                    <a:pt x="13018" y="416"/>
                  </a:lnTo>
                  <a:close/>
                  <a:moveTo>
                    <a:pt x="0" y="1"/>
                  </a:moveTo>
                  <a:lnTo>
                    <a:pt x="0" y="2687"/>
                  </a:lnTo>
                  <a:lnTo>
                    <a:pt x="16120" y="2687"/>
                  </a:lnTo>
                  <a:lnTo>
                    <a:pt x="1612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719" name="Google Shape;719;p47"/>
            <p:cNvSpPr/>
            <p:nvPr/>
          </p:nvSpPr>
          <p:spPr>
            <a:xfrm>
              <a:off x="5983625" y="664900"/>
              <a:ext cx="403000" cy="31775"/>
            </a:xfrm>
            <a:custGeom>
              <a:avLst/>
              <a:gdLst/>
              <a:ahLst/>
              <a:cxnLst/>
              <a:rect l="l" t="t" r="r" b="b"/>
              <a:pathLst>
                <a:path w="16120" h="1271" extrusionOk="0">
                  <a:moveTo>
                    <a:pt x="0" y="1"/>
                  </a:moveTo>
                  <a:lnTo>
                    <a:pt x="0" y="489"/>
                  </a:lnTo>
                  <a:lnTo>
                    <a:pt x="25" y="660"/>
                  </a:lnTo>
                  <a:lnTo>
                    <a:pt x="74" y="807"/>
                  </a:lnTo>
                  <a:lnTo>
                    <a:pt x="147" y="929"/>
                  </a:lnTo>
                  <a:lnTo>
                    <a:pt x="220" y="1051"/>
                  </a:lnTo>
                  <a:lnTo>
                    <a:pt x="342" y="1149"/>
                  </a:lnTo>
                  <a:lnTo>
                    <a:pt x="489" y="1222"/>
                  </a:lnTo>
                  <a:lnTo>
                    <a:pt x="635" y="1271"/>
                  </a:lnTo>
                  <a:lnTo>
                    <a:pt x="15485" y="1271"/>
                  </a:lnTo>
                  <a:lnTo>
                    <a:pt x="15631" y="1222"/>
                  </a:lnTo>
                  <a:lnTo>
                    <a:pt x="15778" y="1149"/>
                  </a:lnTo>
                  <a:lnTo>
                    <a:pt x="15900" y="1051"/>
                  </a:lnTo>
                  <a:lnTo>
                    <a:pt x="15973" y="929"/>
                  </a:lnTo>
                  <a:lnTo>
                    <a:pt x="16046" y="807"/>
                  </a:lnTo>
                  <a:lnTo>
                    <a:pt x="16095" y="660"/>
                  </a:lnTo>
                  <a:lnTo>
                    <a:pt x="16120" y="489"/>
                  </a:lnTo>
                  <a:lnTo>
                    <a:pt x="16120" y="1"/>
                  </a:lnTo>
                  <a:lnTo>
                    <a:pt x="16095" y="172"/>
                  </a:lnTo>
                  <a:lnTo>
                    <a:pt x="16046" y="318"/>
                  </a:lnTo>
                  <a:lnTo>
                    <a:pt x="15973" y="440"/>
                  </a:lnTo>
                  <a:lnTo>
                    <a:pt x="15900" y="562"/>
                  </a:lnTo>
                  <a:lnTo>
                    <a:pt x="15778" y="660"/>
                  </a:lnTo>
                  <a:lnTo>
                    <a:pt x="15631" y="733"/>
                  </a:lnTo>
                  <a:lnTo>
                    <a:pt x="15485" y="782"/>
                  </a:lnTo>
                  <a:lnTo>
                    <a:pt x="635" y="782"/>
                  </a:lnTo>
                  <a:lnTo>
                    <a:pt x="489" y="733"/>
                  </a:lnTo>
                  <a:lnTo>
                    <a:pt x="342" y="660"/>
                  </a:lnTo>
                  <a:lnTo>
                    <a:pt x="220" y="562"/>
                  </a:lnTo>
                  <a:lnTo>
                    <a:pt x="147" y="440"/>
                  </a:lnTo>
                  <a:lnTo>
                    <a:pt x="74" y="318"/>
                  </a:lnTo>
                  <a:lnTo>
                    <a:pt x="25" y="172"/>
                  </a:ln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720" name="Google Shape;720;p47"/>
            <p:cNvSpPr/>
            <p:nvPr/>
          </p:nvSpPr>
          <p:spPr>
            <a:xfrm>
              <a:off x="6041025" y="301625"/>
              <a:ext cx="29325" cy="63500"/>
            </a:xfrm>
            <a:custGeom>
              <a:avLst/>
              <a:gdLst/>
              <a:ahLst/>
              <a:cxnLst/>
              <a:rect l="l" t="t" r="r" b="b"/>
              <a:pathLst>
                <a:path w="1173" h="2540" extrusionOk="0">
                  <a:moveTo>
                    <a:pt x="391" y="0"/>
                  </a:moveTo>
                  <a:lnTo>
                    <a:pt x="293" y="49"/>
                  </a:lnTo>
                  <a:lnTo>
                    <a:pt x="220" y="73"/>
                  </a:lnTo>
                  <a:lnTo>
                    <a:pt x="147" y="147"/>
                  </a:lnTo>
                  <a:lnTo>
                    <a:pt x="74" y="220"/>
                  </a:lnTo>
                  <a:lnTo>
                    <a:pt x="49" y="293"/>
                  </a:lnTo>
                  <a:lnTo>
                    <a:pt x="0" y="391"/>
                  </a:lnTo>
                  <a:lnTo>
                    <a:pt x="0" y="488"/>
                  </a:lnTo>
                  <a:lnTo>
                    <a:pt x="0" y="2052"/>
                  </a:lnTo>
                  <a:lnTo>
                    <a:pt x="0" y="2149"/>
                  </a:lnTo>
                  <a:lnTo>
                    <a:pt x="49" y="2247"/>
                  </a:lnTo>
                  <a:lnTo>
                    <a:pt x="74" y="2320"/>
                  </a:lnTo>
                  <a:lnTo>
                    <a:pt x="147" y="2393"/>
                  </a:lnTo>
                  <a:lnTo>
                    <a:pt x="220" y="2467"/>
                  </a:lnTo>
                  <a:lnTo>
                    <a:pt x="293" y="2491"/>
                  </a:lnTo>
                  <a:lnTo>
                    <a:pt x="391" y="2540"/>
                  </a:lnTo>
                  <a:lnTo>
                    <a:pt x="782" y="2540"/>
                  </a:lnTo>
                  <a:lnTo>
                    <a:pt x="879" y="2491"/>
                  </a:lnTo>
                  <a:lnTo>
                    <a:pt x="953" y="2467"/>
                  </a:lnTo>
                  <a:lnTo>
                    <a:pt x="1026" y="2393"/>
                  </a:lnTo>
                  <a:lnTo>
                    <a:pt x="1099" y="2320"/>
                  </a:lnTo>
                  <a:lnTo>
                    <a:pt x="1124" y="2247"/>
                  </a:lnTo>
                  <a:lnTo>
                    <a:pt x="1173" y="2149"/>
                  </a:lnTo>
                  <a:lnTo>
                    <a:pt x="1173" y="2052"/>
                  </a:lnTo>
                  <a:lnTo>
                    <a:pt x="1173" y="488"/>
                  </a:lnTo>
                  <a:lnTo>
                    <a:pt x="1173" y="391"/>
                  </a:lnTo>
                  <a:lnTo>
                    <a:pt x="1124" y="293"/>
                  </a:lnTo>
                  <a:lnTo>
                    <a:pt x="1099" y="220"/>
                  </a:lnTo>
                  <a:lnTo>
                    <a:pt x="1026" y="147"/>
                  </a:lnTo>
                  <a:lnTo>
                    <a:pt x="953" y="73"/>
                  </a:lnTo>
                  <a:lnTo>
                    <a:pt x="879" y="49"/>
                  </a:lnTo>
                  <a:lnTo>
                    <a:pt x="782"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721" name="Google Shape;721;p47"/>
            <p:cNvSpPr/>
            <p:nvPr/>
          </p:nvSpPr>
          <p:spPr>
            <a:xfrm>
              <a:off x="6297450" y="301625"/>
              <a:ext cx="29350" cy="63500"/>
            </a:xfrm>
            <a:custGeom>
              <a:avLst/>
              <a:gdLst/>
              <a:ahLst/>
              <a:cxnLst/>
              <a:rect l="l" t="t" r="r" b="b"/>
              <a:pathLst>
                <a:path w="1174" h="2540" extrusionOk="0">
                  <a:moveTo>
                    <a:pt x="392" y="0"/>
                  </a:moveTo>
                  <a:lnTo>
                    <a:pt x="294" y="49"/>
                  </a:lnTo>
                  <a:lnTo>
                    <a:pt x="221" y="73"/>
                  </a:lnTo>
                  <a:lnTo>
                    <a:pt x="147" y="147"/>
                  </a:lnTo>
                  <a:lnTo>
                    <a:pt x="74" y="220"/>
                  </a:lnTo>
                  <a:lnTo>
                    <a:pt x="50" y="293"/>
                  </a:lnTo>
                  <a:lnTo>
                    <a:pt x="1" y="391"/>
                  </a:lnTo>
                  <a:lnTo>
                    <a:pt x="1" y="488"/>
                  </a:lnTo>
                  <a:lnTo>
                    <a:pt x="1" y="2052"/>
                  </a:lnTo>
                  <a:lnTo>
                    <a:pt x="1" y="2149"/>
                  </a:lnTo>
                  <a:lnTo>
                    <a:pt x="50" y="2247"/>
                  </a:lnTo>
                  <a:lnTo>
                    <a:pt x="74" y="2320"/>
                  </a:lnTo>
                  <a:lnTo>
                    <a:pt x="147" y="2393"/>
                  </a:lnTo>
                  <a:lnTo>
                    <a:pt x="221" y="2467"/>
                  </a:lnTo>
                  <a:lnTo>
                    <a:pt x="294" y="2491"/>
                  </a:lnTo>
                  <a:lnTo>
                    <a:pt x="392" y="2540"/>
                  </a:lnTo>
                  <a:lnTo>
                    <a:pt x="782" y="2540"/>
                  </a:lnTo>
                  <a:lnTo>
                    <a:pt x="880" y="2491"/>
                  </a:lnTo>
                  <a:lnTo>
                    <a:pt x="953" y="2467"/>
                  </a:lnTo>
                  <a:lnTo>
                    <a:pt x="1027" y="2393"/>
                  </a:lnTo>
                  <a:lnTo>
                    <a:pt x="1100" y="2320"/>
                  </a:lnTo>
                  <a:lnTo>
                    <a:pt x="1124" y="2247"/>
                  </a:lnTo>
                  <a:lnTo>
                    <a:pt x="1173" y="2149"/>
                  </a:lnTo>
                  <a:lnTo>
                    <a:pt x="1173" y="2052"/>
                  </a:lnTo>
                  <a:lnTo>
                    <a:pt x="1173" y="488"/>
                  </a:lnTo>
                  <a:lnTo>
                    <a:pt x="1173" y="391"/>
                  </a:lnTo>
                  <a:lnTo>
                    <a:pt x="1124" y="293"/>
                  </a:lnTo>
                  <a:lnTo>
                    <a:pt x="1100" y="220"/>
                  </a:lnTo>
                  <a:lnTo>
                    <a:pt x="1027" y="147"/>
                  </a:lnTo>
                  <a:lnTo>
                    <a:pt x="953" y="73"/>
                  </a:lnTo>
                  <a:lnTo>
                    <a:pt x="880" y="49"/>
                  </a:lnTo>
                  <a:lnTo>
                    <a:pt x="782"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722" name="Google Shape;722;p47"/>
            <p:cNvSpPr/>
            <p:nvPr/>
          </p:nvSpPr>
          <p:spPr>
            <a:xfrm>
              <a:off x="6097200" y="509200"/>
              <a:ext cx="50700" cy="53775"/>
            </a:xfrm>
            <a:custGeom>
              <a:avLst/>
              <a:gdLst/>
              <a:ahLst/>
              <a:cxnLst/>
              <a:rect l="l" t="t" r="r" b="b"/>
              <a:pathLst>
                <a:path w="2028" h="2151" extrusionOk="0">
                  <a:moveTo>
                    <a:pt x="0" y="1"/>
                  </a:moveTo>
                  <a:lnTo>
                    <a:pt x="0" y="2150"/>
                  </a:lnTo>
                  <a:lnTo>
                    <a:pt x="2027" y="2150"/>
                  </a:lnTo>
                  <a:lnTo>
                    <a:pt x="2027"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723" name="Google Shape;723;p47"/>
            <p:cNvSpPr/>
            <p:nvPr/>
          </p:nvSpPr>
          <p:spPr>
            <a:xfrm>
              <a:off x="6097200" y="448150"/>
              <a:ext cx="50700" cy="48875"/>
            </a:xfrm>
            <a:custGeom>
              <a:avLst/>
              <a:gdLst/>
              <a:ahLst/>
              <a:cxnLst/>
              <a:rect l="l" t="t" r="r" b="b"/>
              <a:pathLst>
                <a:path w="2028" h="1955" extrusionOk="0">
                  <a:moveTo>
                    <a:pt x="0" y="1"/>
                  </a:moveTo>
                  <a:lnTo>
                    <a:pt x="0" y="1954"/>
                  </a:lnTo>
                  <a:lnTo>
                    <a:pt x="2027" y="1954"/>
                  </a:lnTo>
                  <a:lnTo>
                    <a:pt x="2027"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724" name="Google Shape;724;p47"/>
            <p:cNvSpPr/>
            <p:nvPr/>
          </p:nvSpPr>
          <p:spPr>
            <a:xfrm>
              <a:off x="6097200" y="575150"/>
              <a:ext cx="50700" cy="48875"/>
            </a:xfrm>
            <a:custGeom>
              <a:avLst/>
              <a:gdLst/>
              <a:ahLst/>
              <a:cxnLst/>
              <a:rect l="l" t="t" r="r" b="b"/>
              <a:pathLst>
                <a:path w="2028" h="1955" extrusionOk="0">
                  <a:moveTo>
                    <a:pt x="0" y="1"/>
                  </a:moveTo>
                  <a:lnTo>
                    <a:pt x="0" y="1954"/>
                  </a:lnTo>
                  <a:lnTo>
                    <a:pt x="2027" y="1954"/>
                  </a:lnTo>
                  <a:lnTo>
                    <a:pt x="2027"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725" name="Google Shape;725;p47"/>
            <p:cNvSpPr/>
            <p:nvPr/>
          </p:nvSpPr>
          <p:spPr>
            <a:xfrm>
              <a:off x="6160075" y="575150"/>
              <a:ext cx="50100" cy="48875"/>
            </a:xfrm>
            <a:custGeom>
              <a:avLst/>
              <a:gdLst/>
              <a:ahLst/>
              <a:cxnLst/>
              <a:rect l="l" t="t" r="r" b="b"/>
              <a:pathLst>
                <a:path w="2004" h="1955" extrusionOk="0">
                  <a:moveTo>
                    <a:pt x="1" y="1"/>
                  </a:moveTo>
                  <a:lnTo>
                    <a:pt x="1" y="1954"/>
                  </a:lnTo>
                  <a:lnTo>
                    <a:pt x="2003" y="1954"/>
                  </a:lnTo>
                  <a:lnTo>
                    <a:pt x="2003"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726" name="Google Shape;726;p47"/>
            <p:cNvSpPr/>
            <p:nvPr/>
          </p:nvSpPr>
          <p:spPr>
            <a:xfrm>
              <a:off x="6034300" y="509200"/>
              <a:ext cx="50700" cy="53775"/>
            </a:xfrm>
            <a:custGeom>
              <a:avLst/>
              <a:gdLst/>
              <a:ahLst/>
              <a:cxnLst/>
              <a:rect l="l" t="t" r="r" b="b"/>
              <a:pathLst>
                <a:path w="2028" h="2151" extrusionOk="0">
                  <a:moveTo>
                    <a:pt x="1" y="1"/>
                  </a:moveTo>
                  <a:lnTo>
                    <a:pt x="1" y="2150"/>
                  </a:lnTo>
                  <a:lnTo>
                    <a:pt x="2028" y="2150"/>
                  </a:lnTo>
                  <a:lnTo>
                    <a:pt x="202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727" name="Google Shape;727;p47"/>
            <p:cNvSpPr/>
            <p:nvPr/>
          </p:nvSpPr>
          <p:spPr>
            <a:xfrm>
              <a:off x="6034300" y="575150"/>
              <a:ext cx="50700" cy="48875"/>
            </a:xfrm>
            <a:custGeom>
              <a:avLst/>
              <a:gdLst/>
              <a:ahLst/>
              <a:cxnLst/>
              <a:rect l="l" t="t" r="r" b="b"/>
              <a:pathLst>
                <a:path w="2028" h="1955" extrusionOk="0">
                  <a:moveTo>
                    <a:pt x="1" y="1"/>
                  </a:moveTo>
                  <a:lnTo>
                    <a:pt x="1" y="1954"/>
                  </a:lnTo>
                  <a:lnTo>
                    <a:pt x="2028" y="1954"/>
                  </a:lnTo>
                  <a:lnTo>
                    <a:pt x="202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728" name="Google Shape;728;p47"/>
            <p:cNvSpPr/>
            <p:nvPr/>
          </p:nvSpPr>
          <p:spPr>
            <a:xfrm>
              <a:off x="6034300" y="448150"/>
              <a:ext cx="50700" cy="48875"/>
            </a:xfrm>
            <a:custGeom>
              <a:avLst/>
              <a:gdLst/>
              <a:ahLst/>
              <a:cxnLst/>
              <a:rect l="l" t="t" r="r" b="b"/>
              <a:pathLst>
                <a:path w="2028" h="1955" extrusionOk="0">
                  <a:moveTo>
                    <a:pt x="1" y="1"/>
                  </a:moveTo>
                  <a:lnTo>
                    <a:pt x="1" y="1954"/>
                  </a:lnTo>
                  <a:lnTo>
                    <a:pt x="2028" y="1954"/>
                  </a:lnTo>
                  <a:lnTo>
                    <a:pt x="202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729" name="Google Shape;729;p47"/>
            <p:cNvSpPr/>
            <p:nvPr/>
          </p:nvSpPr>
          <p:spPr>
            <a:xfrm>
              <a:off x="6160075" y="509200"/>
              <a:ext cx="50100" cy="53775"/>
            </a:xfrm>
            <a:custGeom>
              <a:avLst/>
              <a:gdLst/>
              <a:ahLst/>
              <a:cxnLst/>
              <a:rect l="l" t="t" r="r" b="b"/>
              <a:pathLst>
                <a:path w="2004" h="2151" extrusionOk="0">
                  <a:moveTo>
                    <a:pt x="1" y="1"/>
                  </a:moveTo>
                  <a:lnTo>
                    <a:pt x="1" y="2150"/>
                  </a:lnTo>
                  <a:lnTo>
                    <a:pt x="2003" y="2150"/>
                  </a:lnTo>
                  <a:lnTo>
                    <a:pt x="2003"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730" name="Google Shape;730;p47"/>
            <p:cNvSpPr/>
            <p:nvPr/>
          </p:nvSpPr>
          <p:spPr>
            <a:xfrm>
              <a:off x="5983625" y="399300"/>
              <a:ext cx="403000" cy="272950"/>
            </a:xfrm>
            <a:custGeom>
              <a:avLst/>
              <a:gdLst/>
              <a:ahLst/>
              <a:cxnLst/>
              <a:rect l="l" t="t" r="r" b="b"/>
              <a:pathLst>
                <a:path w="16120" h="10918" extrusionOk="0">
                  <a:moveTo>
                    <a:pt x="14434" y="1466"/>
                  </a:moveTo>
                  <a:lnTo>
                    <a:pt x="14508" y="1515"/>
                  </a:lnTo>
                  <a:lnTo>
                    <a:pt x="14557" y="1613"/>
                  </a:lnTo>
                  <a:lnTo>
                    <a:pt x="14581" y="1710"/>
                  </a:lnTo>
                  <a:lnTo>
                    <a:pt x="14581" y="9233"/>
                  </a:lnTo>
                  <a:lnTo>
                    <a:pt x="14557" y="9330"/>
                  </a:lnTo>
                  <a:lnTo>
                    <a:pt x="14508" y="9404"/>
                  </a:lnTo>
                  <a:lnTo>
                    <a:pt x="14434" y="9452"/>
                  </a:lnTo>
                  <a:lnTo>
                    <a:pt x="14337" y="9477"/>
                  </a:lnTo>
                  <a:lnTo>
                    <a:pt x="1783" y="9477"/>
                  </a:lnTo>
                  <a:lnTo>
                    <a:pt x="1686" y="9452"/>
                  </a:lnTo>
                  <a:lnTo>
                    <a:pt x="1612" y="9404"/>
                  </a:lnTo>
                  <a:lnTo>
                    <a:pt x="1564" y="9330"/>
                  </a:lnTo>
                  <a:lnTo>
                    <a:pt x="1539" y="9233"/>
                  </a:lnTo>
                  <a:lnTo>
                    <a:pt x="1539" y="1710"/>
                  </a:lnTo>
                  <a:lnTo>
                    <a:pt x="1564" y="1613"/>
                  </a:lnTo>
                  <a:lnTo>
                    <a:pt x="1612" y="1515"/>
                  </a:lnTo>
                  <a:lnTo>
                    <a:pt x="1686" y="1466"/>
                  </a:lnTo>
                  <a:close/>
                  <a:moveTo>
                    <a:pt x="0" y="1"/>
                  </a:moveTo>
                  <a:lnTo>
                    <a:pt x="0" y="10332"/>
                  </a:lnTo>
                  <a:lnTo>
                    <a:pt x="25" y="10429"/>
                  </a:lnTo>
                  <a:lnTo>
                    <a:pt x="74" y="10527"/>
                  </a:lnTo>
                  <a:lnTo>
                    <a:pt x="147" y="10625"/>
                  </a:lnTo>
                  <a:lnTo>
                    <a:pt x="220" y="10722"/>
                  </a:lnTo>
                  <a:lnTo>
                    <a:pt x="342" y="10796"/>
                  </a:lnTo>
                  <a:lnTo>
                    <a:pt x="489" y="10869"/>
                  </a:lnTo>
                  <a:lnTo>
                    <a:pt x="635" y="10918"/>
                  </a:lnTo>
                  <a:lnTo>
                    <a:pt x="15485" y="10918"/>
                  </a:lnTo>
                  <a:lnTo>
                    <a:pt x="15631" y="10869"/>
                  </a:lnTo>
                  <a:lnTo>
                    <a:pt x="15778" y="10796"/>
                  </a:lnTo>
                  <a:lnTo>
                    <a:pt x="15900" y="10698"/>
                  </a:lnTo>
                  <a:lnTo>
                    <a:pt x="15973" y="10576"/>
                  </a:lnTo>
                  <a:lnTo>
                    <a:pt x="16046" y="10454"/>
                  </a:lnTo>
                  <a:lnTo>
                    <a:pt x="16095" y="10307"/>
                  </a:lnTo>
                  <a:lnTo>
                    <a:pt x="16120" y="10136"/>
                  </a:lnTo>
                  <a:lnTo>
                    <a:pt x="1612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731" name="Google Shape;731;p47"/>
            <p:cNvSpPr/>
            <p:nvPr/>
          </p:nvSpPr>
          <p:spPr>
            <a:xfrm>
              <a:off x="6285250" y="575150"/>
              <a:ext cx="50700" cy="48875"/>
            </a:xfrm>
            <a:custGeom>
              <a:avLst/>
              <a:gdLst/>
              <a:ahLst/>
              <a:cxnLst/>
              <a:rect l="l" t="t" r="r" b="b"/>
              <a:pathLst>
                <a:path w="2028" h="1955" extrusionOk="0">
                  <a:moveTo>
                    <a:pt x="0" y="1"/>
                  </a:moveTo>
                  <a:lnTo>
                    <a:pt x="0" y="1954"/>
                  </a:lnTo>
                  <a:lnTo>
                    <a:pt x="2028" y="1954"/>
                  </a:lnTo>
                  <a:lnTo>
                    <a:pt x="202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732" name="Google Shape;732;p47"/>
            <p:cNvSpPr/>
            <p:nvPr/>
          </p:nvSpPr>
          <p:spPr>
            <a:xfrm>
              <a:off x="6285250" y="509200"/>
              <a:ext cx="50700" cy="53775"/>
            </a:xfrm>
            <a:custGeom>
              <a:avLst/>
              <a:gdLst/>
              <a:ahLst/>
              <a:cxnLst/>
              <a:rect l="l" t="t" r="r" b="b"/>
              <a:pathLst>
                <a:path w="2028" h="2151" extrusionOk="0">
                  <a:moveTo>
                    <a:pt x="0" y="1"/>
                  </a:moveTo>
                  <a:lnTo>
                    <a:pt x="0" y="2150"/>
                  </a:lnTo>
                  <a:lnTo>
                    <a:pt x="2028" y="2150"/>
                  </a:lnTo>
                  <a:lnTo>
                    <a:pt x="202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733" name="Google Shape;733;p47"/>
            <p:cNvSpPr/>
            <p:nvPr/>
          </p:nvSpPr>
          <p:spPr>
            <a:xfrm>
              <a:off x="6285250" y="448150"/>
              <a:ext cx="50700" cy="48875"/>
            </a:xfrm>
            <a:custGeom>
              <a:avLst/>
              <a:gdLst/>
              <a:ahLst/>
              <a:cxnLst/>
              <a:rect l="l" t="t" r="r" b="b"/>
              <a:pathLst>
                <a:path w="2028" h="1955" extrusionOk="0">
                  <a:moveTo>
                    <a:pt x="0" y="1"/>
                  </a:moveTo>
                  <a:lnTo>
                    <a:pt x="0" y="1954"/>
                  </a:lnTo>
                  <a:lnTo>
                    <a:pt x="2028" y="1954"/>
                  </a:lnTo>
                  <a:lnTo>
                    <a:pt x="202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734" name="Google Shape;734;p47"/>
            <p:cNvSpPr/>
            <p:nvPr/>
          </p:nvSpPr>
          <p:spPr>
            <a:xfrm>
              <a:off x="6222350" y="575150"/>
              <a:ext cx="50700" cy="48875"/>
            </a:xfrm>
            <a:custGeom>
              <a:avLst/>
              <a:gdLst/>
              <a:ahLst/>
              <a:cxnLst/>
              <a:rect l="l" t="t" r="r" b="b"/>
              <a:pathLst>
                <a:path w="2028" h="1955" extrusionOk="0">
                  <a:moveTo>
                    <a:pt x="1" y="1"/>
                  </a:moveTo>
                  <a:lnTo>
                    <a:pt x="1" y="1954"/>
                  </a:lnTo>
                  <a:lnTo>
                    <a:pt x="2028" y="1954"/>
                  </a:lnTo>
                  <a:lnTo>
                    <a:pt x="202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735" name="Google Shape;735;p47"/>
            <p:cNvSpPr/>
            <p:nvPr/>
          </p:nvSpPr>
          <p:spPr>
            <a:xfrm>
              <a:off x="6160075" y="448150"/>
              <a:ext cx="50100" cy="48875"/>
            </a:xfrm>
            <a:custGeom>
              <a:avLst/>
              <a:gdLst/>
              <a:ahLst/>
              <a:cxnLst/>
              <a:rect l="l" t="t" r="r" b="b"/>
              <a:pathLst>
                <a:path w="2004" h="1955" extrusionOk="0">
                  <a:moveTo>
                    <a:pt x="1" y="1"/>
                  </a:moveTo>
                  <a:lnTo>
                    <a:pt x="1" y="1954"/>
                  </a:lnTo>
                  <a:lnTo>
                    <a:pt x="2003" y="1954"/>
                  </a:lnTo>
                  <a:lnTo>
                    <a:pt x="2003"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736" name="Google Shape;736;p47"/>
            <p:cNvSpPr/>
            <p:nvPr/>
          </p:nvSpPr>
          <p:spPr>
            <a:xfrm>
              <a:off x="6222350" y="509200"/>
              <a:ext cx="50700" cy="53775"/>
            </a:xfrm>
            <a:custGeom>
              <a:avLst/>
              <a:gdLst/>
              <a:ahLst/>
              <a:cxnLst/>
              <a:rect l="l" t="t" r="r" b="b"/>
              <a:pathLst>
                <a:path w="2028" h="2151" extrusionOk="0">
                  <a:moveTo>
                    <a:pt x="1" y="1"/>
                  </a:moveTo>
                  <a:lnTo>
                    <a:pt x="1" y="2150"/>
                  </a:lnTo>
                  <a:lnTo>
                    <a:pt x="2028" y="2150"/>
                  </a:lnTo>
                  <a:lnTo>
                    <a:pt x="202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737" name="Google Shape;737;p47"/>
            <p:cNvSpPr/>
            <p:nvPr/>
          </p:nvSpPr>
          <p:spPr>
            <a:xfrm>
              <a:off x="6222350" y="448150"/>
              <a:ext cx="50700" cy="48875"/>
            </a:xfrm>
            <a:custGeom>
              <a:avLst/>
              <a:gdLst/>
              <a:ahLst/>
              <a:cxnLst/>
              <a:rect l="l" t="t" r="r" b="b"/>
              <a:pathLst>
                <a:path w="2028" h="1955" extrusionOk="0">
                  <a:moveTo>
                    <a:pt x="1" y="1"/>
                  </a:moveTo>
                  <a:lnTo>
                    <a:pt x="1" y="1954"/>
                  </a:lnTo>
                  <a:lnTo>
                    <a:pt x="2028" y="1954"/>
                  </a:lnTo>
                  <a:lnTo>
                    <a:pt x="202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738" name="Google Shape;738;p47"/>
          <p:cNvGrpSpPr/>
          <p:nvPr/>
        </p:nvGrpSpPr>
        <p:grpSpPr>
          <a:xfrm>
            <a:off x="5438358" y="392853"/>
            <a:ext cx="331808" cy="331307"/>
            <a:chOff x="6660750" y="298550"/>
            <a:chExt cx="396900" cy="396300"/>
          </a:xfrm>
          <a:solidFill>
            <a:schemeClr val="tx1"/>
          </a:solidFill>
        </p:grpSpPr>
        <p:sp>
          <p:nvSpPr>
            <p:cNvPr id="739" name="Google Shape;739;p47"/>
            <p:cNvSpPr/>
            <p:nvPr/>
          </p:nvSpPr>
          <p:spPr>
            <a:xfrm>
              <a:off x="6660750" y="298550"/>
              <a:ext cx="396900" cy="396300"/>
            </a:xfrm>
            <a:custGeom>
              <a:avLst/>
              <a:gdLst/>
              <a:ahLst/>
              <a:cxnLst/>
              <a:rect l="l" t="t" r="r" b="b"/>
              <a:pathLst>
                <a:path w="15876" h="15852" extrusionOk="0">
                  <a:moveTo>
                    <a:pt x="8304" y="978"/>
                  </a:moveTo>
                  <a:lnTo>
                    <a:pt x="8646" y="1002"/>
                  </a:lnTo>
                  <a:lnTo>
                    <a:pt x="8988" y="1051"/>
                  </a:lnTo>
                  <a:lnTo>
                    <a:pt x="9330" y="1100"/>
                  </a:lnTo>
                  <a:lnTo>
                    <a:pt x="9672" y="1198"/>
                  </a:lnTo>
                  <a:lnTo>
                    <a:pt x="10014" y="1271"/>
                  </a:lnTo>
                  <a:lnTo>
                    <a:pt x="10332" y="1393"/>
                  </a:lnTo>
                  <a:lnTo>
                    <a:pt x="10649" y="1515"/>
                  </a:lnTo>
                  <a:lnTo>
                    <a:pt x="10942" y="1662"/>
                  </a:lnTo>
                  <a:lnTo>
                    <a:pt x="11260" y="1808"/>
                  </a:lnTo>
                  <a:lnTo>
                    <a:pt x="11553" y="1979"/>
                  </a:lnTo>
                  <a:lnTo>
                    <a:pt x="11821" y="2150"/>
                  </a:lnTo>
                  <a:lnTo>
                    <a:pt x="12090" y="2346"/>
                  </a:lnTo>
                  <a:lnTo>
                    <a:pt x="12359" y="2565"/>
                  </a:lnTo>
                  <a:lnTo>
                    <a:pt x="12603" y="2785"/>
                  </a:lnTo>
                  <a:lnTo>
                    <a:pt x="12847" y="3005"/>
                  </a:lnTo>
                  <a:lnTo>
                    <a:pt x="13091" y="3249"/>
                  </a:lnTo>
                  <a:lnTo>
                    <a:pt x="13311" y="3493"/>
                  </a:lnTo>
                  <a:lnTo>
                    <a:pt x="13507" y="3762"/>
                  </a:lnTo>
                  <a:lnTo>
                    <a:pt x="13702" y="4031"/>
                  </a:lnTo>
                  <a:lnTo>
                    <a:pt x="13897" y="4324"/>
                  </a:lnTo>
                  <a:lnTo>
                    <a:pt x="14044" y="4617"/>
                  </a:lnTo>
                  <a:lnTo>
                    <a:pt x="14215" y="4910"/>
                  </a:lnTo>
                  <a:lnTo>
                    <a:pt x="14337" y="5227"/>
                  </a:lnTo>
                  <a:lnTo>
                    <a:pt x="14483" y="5545"/>
                  </a:lnTo>
                  <a:lnTo>
                    <a:pt x="14581" y="5862"/>
                  </a:lnTo>
                  <a:lnTo>
                    <a:pt x="14679" y="6180"/>
                  </a:lnTo>
                  <a:lnTo>
                    <a:pt x="14752" y="6522"/>
                  </a:lnTo>
                  <a:lnTo>
                    <a:pt x="14825" y="6864"/>
                  </a:lnTo>
                  <a:lnTo>
                    <a:pt x="14850" y="7206"/>
                  </a:lnTo>
                  <a:lnTo>
                    <a:pt x="14899" y="7572"/>
                  </a:lnTo>
                  <a:lnTo>
                    <a:pt x="14899" y="7938"/>
                  </a:lnTo>
                  <a:lnTo>
                    <a:pt x="14899" y="8280"/>
                  </a:lnTo>
                  <a:lnTo>
                    <a:pt x="14850" y="8647"/>
                  </a:lnTo>
                  <a:lnTo>
                    <a:pt x="14825" y="8989"/>
                  </a:lnTo>
                  <a:lnTo>
                    <a:pt x="14752" y="9331"/>
                  </a:lnTo>
                  <a:lnTo>
                    <a:pt x="14679" y="9672"/>
                  </a:lnTo>
                  <a:lnTo>
                    <a:pt x="14581" y="9990"/>
                  </a:lnTo>
                  <a:lnTo>
                    <a:pt x="14483" y="10307"/>
                  </a:lnTo>
                  <a:lnTo>
                    <a:pt x="14337" y="10625"/>
                  </a:lnTo>
                  <a:lnTo>
                    <a:pt x="14215" y="10942"/>
                  </a:lnTo>
                  <a:lnTo>
                    <a:pt x="14044" y="11236"/>
                  </a:lnTo>
                  <a:lnTo>
                    <a:pt x="13897" y="11529"/>
                  </a:lnTo>
                  <a:lnTo>
                    <a:pt x="13702" y="11822"/>
                  </a:lnTo>
                  <a:lnTo>
                    <a:pt x="13507" y="12090"/>
                  </a:lnTo>
                  <a:lnTo>
                    <a:pt x="13311" y="12359"/>
                  </a:lnTo>
                  <a:lnTo>
                    <a:pt x="13091" y="12603"/>
                  </a:lnTo>
                  <a:lnTo>
                    <a:pt x="12847" y="12847"/>
                  </a:lnTo>
                  <a:lnTo>
                    <a:pt x="12603" y="13067"/>
                  </a:lnTo>
                  <a:lnTo>
                    <a:pt x="12359" y="13287"/>
                  </a:lnTo>
                  <a:lnTo>
                    <a:pt x="12090" y="13507"/>
                  </a:lnTo>
                  <a:lnTo>
                    <a:pt x="11821" y="13702"/>
                  </a:lnTo>
                  <a:lnTo>
                    <a:pt x="11553" y="13873"/>
                  </a:lnTo>
                  <a:lnTo>
                    <a:pt x="11260" y="14044"/>
                  </a:lnTo>
                  <a:lnTo>
                    <a:pt x="10942" y="14191"/>
                  </a:lnTo>
                  <a:lnTo>
                    <a:pt x="10649" y="14337"/>
                  </a:lnTo>
                  <a:lnTo>
                    <a:pt x="10332" y="14459"/>
                  </a:lnTo>
                  <a:lnTo>
                    <a:pt x="10014" y="14581"/>
                  </a:lnTo>
                  <a:lnTo>
                    <a:pt x="9672" y="14655"/>
                  </a:lnTo>
                  <a:lnTo>
                    <a:pt x="9330" y="14752"/>
                  </a:lnTo>
                  <a:lnTo>
                    <a:pt x="8988" y="14801"/>
                  </a:lnTo>
                  <a:lnTo>
                    <a:pt x="8646" y="14850"/>
                  </a:lnTo>
                  <a:lnTo>
                    <a:pt x="8304" y="14875"/>
                  </a:lnTo>
                  <a:lnTo>
                    <a:pt x="7572" y="14875"/>
                  </a:lnTo>
                  <a:lnTo>
                    <a:pt x="7230" y="14850"/>
                  </a:lnTo>
                  <a:lnTo>
                    <a:pt x="6888" y="14801"/>
                  </a:lnTo>
                  <a:lnTo>
                    <a:pt x="6546" y="14752"/>
                  </a:lnTo>
                  <a:lnTo>
                    <a:pt x="6204" y="14655"/>
                  </a:lnTo>
                  <a:lnTo>
                    <a:pt x="5862" y="14581"/>
                  </a:lnTo>
                  <a:lnTo>
                    <a:pt x="5545" y="14459"/>
                  </a:lnTo>
                  <a:lnTo>
                    <a:pt x="5227" y="14337"/>
                  </a:lnTo>
                  <a:lnTo>
                    <a:pt x="4934" y="14191"/>
                  </a:lnTo>
                  <a:lnTo>
                    <a:pt x="4617" y="14044"/>
                  </a:lnTo>
                  <a:lnTo>
                    <a:pt x="4324" y="13873"/>
                  </a:lnTo>
                  <a:lnTo>
                    <a:pt x="4055" y="13702"/>
                  </a:lnTo>
                  <a:lnTo>
                    <a:pt x="3786" y="13507"/>
                  </a:lnTo>
                  <a:lnTo>
                    <a:pt x="3518" y="13287"/>
                  </a:lnTo>
                  <a:lnTo>
                    <a:pt x="3273" y="13067"/>
                  </a:lnTo>
                  <a:lnTo>
                    <a:pt x="3029" y="12847"/>
                  </a:lnTo>
                  <a:lnTo>
                    <a:pt x="2785" y="12603"/>
                  </a:lnTo>
                  <a:lnTo>
                    <a:pt x="2565" y="12359"/>
                  </a:lnTo>
                  <a:lnTo>
                    <a:pt x="2370" y="12090"/>
                  </a:lnTo>
                  <a:lnTo>
                    <a:pt x="2174" y="11822"/>
                  </a:lnTo>
                  <a:lnTo>
                    <a:pt x="1979" y="11529"/>
                  </a:lnTo>
                  <a:lnTo>
                    <a:pt x="1832" y="11236"/>
                  </a:lnTo>
                  <a:lnTo>
                    <a:pt x="1661" y="10942"/>
                  </a:lnTo>
                  <a:lnTo>
                    <a:pt x="1539" y="10625"/>
                  </a:lnTo>
                  <a:lnTo>
                    <a:pt x="1393" y="10307"/>
                  </a:lnTo>
                  <a:lnTo>
                    <a:pt x="1295" y="9990"/>
                  </a:lnTo>
                  <a:lnTo>
                    <a:pt x="1197" y="9672"/>
                  </a:lnTo>
                  <a:lnTo>
                    <a:pt x="1124" y="9331"/>
                  </a:lnTo>
                  <a:lnTo>
                    <a:pt x="1051" y="8989"/>
                  </a:lnTo>
                  <a:lnTo>
                    <a:pt x="1026" y="8647"/>
                  </a:lnTo>
                  <a:lnTo>
                    <a:pt x="978" y="8280"/>
                  </a:lnTo>
                  <a:lnTo>
                    <a:pt x="978" y="7938"/>
                  </a:lnTo>
                  <a:lnTo>
                    <a:pt x="978" y="7572"/>
                  </a:lnTo>
                  <a:lnTo>
                    <a:pt x="1026" y="7206"/>
                  </a:lnTo>
                  <a:lnTo>
                    <a:pt x="1051" y="6864"/>
                  </a:lnTo>
                  <a:lnTo>
                    <a:pt x="1124" y="6522"/>
                  </a:lnTo>
                  <a:lnTo>
                    <a:pt x="1197" y="6180"/>
                  </a:lnTo>
                  <a:lnTo>
                    <a:pt x="1295" y="5862"/>
                  </a:lnTo>
                  <a:lnTo>
                    <a:pt x="1393" y="5545"/>
                  </a:lnTo>
                  <a:lnTo>
                    <a:pt x="1539" y="5227"/>
                  </a:lnTo>
                  <a:lnTo>
                    <a:pt x="1661" y="4910"/>
                  </a:lnTo>
                  <a:lnTo>
                    <a:pt x="1832" y="4617"/>
                  </a:lnTo>
                  <a:lnTo>
                    <a:pt x="1979" y="4324"/>
                  </a:lnTo>
                  <a:lnTo>
                    <a:pt x="2174" y="4031"/>
                  </a:lnTo>
                  <a:lnTo>
                    <a:pt x="2370" y="3762"/>
                  </a:lnTo>
                  <a:lnTo>
                    <a:pt x="2565" y="3493"/>
                  </a:lnTo>
                  <a:lnTo>
                    <a:pt x="2785" y="3249"/>
                  </a:lnTo>
                  <a:lnTo>
                    <a:pt x="3029" y="3005"/>
                  </a:lnTo>
                  <a:lnTo>
                    <a:pt x="3273" y="2785"/>
                  </a:lnTo>
                  <a:lnTo>
                    <a:pt x="3518" y="2565"/>
                  </a:lnTo>
                  <a:lnTo>
                    <a:pt x="3786" y="2346"/>
                  </a:lnTo>
                  <a:lnTo>
                    <a:pt x="4055" y="2150"/>
                  </a:lnTo>
                  <a:lnTo>
                    <a:pt x="4324" y="1979"/>
                  </a:lnTo>
                  <a:lnTo>
                    <a:pt x="4617" y="1808"/>
                  </a:lnTo>
                  <a:lnTo>
                    <a:pt x="4934" y="1662"/>
                  </a:lnTo>
                  <a:lnTo>
                    <a:pt x="5227" y="1515"/>
                  </a:lnTo>
                  <a:lnTo>
                    <a:pt x="5545" y="1393"/>
                  </a:lnTo>
                  <a:lnTo>
                    <a:pt x="5862" y="1271"/>
                  </a:lnTo>
                  <a:lnTo>
                    <a:pt x="6204" y="1198"/>
                  </a:lnTo>
                  <a:lnTo>
                    <a:pt x="6546" y="1100"/>
                  </a:lnTo>
                  <a:lnTo>
                    <a:pt x="6888" y="1051"/>
                  </a:lnTo>
                  <a:lnTo>
                    <a:pt x="7230" y="1002"/>
                  </a:lnTo>
                  <a:lnTo>
                    <a:pt x="7572" y="978"/>
                  </a:lnTo>
                  <a:close/>
                  <a:moveTo>
                    <a:pt x="7523" y="1"/>
                  </a:moveTo>
                  <a:lnTo>
                    <a:pt x="7132" y="25"/>
                  </a:lnTo>
                  <a:lnTo>
                    <a:pt x="6741" y="74"/>
                  </a:lnTo>
                  <a:lnTo>
                    <a:pt x="6351" y="147"/>
                  </a:lnTo>
                  <a:lnTo>
                    <a:pt x="5960" y="245"/>
                  </a:lnTo>
                  <a:lnTo>
                    <a:pt x="5569" y="343"/>
                  </a:lnTo>
                  <a:lnTo>
                    <a:pt x="5203" y="465"/>
                  </a:lnTo>
                  <a:lnTo>
                    <a:pt x="4861" y="611"/>
                  </a:lnTo>
                  <a:lnTo>
                    <a:pt x="4494" y="782"/>
                  </a:lnTo>
                  <a:lnTo>
                    <a:pt x="4153" y="953"/>
                  </a:lnTo>
                  <a:lnTo>
                    <a:pt x="3835" y="1149"/>
                  </a:lnTo>
                  <a:lnTo>
                    <a:pt x="3493" y="1344"/>
                  </a:lnTo>
                  <a:lnTo>
                    <a:pt x="3200" y="1564"/>
                  </a:lnTo>
                  <a:lnTo>
                    <a:pt x="2883" y="1808"/>
                  </a:lnTo>
                  <a:lnTo>
                    <a:pt x="2614" y="2052"/>
                  </a:lnTo>
                  <a:lnTo>
                    <a:pt x="2321" y="2321"/>
                  </a:lnTo>
                  <a:lnTo>
                    <a:pt x="2077" y="2590"/>
                  </a:lnTo>
                  <a:lnTo>
                    <a:pt x="1808" y="2883"/>
                  </a:lnTo>
                  <a:lnTo>
                    <a:pt x="1588" y="3176"/>
                  </a:lnTo>
                  <a:lnTo>
                    <a:pt x="1368" y="3493"/>
                  </a:lnTo>
                  <a:lnTo>
                    <a:pt x="1149" y="3811"/>
                  </a:lnTo>
                  <a:lnTo>
                    <a:pt x="953" y="4153"/>
                  </a:lnTo>
                  <a:lnTo>
                    <a:pt x="782" y="4495"/>
                  </a:lnTo>
                  <a:lnTo>
                    <a:pt x="636" y="4837"/>
                  </a:lnTo>
                  <a:lnTo>
                    <a:pt x="489" y="5203"/>
                  </a:lnTo>
                  <a:lnTo>
                    <a:pt x="367" y="5569"/>
                  </a:lnTo>
                  <a:lnTo>
                    <a:pt x="245" y="5936"/>
                  </a:lnTo>
                  <a:lnTo>
                    <a:pt x="172" y="6326"/>
                  </a:lnTo>
                  <a:lnTo>
                    <a:pt x="98" y="6717"/>
                  </a:lnTo>
                  <a:lnTo>
                    <a:pt x="49" y="7108"/>
                  </a:lnTo>
                  <a:lnTo>
                    <a:pt x="25" y="7523"/>
                  </a:lnTo>
                  <a:lnTo>
                    <a:pt x="1" y="7938"/>
                  </a:lnTo>
                  <a:lnTo>
                    <a:pt x="25" y="8329"/>
                  </a:lnTo>
                  <a:lnTo>
                    <a:pt x="49" y="8744"/>
                  </a:lnTo>
                  <a:lnTo>
                    <a:pt x="98" y="9135"/>
                  </a:lnTo>
                  <a:lnTo>
                    <a:pt x="172" y="9526"/>
                  </a:lnTo>
                  <a:lnTo>
                    <a:pt x="245" y="9917"/>
                  </a:lnTo>
                  <a:lnTo>
                    <a:pt x="367" y="10283"/>
                  </a:lnTo>
                  <a:lnTo>
                    <a:pt x="489" y="10649"/>
                  </a:lnTo>
                  <a:lnTo>
                    <a:pt x="636" y="11016"/>
                  </a:lnTo>
                  <a:lnTo>
                    <a:pt x="782" y="11358"/>
                  </a:lnTo>
                  <a:lnTo>
                    <a:pt x="953" y="11700"/>
                  </a:lnTo>
                  <a:lnTo>
                    <a:pt x="1149" y="12041"/>
                  </a:lnTo>
                  <a:lnTo>
                    <a:pt x="1368" y="12359"/>
                  </a:lnTo>
                  <a:lnTo>
                    <a:pt x="1588" y="12676"/>
                  </a:lnTo>
                  <a:lnTo>
                    <a:pt x="1808" y="12970"/>
                  </a:lnTo>
                  <a:lnTo>
                    <a:pt x="2077" y="13263"/>
                  </a:lnTo>
                  <a:lnTo>
                    <a:pt x="2321" y="13531"/>
                  </a:lnTo>
                  <a:lnTo>
                    <a:pt x="2614" y="13800"/>
                  </a:lnTo>
                  <a:lnTo>
                    <a:pt x="2883" y="14044"/>
                  </a:lnTo>
                  <a:lnTo>
                    <a:pt x="3200" y="14288"/>
                  </a:lnTo>
                  <a:lnTo>
                    <a:pt x="3493" y="14508"/>
                  </a:lnTo>
                  <a:lnTo>
                    <a:pt x="3835" y="14704"/>
                  </a:lnTo>
                  <a:lnTo>
                    <a:pt x="4153" y="14899"/>
                  </a:lnTo>
                  <a:lnTo>
                    <a:pt x="4494" y="15070"/>
                  </a:lnTo>
                  <a:lnTo>
                    <a:pt x="4861" y="15241"/>
                  </a:lnTo>
                  <a:lnTo>
                    <a:pt x="5203" y="15387"/>
                  </a:lnTo>
                  <a:lnTo>
                    <a:pt x="5569" y="15510"/>
                  </a:lnTo>
                  <a:lnTo>
                    <a:pt x="5960" y="15607"/>
                  </a:lnTo>
                  <a:lnTo>
                    <a:pt x="6351" y="15705"/>
                  </a:lnTo>
                  <a:lnTo>
                    <a:pt x="6741" y="15778"/>
                  </a:lnTo>
                  <a:lnTo>
                    <a:pt x="7132" y="15827"/>
                  </a:lnTo>
                  <a:lnTo>
                    <a:pt x="7523" y="15851"/>
                  </a:lnTo>
                  <a:lnTo>
                    <a:pt x="8353" y="15851"/>
                  </a:lnTo>
                  <a:lnTo>
                    <a:pt x="8744" y="15827"/>
                  </a:lnTo>
                  <a:lnTo>
                    <a:pt x="9135" y="15778"/>
                  </a:lnTo>
                  <a:lnTo>
                    <a:pt x="9526" y="15705"/>
                  </a:lnTo>
                  <a:lnTo>
                    <a:pt x="9916" y="15607"/>
                  </a:lnTo>
                  <a:lnTo>
                    <a:pt x="10307" y="15510"/>
                  </a:lnTo>
                  <a:lnTo>
                    <a:pt x="10673" y="15387"/>
                  </a:lnTo>
                  <a:lnTo>
                    <a:pt x="11015" y="15241"/>
                  </a:lnTo>
                  <a:lnTo>
                    <a:pt x="11382" y="15070"/>
                  </a:lnTo>
                  <a:lnTo>
                    <a:pt x="11724" y="14899"/>
                  </a:lnTo>
                  <a:lnTo>
                    <a:pt x="12041" y="14704"/>
                  </a:lnTo>
                  <a:lnTo>
                    <a:pt x="12383" y="14508"/>
                  </a:lnTo>
                  <a:lnTo>
                    <a:pt x="12676" y="14288"/>
                  </a:lnTo>
                  <a:lnTo>
                    <a:pt x="12994" y="14044"/>
                  </a:lnTo>
                  <a:lnTo>
                    <a:pt x="13262" y="13800"/>
                  </a:lnTo>
                  <a:lnTo>
                    <a:pt x="13555" y="13531"/>
                  </a:lnTo>
                  <a:lnTo>
                    <a:pt x="13800" y="13263"/>
                  </a:lnTo>
                  <a:lnTo>
                    <a:pt x="14068" y="12970"/>
                  </a:lnTo>
                  <a:lnTo>
                    <a:pt x="14288" y="12676"/>
                  </a:lnTo>
                  <a:lnTo>
                    <a:pt x="14508" y="12359"/>
                  </a:lnTo>
                  <a:lnTo>
                    <a:pt x="14728" y="12041"/>
                  </a:lnTo>
                  <a:lnTo>
                    <a:pt x="14923" y="11700"/>
                  </a:lnTo>
                  <a:lnTo>
                    <a:pt x="15094" y="11358"/>
                  </a:lnTo>
                  <a:lnTo>
                    <a:pt x="15241" y="11016"/>
                  </a:lnTo>
                  <a:lnTo>
                    <a:pt x="15387" y="10649"/>
                  </a:lnTo>
                  <a:lnTo>
                    <a:pt x="15509" y="10283"/>
                  </a:lnTo>
                  <a:lnTo>
                    <a:pt x="15631" y="9917"/>
                  </a:lnTo>
                  <a:lnTo>
                    <a:pt x="15705" y="9526"/>
                  </a:lnTo>
                  <a:lnTo>
                    <a:pt x="15778" y="9135"/>
                  </a:lnTo>
                  <a:lnTo>
                    <a:pt x="15827" y="8744"/>
                  </a:lnTo>
                  <a:lnTo>
                    <a:pt x="15851" y="8329"/>
                  </a:lnTo>
                  <a:lnTo>
                    <a:pt x="15876" y="7938"/>
                  </a:lnTo>
                  <a:lnTo>
                    <a:pt x="15851" y="7523"/>
                  </a:lnTo>
                  <a:lnTo>
                    <a:pt x="15827" y="7108"/>
                  </a:lnTo>
                  <a:lnTo>
                    <a:pt x="15778" y="6717"/>
                  </a:lnTo>
                  <a:lnTo>
                    <a:pt x="15705" y="6326"/>
                  </a:lnTo>
                  <a:lnTo>
                    <a:pt x="15631" y="5936"/>
                  </a:lnTo>
                  <a:lnTo>
                    <a:pt x="15509" y="5569"/>
                  </a:lnTo>
                  <a:lnTo>
                    <a:pt x="15387" y="5203"/>
                  </a:lnTo>
                  <a:lnTo>
                    <a:pt x="15241" y="4837"/>
                  </a:lnTo>
                  <a:lnTo>
                    <a:pt x="15094" y="4495"/>
                  </a:lnTo>
                  <a:lnTo>
                    <a:pt x="14923" y="4153"/>
                  </a:lnTo>
                  <a:lnTo>
                    <a:pt x="14728" y="3811"/>
                  </a:lnTo>
                  <a:lnTo>
                    <a:pt x="14508" y="3493"/>
                  </a:lnTo>
                  <a:lnTo>
                    <a:pt x="14288" y="3176"/>
                  </a:lnTo>
                  <a:lnTo>
                    <a:pt x="14068" y="2883"/>
                  </a:lnTo>
                  <a:lnTo>
                    <a:pt x="13800" y="2590"/>
                  </a:lnTo>
                  <a:lnTo>
                    <a:pt x="13555" y="2321"/>
                  </a:lnTo>
                  <a:lnTo>
                    <a:pt x="13262" y="2052"/>
                  </a:lnTo>
                  <a:lnTo>
                    <a:pt x="12994" y="1808"/>
                  </a:lnTo>
                  <a:lnTo>
                    <a:pt x="12676" y="1564"/>
                  </a:lnTo>
                  <a:lnTo>
                    <a:pt x="12383" y="1344"/>
                  </a:lnTo>
                  <a:lnTo>
                    <a:pt x="12041" y="1149"/>
                  </a:lnTo>
                  <a:lnTo>
                    <a:pt x="11724" y="953"/>
                  </a:lnTo>
                  <a:lnTo>
                    <a:pt x="11382" y="782"/>
                  </a:lnTo>
                  <a:lnTo>
                    <a:pt x="11015" y="611"/>
                  </a:lnTo>
                  <a:lnTo>
                    <a:pt x="10673" y="465"/>
                  </a:lnTo>
                  <a:lnTo>
                    <a:pt x="10307" y="343"/>
                  </a:lnTo>
                  <a:lnTo>
                    <a:pt x="9916" y="245"/>
                  </a:lnTo>
                  <a:lnTo>
                    <a:pt x="9526" y="147"/>
                  </a:lnTo>
                  <a:lnTo>
                    <a:pt x="9135" y="74"/>
                  </a:lnTo>
                  <a:lnTo>
                    <a:pt x="8744" y="25"/>
                  </a:lnTo>
                  <a:lnTo>
                    <a:pt x="8353"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740" name="Google Shape;740;p47"/>
            <p:cNvSpPr/>
            <p:nvPr/>
          </p:nvSpPr>
          <p:spPr>
            <a:xfrm>
              <a:off x="6697400" y="335200"/>
              <a:ext cx="323625" cy="323025"/>
            </a:xfrm>
            <a:custGeom>
              <a:avLst/>
              <a:gdLst/>
              <a:ahLst/>
              <a:cxnLst/>
              <a:rect l="l" t="t" r="r" b="b"/>
              <a:pathLst>
                <a:path w="12945" h="12921" extrusionOk="0">
                  <a:moveTo>
                    <a:pt x="6472" y="1319"/>
                  </a:moveTo>
                  <a:lnTo>
                    <a:pt x="6545" y="1344"/>
                  </a:lnTo>
                  <a:lnTo>
                    <a:pt x="6619" y="1368"/>
                  </a:lnTo>
                  <a:lnTo>
                    <a:pt x="6741" y="1441"/>
                  </a:lnTo>
                  <a:lnTo>
                    <a:pt x="6838" y="1563"/>
                  </a:lnTo>
                  <a:lnTo>
                    <a:pt x="6863" y="1637"/>
                  </a:lnTo>
                  <a:lnTo>
                    <a:pt x="6863" y="1710"/>
                  </a:lnTo>
                  <a:lnTo>
                    <a:pt x="6863" y="6301"/>
                  </a:lnTo>
                  <a:lnTo>
                    <a:pt x="9061" y="8475"/>
                  </a:lnTo>
                  <a:lnTo>
                    <a:pt x="9110" y="8548"/>
                  </a:lnTo>
                  <a:lnTo>
                    <a:pt x="9134" y="8622"/>
                  </a:lnTo>
                  <a:lnTo>
                    <a:pt x="9159" y="8768"/>
                  </a:lnTo>
                  <a:lnTo>
                    <a:pt x="9134" y="8915"/>
                  </a:lnTo>
                  <a:lnTo>
                    <a:pt x="9110" y="8988"/>
                  </a:lnTo>
                  <a:lnTo>
                    <a:pt x="9061" y="9037"/>
                  </a:lnTo>
                  <a:lnTo>
                    <a:pt x="8988" y="9086"/>
                  </a:lnTo>
                  <a:lnTo>
                    <a:pt x="8914" y="9135"/>
                  </a:lnTo>
                  <a:lnTo>
                    <a:pt x="8768" y="9159"/>
                  </a:lnTo>
                  <a:lnTo>
                    <a:pt x="8621" y="9135"/>
                  </a:lnTo>
                  <a:lnTo>
                    <a:pt x="8548" y="9086"/>
                  </a:lnTo>
                  <a:lnTo>
                    <a:pt x="8499" y="9037"/>
                  </a:lnTo>
                  <a:lnTo>
                    <a:pt x="6203" y="6741"/>
                  </a:lnTo>
                  <a:lnTo>
                    <a:pt x="6130" y="6595"/>
                  </a:lnTo>
                  <a:lnTo>
                    <a:pt x="6081" y="6472"/>
                  </a:lnTo>
                  <a:lnTo>
                    <a:pt x="6081" y="1710"/>
                  </a:lnTo>
                  <a:lnTo>
                    <a:pt x="6081" y="1637"/>
                  </a:lnTo>
                  <a:lnTo>
                    <a:pt x="6106" y="1563"/>
                  </a:lnTo>
                  <a:lnTo>
                    <a:pt x="6203" y="1441"/>
                  </a:lnTo>
                  <a:lnTo>
                    <a:pt x="6326" y="1368"/>
                  </a:lnTo>
                  <a:lnTo>
                    <a:pt x="6399" y="1344"/>
                  </a:lnTo>
                  <a:lnTo>
                    <a:pt x="6472" y="1319"/>
                  </a:lnTo>
                  <a:close/>
                  <a:moveTo>
                    <a:pt x="6228" y="0"/>
                  </a:moveTo>
                  <a:lnTo>
                    <a:pt x="5862" y="25"/>
                  </a:lnTo>
                  <a:lnTo>
                    <a:pt x="5495" y="74"/>
                  </a:lnTo>
                  <a:lnTo>
                    <a:pt x="5129" y="122"/>
                  </a:lnTo>
                  <a:lnTo>
                    <a:pt x="4787" y="220"/>
                  </a:lnTo>
                  <a:lnTo>
                    <a:pt x="4445" y="318"/>
                  </a:lnTo>
                  <a:lnTo>
                    <a:pt x="4103" y="440"/>
                  </a:lnTo>
                  <a:lnTo>
                    <a:pt x="3761" y="586"/>
                  </a:lnTo>
                  <a:lnTo>
                    <a:pt x="3444" y="733"/>
                  </a:lnTo>
                  <a:lnTo>
                    <a:pt x="3639" y="1050"/>
                  </a:lnTo>
                  <a:lnTo>
                    <a:pt x="3663" y="1148"/>
                  </a:lnTo>
                  <a:lnTo>
                    <a:pt x="3663" y="1246"/>
                  </a:lnTo>
                  <a:lnTo>
                    <a:pt x="3615" y="1344"/>
                  </a:lnTo>
                  <a:lnTo>
                    <a:pt x="3541" y="1392"/>
                  </a:lnTo>
                  <a:lnTo>
                    <a:pt x="3493" y="1417"/>
                  </a:lnTo>
                  <a:lnTo>
                    <a:pt x="3370" y="1417"/>
                  </a:lnTo>
                  <a:lnTo>
                    <a:pt x="3297" y="1392"/>
                  </a:lnTo>
                  <a:lnTo>
                    <a:pt x="3248" y="1368"/>
                  </a:lnTo>
                  <a:lnTo>
                    <a:pt x="3224" y="1295"/>
                  </a:lnTo>
                  <a:lnTo>
                    <a:pt x="3028" y="977"/>
                  </a:lnTo>
                  <a:lnTo>
                    <a:pt x="2735" y="1197"/>
                  </a:lnTo>
                  <a:lnTo>
                    <a:pt x="2442" y="1417"/>
                  </a:lnTo>
                  <a:lnTo>
                    <a:pt x="2174" y="1637"/>
                  </a:lnTo>
                  <a:lnTo>
                    <a:pt x="1905" y="1881"/>
                  </a:lnTo>
                  <a:lnTo>
                    <a:pt x="1661" y="2150"/>
                  </a:lnTo>
                  <a:lnTo>
                    <a:pt x="1417" y="2418"/>
                  </a:lnTo>
                  <a:lnTo>
                    <a:pt x="1197" y="2711"/>
                  </a:lnTo>
                  <a:lnTo>
                    <a:pt x="1001" y="3029"/>
                  </a:lnTo>
                  <a:lnTo>
                    <a:pt x="1319" y="3200"/>
                  </a:lnTo>
                  <a:lnTo>
                    <a:pt x="1392" y="3273"/>
                  </a:lnTo>
                  <a:lnTo>
                    <a:pt x="1441" y="3346"/>
                  </a:lnTo>
                  <a:lnTo>
                    <a:pt x="1441" y="3444"/>
                  </a:lnTo>
                  <a:lnTo>
                    <a:pt x="1417" y="3542"/>
                  </a:lnTo>
                  <a:lnTo>
                    <a:pt x="1368" y="3590"/>
                  </a:lnTo>
                  <a:lnTo>
                    <a:pt x="1319" y="3639"/>
                  </a:lnTo>
                  <a:lnTo>
                    <a:pt x="1246" y="3664"/>
                  </a:lnTo>
                  <a:lnTo>
                    <a:pt x="1123" y="3664"/>
                  </a:lnTo>
                  <a:lnTo>
                    <a:pt x="1075" y="3639"/>
                  </a:lnTo>
                  <a:lnTo>
                    <a:pt x="757" y="3444"/>
                  </a:lnTo>
                  <a:lnTo>
                    <a:pt x="586" y="3761"/>
                  </a:lnTo>
                  <a:lnTo>
                    <a:pt x="464" y="4079"/>
                  </a:lnTo>
                  <a:lnTo>
                    <a:pt x="342" y="4421"/>
                  </a:lnTo>
                  <a:lnTo>
                    <a:pt x="220" y="4763"/>
                  </a:lnTo>
                  <a:lnTo>
                    <a:pt x="147" y="5129"/>
                  </a:lnTo>
                  <a:lnTo>
                    <a:pt x="73" y="5471"/>
                  </a:lnTo>
                  <a:lnTo>
                    <a:pt x="24" y="5837"/>
                  </a:lnTo>
                  <a:lnTo>
                    <a:pt x="0" y="6228"/>
                  </a:lnTo>
                  <a:lnTo>
                    <a:pt x="659" y="6228"/>
                  </a:lnTo>
                  <a:lnTo>
                    <a:pt x="757" y="6277"/>
                  </a:lnTo>
                  <a:lnTo>
                    <a:pt x="806" y="6375"/>
                  </a:lnTo>
                  <a:lnTo>
                    <a:pt x="806" y="6472"/>
                  </a:lnTo>
                  <a:lnTo>
                    <a:pt x="806" y="6546"/>
                  </a:lnTo>
                  <a:lnTo>
                    <a:pt x="757" y="6643"/>
                  </a:lnTo>
                  <a:lnTo>
                    <a:pt x="659" y="6692"/>
                  </a:lnTo>
                  <a:lnTo>
                    <a:pt x="562" y="6717"/>
                  </a:lnTo>
                  <a:lnTo>
                    <a:pt x="0" y="6717"/>
                  </a:lnTo>
                  <a:lnTo>
                    <a:pt x="24" y="7083"/>
                  </a:lnTo>
                  <a:lnTo>
                    <a:pt x="73" y="7449"/>
                  </a:lnTo>
                  <a:lnTo>
                    <a:pt x="147" y="7791"/>
                  </a:lnTo>
                  <a:lnTo>
                    <a:pt x="220" y="8158"/>
                  </a:lnTo>
                  <a:lnTo>
                    <a:pt x="342" y="8500"/>
                  </a:lnTo>
                  <a:lnTo>
                    <a:pt x="464" y="8841"/>
                  </a:lnTo>
                  <a:lnTo>
                    <a:pt x="586" y="9159"/>
                  </a:lnTo>
                  <a:lnTo>
                    <a:pt x="757" y="9476"/>
                  </a:lnTo>
                  <a:lnTo>
                    <a:pt x="1075" y="9305"/>
                  </a:lnTo>
                  <a:lnTo>
                    <a:pt x="1172" y="9257"/>
                  </a:lnTo>
                  <a:lnTo>
                    <a:pt x="1270" y="9281"/>
                  </a:lnTo>
                  <a:lnTo>
                    <a:pt x="1343" y="9305"/>
                  </a:lnTo>
                  <a:lnTo>
                    <a:pt x="1417" y="9379"/>
                  </a:lnTo>
                  <a:lnTo>
                    <a:pt x="1441" y="9476"/>
                  </a:lnTo>
                  <a:lnTo>
                    <a:pt x="1441" y="9574"/>
                  </a:lnTo>
                  <a:lnTo>
                    <a:pt x="1392" y="9647"/>
                  </a:lnTo>
                  <a:lnTo>
                    <a:pt x="1319" y="9721"/>
                  </a:lnTo>
                  <a:lnTo>
                    <a:pt x="1001" y="9892"/>
                  </a:lnTo>
                  <a:lnTo>
                    <a:pt x="1197" y="10209"/>
                  </a:lnTo>
                  <a:lnTo>
                    <a:pt x="1417" y="10502"/>
                  </a:lnTo>
                  <a:lnTo>
                    <a:pt x="1661" y="10771"/>
                  </a:lnTo>
                  <a:lnTo>
                    <a:pt x="1905" y="11040"/>
                  </a:lnTo>
                  <a:lnTo>
                    <a:pt x="2174" y="11284"/>
                  </a:lnTo>
                  <a:lnTo>
                    <a:pt x="2442" y="11504"/>
                  </a:lnTo>
                  <a:lnTo>
                    <a:pt x="2735" y="11723"/>
                  </a:lnTo>
                  <a:lnTo>
                    <a:pt x="3028" y="11943"/>
                  </a:lnTo>
                  <a:lnTo>
                    <a:pt x="3224" y="11626"/>
                  </a:lnTo>
                  <a:lnTo>
                    <a:pt x="3273" y="11552"/>
                  </a:lnTo>
                  <a:lnTo>
                    <a:pt x="3370" y="11504"/>
                  </a:lnTo>
                  <a:lnTo>
                    <a:pt x="3468" y="11504"/>
                  </a:lnTo>
                  <a:lnTo>
                    <a:pt x="3541" y="11528"/>
                  </a:lnTo>
                  <a:lnTo>
                    <a:pt x="3615" y="11601"/>
                  </a:lnTo>
                  <a:lnTo>
                    <a:pt x="3663" y="11675"/>
                  </a:lnTo>
                  <a:lnTo>
                    <a:pt x="3663" y="11772"/>
                  </a:lnTo>
                  <a:lnTo>
                    <a:pt x="3639" y="11870"/>
                  </a:lnTo>
                  <a:lnTo>
                    <a:pt x="3444" y="12187"/>
                  </a:lnTo>
                  <a:lnTo>
                    <a:pt x="3761" y="12334"/>
                  </a:lnTo>
                  <a:lnTo>
                    <a:pt x="4103" y="12480"/>
                  </a:lnTo>
                  <a:lnTo>
                    <a:pt x="4445" y="12603"/>
                  </a:lnTo>
                  <a:lnTo>
                    <a:pt x="4787" y="12700"/>
                  </a:lnTo>
                  <a:lnTo>
                    <a:pt x="5129" y="12798"/>
                  </a:lnTo>
                  <a:lnTo>
                    <a:pt x="5495" y="12847"/>
                  </a:lnTo>
                  <a:lnTo>
                    <a:pt x="5862" y="12896"/>
                  </a:lnTo>
                  <a:lnTo>
                    <a:pt x="6228" y="12920"/>
                  </a:lnTo>
                  <a:lnTo>
                    <a:pt x="6228" y="12358"/>
                  </a:lnTo>
                  <a:lnTo>
                    <a:pt x="6252" y="12261"/>
                  </a:lnTo>
                  <a:lnTo>
                    <a:pt x="6301" y="12187"/>
                  </a:lnTo>
                  <a:lnTo>
                    <a:pt x="6374" y="12139"/>
                  </a:lnTo>
                  <a:lnTo>
                    <a:pt x="6472" y="12114"/>
                  </a:lnTo>
                  <a:lnTo>
                    <a:pt x="6570" y="12139"/>
                  </a:lnTo>
                  <a:lnTo>
                    <a:pt x="6643" y="12187"/>
                  </a:lnTo>
                  <a:lnTo>
                    <a:pt x="6692" y="12261"/>
                  </a:lnTo>
                  <a:lnTo>
                    <a:pt x="6716" y="12358"/>
                  </a:lnTo>
                  <a:lnTo>
                    <a:pt x="6716" y="12920"/>
                  </a:lnTo>
                  <a:lnTo>
                    <a:pt x="7083" y="12896"/>
                  </a:lnTo>
                  <a:lnTo>
                    <a:pt x="7449" y="12847"/>
                  </a:lnTo>
                  <a:lnTo>
                    <a:pt x="7815" y="12798"/>
                  </a:lnTo>
                  <a:lnTo>
                    <a:pt x="8157" y="12700"/>
                  </a:lnTo>
                  <a:lnTo>
                    <a:pt x="8499" y="12603"/>
                  </a:lnTo>
                  <a:lnTo>
                    <a:pt x="8841" y="12480"/>
                  </a:lnTo>
                  <a:lnTo>
                    <a:pt x="9183" y="12334"/>
                  </a:lnTo>
                  <a:lnTo>
                    <a:pt x="9501" y="12187"/>
                  </a:lnTo>
                  <a:lnTo>
                    <a:pt x="9305" y="11870"/>
                  </a:lnTo>
                  <a:lnTo>
                    <a:pt x="9281" y="11772"/>
                  </a:lnTo>
                  <a:lnTo>
                    <a:pt x="9281" y="11675"/>
                  </a:lnTo>
                  <a:lnTo>
                    <a:pt x="9330" y="11601"/>
                  </a:lnTo>
                  <a:lnTo>
                    <a:pt x="9403" y="11528"/>
                  </a:lnTo>
                  <a:lnTo>
                    <a:pt x="9476" y="11504"/>
                  </a:lnTo>
                  <a:lnTo>
                    <a:pt x="9574" y="11504"/>
                  </a:lnTo>
                  <a:lnTo>
                    <a:pt x="9672" y="11552"/>
                  </a:lnTo>
                  <a:lnTo>
                    <a:pt x="9720" y="11626"/>
                  </a:lnTo>
                  <a:lnTo>
                    <a:pt x="9916" y="11943"/>
                  </a:lnTo>
                  <a:lnTo>
                    <a:pt x="10209" y="11723"/>
                  </a:lnTo>
                  <a:lnTo>
                    <a:pt x="10502" y="11504"/>
                  </a:lnTo>
                  <a:lnTo>
                    <a:pt x="10771" y="11284"/>
                  </a:lnTo>
                  <a:lnTo>
                    <a:pt x="11039" y="11040"/>
                  </a:lnTo>
                  <a:lnTo>
                    <a:pt x="11283" y="10771"/>
                  </a:lnTo>
                  <a:lnTo>
                    <a:pt x="11528" y="10502"/>
                  </a:lnTo>
                  <a:lnTo>
                    <a:pt x="11747" y="10209"/>
                  </a:lnTo>
                  <a:lnTo>
                    <a:pt x="11943" y="9892"/>
                  </a:lnTo>
                  <a:lnTo>
                    <a:pt x="11625" y="9721"/>
                  </a:lnTo>
                  <a:lnTo>
                    <a:pt x="11552" y="9647"/>
                  </a:lnTo>
                  <a:lnTo>
                    <a:pt x="11503" y="9574"/>
                  </a:lnTo>
                  <a:lnTo>
                    <a:pt x="11503" y="9476"/>
                  </a:lnTo>
                  <a:lnTo>
                    <a:pt x="11528" y="9379"/>
                  </a:lnTo>
                  <a:lnTo>
                    <a:pt x="11601" y="9305"/>
                  </a:lnTo>
                  <a:lnTo>
                    <a:pt x="11674" y="9281"/>
                  </a:lnTo>
                  <a:lnTo>
                    <a:pt x="11772" y="9257"/>
                  </a:lnTo>
                  <a:lnTo>
                    <a:pt x="11870" y="9305"/>
                  </a:lnTo>
                  <a:lnTo>
                    <a:pt x="12187" y="9476"/>
                  </a:lnTo>
                  <a:lnTo>
                    <a:pt x="12358" y="9159"/>
                  </a:lnTo>
                  <a:lnTo>
                    <a:pt x="12480" y="8841"/>
                  </a:lnTo>
                  <a:lnTo>
                    <a:pt x="12602" y="8500"/>
                  </a:lnTo>
                  <a:lnTo>
                    <a:pt x="12724" y="8158"/>
                  </a:lnTo>
                  <a:lnTo>
                    <a:pt x="12798" y="7791"/>
                  </a:lnTo>
                  <a:lnTo>
                    <a:pt x="12871" y="7449"/>
                  </a:lnTo>
                  <a:lnTo>
                    <a:pt x="12920" y="7083"/>
                  </a:lnTo>
                  <a:lnTo>
                    <a:pt x="12944" y="6717"/>
                  </a:lnTo>
                  <a:lnTo>
                    <a:pt x="12382" y="6717"/>
                  </a:lnTo>
                  <a:lnTo>
                    <a:pt x="12285" y="6692"/>
                  </a:lnTo>
                  <a:lnTo>
                    <a:pt x="12187" y="6643"/>
                  </a:lnTo>
                  <a:lnTo>
                    <a:pt x="12138" y="6546"/>
                  </a:lnTo>
                  <a:lnTo>
                    <a:pt x="12138" y="6472"/>
                  </a:lnTo>
                  <a:lnTo>
                    <a:pt x="12138" y="6375"/>
                  </a:lnTo>
                  <a:lnTo>
                    <a:pt x="12187" y="6277"/>
                  </a:lnTo>
                  <a:lnTo>
                    <a:pt x="12285" y="6228"/>
                  </a:lnTo>
                  <a:lnTo>
                    <a:pt x="12944" y="6228"/>
                  </a:lnTo>
                  <a:lnTo>
                    <a:pt x="12920" y="5837"/>
                  </a:lnTo>
                  <a:lnTo>
                    <a:pt x="12871" y="5471"/>
                  </a:lnTo>
                  <a:lnTo>
                    <a:pt x="12798" y="5129"/>
                  </a:lnTo>
                  <a:lnTo>
                    <a:pt x="12724" y="4763"/>
                  </a:lnTo>
                  <a:lnTo>
                    <a:pt x="12602" y="4421"/>
                  </a:lnTo>
                  <a:lnTo>
                    <a:pt x="12480" y="4079"/>
                  </a:lnTo>
                  <a:lnTo>
                    <a:pt x="12358" y="3761"/>
                  </a:lnTo>
                  <a:lnTo>
                    <a:pt x="12187" y="3444"/>
                  </a:lnTo>
                  <a:lnTo>
                    <a:pt x="11870" y="3639"/>
                  </a:lnTo>
                  <a:lnTo>
                    <a:pt x="11821" y="3664"/>
                  </a:lnTo>
                  <a:lnTo>
                    <a:pt x="11699" y="3664"/>
                  </a:lnTo>
                  <a:lnTo>
                    <a:pt x="11625" y="3639"/>
                  </a:lnTo>
                  <a:lnTo>
                    <a:pt x="11577" y="3590"/>
                  </a:lnTo>
                  <a:lnTo>
                    <a:pt x="11528" y="3542"/>
                  </a:lnTo>
                  <a:lnTo>
                    <a:pt x="11503" y="3444"/>
                  </a:lnTo>
                  <a:lnTo>
                    <a:pt x="11503" y="3346"/>
                  </a:lnTo>
                  <a:lnTo>
                    <a:pt x="11552" y="3273"/>
                  </a:lnTo>
                  <a:lnTo>
                    <a:pt x="11625" y="3200"/>
                  </a:lnTo>
                  <a:lnTo>
                    <a:pt x="11943" y="3029"/>
                  </a:lnTo>
                  <a:lnTo>
                    <a:pt x="11747" y="2711"/>
                  </a:lnTo>
                  <a:lnTo>
                    <a:pt x="11528" y="2418"/>
                  </a:lnTo>
                  <a:lnTo>
                    <a:pt x="11283" y="2150"/>
                  </a:lnTo>
                  <a:lnTo>
                    <a:pt x="11039" y="1881"/>
                  </a:lnTo>
                  <a:lnTo>
                    <a:pt x="10771" y="1637"/>
                  </a:lnTo>
                  <a:lnTo>
                    <a:pt x="10502" y="1417"/>
                  </a:lnTo>
                  <a:lnTo>
                    <a:pt x="10209" y="1197"/>
                  </a:lnTo>
                  <a:lnTo>
                    <a:pt x="9916" y="977"/>
                  </a:lnTo>
                  <a:lnTo>
                    <a:pt x="9720" y="1295"/>
                  </a:lnTo>
                  <a:lnTo>
                    <a:pt x="9696" y="1368"/>
                  </a:lnTo>
                  <a:lnTo>
                    <a:pt x="9647" y="1392"/>
                  </a:lnTo>
                  <a:lnTo>
                    <a:pt x="9574" y="1417"/>
                  </a:lnTo>
                  <a:lnTo>
                    <a:pt x="9452" y="1417"/>
                  </a:lnTo>
                  <a:lnTo>
                    <a:pt x="9403" y="1392"/>
                  </a:lnTo>
                  <a:lnTo>
                    <a:pt x="9330" y="1344"/>
                  </a:lnTo>
                  <a:lnTo>
                    <a:pt x="9281" y="1246"/>
                  </a:lnTo>
                  <a:lnTo>
                    <a:pt x="9281" y="1148"/>
                  </a:lnTo>
                  <a:lnTo>
                    <a:pt x="9305" y="1050"/>
                  </a:lnTo>
                  <a:lnTo>
                    <a:pt x="9501" y="733"/>
                  </a:lnTo>
                  <a:lnTo>
                    <a:pt x="9183" y="586"/>
                  </a:lnTo>
                  <a:lnTo>
                    <a:pt x="8841" y="440"/>
                  </a:lnTo>
                  <a:lnTo>
                    <a:pt x="8499" y="318"/>
                  </a:lnTo>
                  <a:lnTo>
                    <a:pt x="8157" y="220"/>
                  </a:lnTo>
                  <a:lnTo>
                    <a:pt x="7815" y="122"/>
                  </a:lnTo>
                  <a:lnTo>
                    <a:pt x="7449" y="74"/>
                  </a:lnTo>
                  <a:lnTo>
                    <a:pt x="7083" y="25"/>
                  </a:lnTo>
                  <a:lnTo>
                    <a:pt x="6716" y="0"/>
                  </a:lnTo>
                  <a:lnTo>
                    <a:pt x="6716" y="562"/>
                  </a:lnTo>
                  <a:lnTo>
                    <a:pt x="6692" y="660"/>
                  </a:lnTo>
                  <a:lnTo>
                    <a:pt x="6643" y="733"/>
                  </a:lnTo>
                  <a:lnTo>
                    <a:pt x="6570" y="782"/>
                  </a:lnTo>
                  <a:lnTo>
                    <a:pt x="6472" y="806"/>
                  </a:lnTo>
                  <a:lnTo>
                    <a:pt x="6374" y="782"/>
                  </a:lnTo>
                  <a:lnTo>
                    <a:pt x="6301" y="733"/>
                  </a:lnTo>
                  <a:lnTo>
                    <a:pt x="6252" y="660"/>
                  </a:lnTo>
                  <a:lnTo>
                    <a:pt x="6228" y="562"/>
                  </a:lnTo>
                  <a:lnTo>
                    <a:pt x="6228"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741" name="Google Shape;741;p47"/>
          <p:cNvGrpSpPr/>
          <p:nvPr/>
        </p:nvGrpSpPr>
        <p:grpSpPr>
          <a:xfrm>
            <a:off x="358968" y="914538"/>
            <a:ext cx="347107" cy="420111"/>
            <a:chOff x="584925" y="922575"/>
            <a:chExt cx="415200" cy="502525"/>
          </a:xfrm>
          <a:solidFill>
            <a:schemeClr val="tx1"/>
          </a:solidFill>
        </p:grpSpPr>
        <p:sp>
          <p:nvSpPr>
            <p:cNvPr id="742" name="Google Shape;742;p47"/>
            <p:cNvSpPr/>
            <p:nvPr/>
          </p:nvSpPr>
          <p:spPr>
            <a:xfrm>
              <a:off x="584925" y="961025"/>
              <a:ext cx="378575" cy="464075"/>
            </a:xfrm>
            <a:custGeom>
              <a:avLst/>
              <a:gdLst/>
              <a:ahLst/>
              <a:cxnLst/>
              <a:rect l="l" t="t" r="r" b="b"/>
              <a:pathLst>
                <a:path w="15143" h="18563" extrusionOk="0">
                  <a:moveTo>
                    <a:pt x="782" y="1"/>
                  </a:moveTo>
                  <a:lnTo>
                    <a:pt x="635" y="25"/>
                  </a:lnTo>
                  <a:lnTo>
                    <a:pt x="489" y="50"/>
                  </a:lnTo>
                  <a:lnTo>
                    <a:pt x="342" y="123"/>
                  </a:lnTo>
                  <a:lnTo>
                    <a:pt x="220" y="196"/>
                  </a:lnTo>
                  <a:lnTo>
                    <a:pt x="122" y="294"/>
                  </a:lnTo>
                  <a:lnTo>
                    <a:pt x="73" y="416"/>
                  </a:lnTo>
                  <a:lnTo>
                    <a:pt x="24" y="563"/>
                  </a:lnTo>
                  <a:lnTo>
                    <a:pt x="0" y="709"/>
                  </a:lnTo>
                  <a:lnTo>
                    <a:pt x="0" y="17708"/>
                  </a:lnTo>
                  <a:lnTo>
                    <a:pt x="24" y="17879"/>
                  </a:lnTo>
                  <a:lnTo>
                    <a:pt x="73" y="18025"/>
                  </a:lnTo>
                  <a:lnTo>
                    <a:pt x="122" y="18172"/>
                  </a:lnTo>
                  <a:lnTo>
                    <a:pt x="220" y="18294"/>
                  </a:lnTo>
                  <a:lnTo>
                    <a:pt x="342" y="18416"/>
                  </a:lnTo>
                  <a:lnTo>
                    <a:pt x="489" y="18489"/>
                  </a:lnTo>
                  <a:lnTo>
                    <a:pt x="635" y="18538"/>
                  </a:lnTo>
                  <a:lnTo>
                    <a:pt x="782" y="18562"/>
                  </a:lnTo>
                  <a:lnTo>
                    <a:pt x="14361" y="18562"/>
                  </a:lnTo>
                  <a:lnTo>
                    <a:pt x="14507" y="18538"/>
                  </a:lnTo>
                  <a:lnTo>
                    <a:pt x="14654" y="18489"/>
                  </a:lnTo>
                  <a:lnTo>
                    <a:pt x="14800" y="18416"/>
                  </a:lnTo>
                  <a:lnTo>
                    <a:pt x="14923" y="18294"/>
                  </a:lnTo>
                  <a:lnTo>
                    <a:pt x="15020" y="18172"/>
                  </a:lnTo>
                  <a:lnTo>
                    <a:pt x="15069" y="18025"/>
                  </a:lnTo>
                  <a:lnTo>
                    <a:pt x="15118" y="17879"/>
                  </a:lnTo>
                  <a:lnTo>
                    <a:pt x="15142" y="17708"/>
                  </a:lnTo>
                  <a:lnTo>
                    <a:pt x="15142" y="17586"/>
                  </a:lnTo>
                  <a:lnTo>
                    <a:pt x="1759" y="17586"/>
                  </a:lnTo>
                  <a:lnTo>
                    <a:pt x="1612" y="17561"/>
                  </a:lnTo>
                  <a:lnTo>
                    <a:pt x="1465" y="17512"/>
                  </a:lnTo>
                  <a:lnTo>
                    <a:pt x="1319" y="17439"/>
                  </a:lnTo>
                  <a:lnTo>
                    <a:pt x="1197" y="17317"/>
                  </a:lnTo>
                  <a:lnTo>
                    <a:pt x="1099" y="17195"/>
                  </a:lnTo>
                  <a:lnTo>
                    <a:pt x="1050" y="17048"/>
                  </a:lnTo>
                  <a:lnTo>
                    <a:pt x="1001" y="16902"/>
                  </a:lnTo>
                  <a:lnTo>
                    <a:pt x="977" y="16731"/>
                  </a:lnTo>
                  <a:lnTo>
                    <a:pt x="977"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743" name="Google Shape;743;p47"/>
            <p:cNvSpPr/>
            <p:nvPr/>
          </p:nvSpPr>
          <p:spPr>
            <a:xfrm>
              <a:off x="621550" y="922575"/>
              <a:ext cx="378575" cy="464050"/>
            </a:xfrm>
            <a:custGeom>
              <a:avLst/>
              <a:gdLst/>
              <a:ahLst/>
              <a:cxnLst/>
              <a:rect l="l" t="t" r="r" b="b"/>
              <a:pathLst>
                <a:path w="15143" h="18562" extrusionOk="0">
                  <a:moveTo>
                    <a:pt x="13140" y="6472"/>
                  </a:moveTo>
                  <a:lnTo>
                    <a:pt x="13238" y="6497"/>
                  </a:lnTo>
                  <a:lnTo>
                    <a:pt x="13311" y="6546"/>
                  </a:lnTo>
                  <a:lnTo>
                    <a:pt x="13360" y="6619"/>
                  </a:lnTo>
                  <a:lnTo>
                    <a:pt x="13384" y="6717"/>
                  </a:lnTo>
                  <a:lnTo>
                    <a:pt x="13360" y="6814"/>
                  </a:lnTo>
                  <a:lnTo>
                    <a:pt x="13311" y="6888"/>
                  </a:lnTo>
                  <a:lnTo>
                    <a:pt x="13238" y="6936"/>
                  </a:lnTo>
                  <a:lnTo>
                    <a:pt x="13140" y="6961"/>
                  </a:lnTo>
                  <a:lnTo>
                    <a:pt x="2003" y="6961"/>
                  </a:lnTo>
                  <a:lnTo>
                    <a:pt x="1905" y="6936"/>
                  </a:lnTo>
                  <a:lnTo>
                    <a:pt x="1832" y="6888"/>
                  </a:lnTo>
                  <a:lnTo>
                    <a:pt x="1783" y="6814"/>
                  </a:lnTo>
                  <a:lnTo>
                    <a:pt x="1759" y="6717"/>
                  </a:lnTo>
                  <a:lnTo>
                    <a:pt x="1783" y="6619"/>
                  </a:lnTo>
                  <a:lnTo>
                    <a:pt x="1832" y="6546"/>
                  </a:lnTo>
                  <a:lnTo>
                    <a:pt x="1905" y="6497"/>
                  </a:lnTo>
                  <a:lnTo>
                    <a:pt x="2003" y="6472"/>
                  </a:lnTo>
                  <a:close/>
                  <a:moveTo>
                    <a:pt x="13238" y="8793"/>
                  </a:moveTo>
                  <a:lnTo>
                    <a:pt x="13311" y="8866"/>
                  </a:lnTo>
                  <a:lnTo>
                    <a:pt x="13360" y="8939"/>
                  </a:lnTo>
                  <a:lnTo>
                    <a:pt x="13384" y="9037"/>
                  </a:lnTo>
                  <a:lnTo>
                    <a:pt x="13360" y="9135"/>
                  </a:lnTo>
                  <a:lnTo>
                    <a:pt x="13311" y="9208"/>
                  </a:lnTo>
                  <a:lnTo>
                    <a:pt x="13238" y="9257"/>
                  </a:lnTo>
                  <a:lnTo>
                    <a:pt x="13140" y="9281"/>
                  </a:lnTo>
                  <a:lnTo>
                    <a:pt x="2003" y="9281"/>
                  </a:lnTo>
                  <a:lnTo>
                    <a:pt x="1905" y="9257"/>
                  </a:lnTo>
                  <a:lnTo>
                    <a:pt x="1832" y="9208"/>
                  </a:lnTo>
                  <a:lnTo>
                    <a:pt x="1783" y="9135"/>
                  </a:lnTo>
                  <a:lnTo>
                    <a:pt x="1759" y="9037"/>
                  </a:lnTo>
                  <a:lnTo>
                    <a:pt x="1783" y="8939"/>
                  </a:lnTo>
                  <a:lnTo>
                    <a:pt x="1832" y="8866"/>
                  </a:lnTo>
                  <a:lnTo>
                    <a:pt x="1905" y="8793"/>
                  </a:lnTo>
                  <a:close/>
                  <a:moveTo>
                    <a:pt x="13140" y="11088"/>
                  </a:moveTo>
                  <a:lnTo>
                    <a:pt x="13238" y="11113"/>
                  </a:lnTo>
                  <a:lnTo>
                    <a:pt x="13311" y="11162"/>
                  </a:lnTo>
                  <a:lnTo>
                    <a:pt x="13360" y="11235"/>
                  </a:lnTo>
                  <a:lnTo>
                    <a:pt x="13384" y="11333"/>
                  </a:lnTo>
                  <a:lnTo>
                    <a:pt x="13360" y="11430"/>
                  </a:lnTo>
                  <a:lnTo>
                    <a:pt x="13311" y="11504"/>
                  </a:lnTo>
                  <a:lnTo>
                    <a:pt x="13238" y="11552"/>
                  </a:lnTo>
                  <a:lnTo>
                    <a:pt x="13140" y="11577"/>
                  </a:lnTo>
                  <a:lnTo>
                    <a:pt x="2003" y="11577"/>
                  </a:lnTo>
                  <a:lnTo>
                    <a:pt x="1905" y="11552"/>
                  </a:lnTo>
                  <a:lnTo>
                    <a:pt x="1832" y="11504"/>
                  </a:lnTo>
                  <a:lnTo>
                    <a:pt x="1783" y="11430"/>
                  </a:lnTo>
                  <a:lnTo>
                    <a:pt x="1759" y="11333"/>
                  </a:lnTo>
                  <a:lnTo>
                    <a:pt x="1783" y="11235"/>
                  </a:lnTo>
                  <a:lnTo>
                    <a:pt x="1832" y="11162"/>
                  </a:lnTo>
                  <a:lnTo>
                    <a:pt x="1905" y="11113"/>
                  </a:lnTo>
                  <a:lnTo>
                    <a:pt x="2003" y="11088"/>
                  </a:lnTo>
                  <a:close/>
                  <a:moveTo>
                    <a:pt x="8255" y="13409"/>
                  </a:moveTo>
                  <a:lnTo>
                    <a:pt x="8353" y="13433"/>
                  </a:lnTo>
                  <a:lnTo>
                    <a:pt x="8426" y="13482"/>
                  </a:lnTo>
                  <a:lnTo>
                    <a:pt x="8475" y="13555"/>
                  </a:lnTo>
                  <a:lnTo>
                    <a:pt x="8500" y="13653"/>
                  </a:lnTo>
                  <a:lnTo>
                    <a:pt x="8475" y="13750"/>
                  </a:lnTo>
                  <a:lnTo>
                    <a:pt x="8426" y="13824"/>
                  </a:lnTo>
                  <a:lnTo>
                    <a:pt x="8353" y="13873"/>
                  </a:lnTo>
                  <a:lnTo>
                    <a:pt x="8255" y="13897"/>
                  </a:lnTo>
                  <a:lnTo>
                    <a:pt x="2003" y="13897"/>
                  </a:lnTo>
                  <a:lnTo>
                    <a:pt x="1905" y="13873"/>
                  </a:lnTo>
                  <a:lnTo>
                    <a:pt x="1832" y="13824"/>
                  </a:lnTo>
                  <a:lnTo>
                    <a:pt x="1783" y="13750"/>
                  </a:lnTo>
                  <a:lnTo>
                    <a:pt x="1759" y="13653"/>
                  </a:lnTo>
                  <a:lnTo>
                    <a:pt x="1783" y="13555"/>
                  </a:lnTo>
                  <a:lnTo>
                    <a:pt x="1832" y="13482"/>
                  </a:lnTo>
                  <a:lnTo>
                    <a:pt x="1905" y="13433"/>
                  </a:lnTo>
                  <a:lnTo>
                    <a:pt x="2003" y="13409"/>
                  </a:lnTo>
                  <a:close/>
                  <a:moveTo>
                    <a:pt x="635" y="0"/>
                  </a:moveTo>
                  <a:lnTo>
                    <a:pt x="489" y="49"/>
                  </a:lnTo>
                  <a:lnTo>
                    <a:pt x="342" y="122"/>
                  </a:lnTo>
                  <a:lnTo>
                    <a:pt x="220" y="220"/>
                  </a:lnTo>
                  <a:lnTo>
                    <a:pt x="123" y="342"/>
                  </a:lnTo>
                  <a:lnTo>
                    <a:pt x="74" y="464"/>
                  </a:lnTo>
                  <a:lnTo>
                    <a:pt x="25" y="611"/>
                  </a:lnTo>
                  <a:lnTo>
                    <a:pt x="0" y="782"/>
                  </a:lnTo>
                  <a:lnTo>
                    <a:pt x="0" y="17780"/>
                  </a:lnTo>
                  <a:lnTo>
                    <a:pt x="25" y="17927"/>
                  </a:lnTo>
                  <a:lnTo>
                    <a:pt x="74" y="18073"/>
                  </a:lnTo>
                  <a:lnTo>
                    <a:pt x="123" y="18195"/>
                  </a:lnTo>
                  <a:lnTo>
                    <a:pt x="220" y="18318"/>
                  </a:lnTo>
                  <a:lnTo>
                    <a:pt x="342" y="18415"/>
                  </a:lnTo>
                  <a:lnTo>
                    <a:pt x="489" y="18489"/>
                  </a:lnTo>
                  <a:lnTo>
                    <a:pt x="635" y="18537"/>
                  </a:lnTo>
                  <a:lnTo>
                    <a:pt x="782" y="18562"/>
                  </a:lnTo>
                  <a:lnTo>
                    <a:pt x="14361" y="18562"/>
                  </a:lnTo>
                  <a:lnTo>
                    <a:pt x="14508" y="18537"/>
                  </a:lnTo>
                  <a:lnTo>
                    <a:pt x="14654" y="18489"/>
                  </a:lnTo>
                  <a:lnTo>
                    <a:pt x="14801" y="18415"/>
                  </a:lnTo>
                  <a:lnTo>
                    <a:pt x="14923" y="18318"/>
                  </a:lnTo>
                  <a:lnTo>
                    <a:pt x="15021" y="18195"/>
                  </a:lnTo>
                  <a:lnTo>
                    <a:pt x="15069" y="18073"/>
                  </a:lnTo>
                  <a:lnTo>
                    <a:pt x="15118" y="17927"/>
                  </a:lnTo>
                  <a:lnTo>
                    <a:pt x="15143" y="17780"/>
                  </a:lnTo>
                  <a:lnTo>
                    <a:pt x="15143" y="3859"/>
                  </a:lnTo>
                  <a:lnTo>
                    <a:pt x="12554" y="3859"/>
                  </a:lnTo>
                  <a:lnTo>
                    <a:pt x="12285" y="3835"/>
                  </a:lnTo>
                  <a:lnTo>
                    <a:pt x="12065" y="3761"/>
                  </a:lnTo>
                  <a:lnTo>
                    <a:pt x="11846" y="3639"/>
                  </a:lnTo>
                  <a:lnTo>
                    <a:pt x="11650" y="3468"/>
                  </a:lnTo>
                  <a:lnTo>
                    <a:pt x="11504" y="3297"/>
                  </a:lnTo>
                  <a:lnTo>
                    <a:pt x="11382" y="3078"/>
                  </a:lnTo>
                  <a:lnTo>
                    <a:pt x="11308" y="2833"/>
                  </a:lnTo>
                  <a:lnTo>
                    <a:pt x="11284" y="2589"/>
                  </a:lnTo>
                  <a:lnTo>
                    <a:pt x="11284"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744" name="Google Shape;744;p47"/>
            <p:cNvSpPr/>
            <p:nvPr/>
          </p:nvSpPr>
          <p:spPr>
            <a:xfrm>
              <a:off x="915850" y="922575"/>
              <a:ext cx="84275" cy="84275"/>
            </a:xfrm>
            <a:custGeom>
              <a:avLst/>
              <a:gdLst/>
              <a:ahLst/>
              <a:cxnLst/>
              <a:rect l="l" t="t" r="r" b="b"/>
              <a:pathLst>
                <a:path w="3371" h="3371" extrusionOk="0">
                  <a:moveTo>
                    <a:pt x="0" y="0"/>
                  </a:moveTo>
                  <a:lnTo>
                    <a:pt x="0" y="2589"/>
                  </a:lnTo>
                  <a:lnTo>
                    <a:pt x="0" y="2736"/>
                  </a:lnTo>
                  <a:lnTo>
                    <a:pt x="49" y="2882"/>
                  </a:lnTo>
                  <a:lnTo>
                    <a:pt x="122" y="3029"/>
                  </a:lnTo>
                  <a:lnTo>
                    <a:pt x="220" y="3126"/>
                  </a:lnTo>
                  <a:lnTo>
                    <a:pt x="342" y="3224"/>
                  </a:lnTo>
                  <a:lnTo>
                    <a:pt x="464" y="3297"/>
                  </a:lnTo>
                  <a:lnTo>
                    <a:pt x="611" y="3346"/>
                  </a:lnTo>
                  <a:lnTo>
                    <a:pt x="782" y="3371"/>
                  </a:lnTo>
                  <a:lnTo>
                    <a:pt x="3371" y="3371"/>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745" name="Google Shape;745;p47"/>
          <p:cNvGrpSpPr/>
          <p:nvPr/>
        </p:nvGrpSpPr>
        <p:grpSpPr>
          <a:xfrm>
            <a:off x="912275" y="904841"/>
            <a:ext cx="367547" cy="437980"/>
            <a:chOff x="1246775" y="910975"/>
            <a:chExt cx="439650" cy="523900"/>
          </a:xfrm>
          <a:solidFill>
            <a:schemeClr val="tx1"/>
          </a:solidFill>
        </p:grpSpPr>
        <p:sp>
          <p:nvSpPr>
            <p:cNvPr id="746" name="Google Shape;746;p47"/>
            <p:cNvSpPr/>
            <p:nvPr/>
          </p:nvSpPr>
          <p:spPr>
            <a:xfrm>
              <a:off x="1246775" y="970800"/>
              <a:ext cx="378575" cy="464075"/>
            </a:xfrm>
            <a:custGeom>
              <a:avLst/>
              <a:gdLst/>
              <a:ahLst/>
              <a:cxnLst/>
              <a:rect l="l" t="t" r="r" b="b"/>
              <a:pathLst>
                <a:path w="15143" h="18563" extrusionOk="0">
                  <a:moveTo>
                    <a:pt x="782" y="1"/>
                  </a:moveTo>
                  <a:lnTo>
                    <a:pt x="636" y="25"/>
                  </a:lnTo>
                  <a:lnTo>
                    <a:pt x="489" y="50"/>
                  </a:lnTo>
                  <a:lnTo>
                    <a:pt x="343" y="123"/>
                  </a:lnTo>
                  <a:lnTo>
                    <a:pt x="220" y="221"/>
                  </a:lnTo>
                  <a:lnTo>
                    <a:pt x="123" y="318"/>
                  </a:lnTo>
                  <a:lnTo>
                    <a:pt x="74" y="465"/>
                  </a:lnTo>
                  <a:lnTo>
                    <a:pt x="25" y="587"/>
                  </a:lnTo>
                  <a:lnTo>
                    <a:pt x="1" y="758"/>
                  </a:lnTo>
                  <a:lnTo>
                    <a:pt x="1" y="17756"/>
                  </a:lnTo>
                  <a:lnTo>
                    <a:pt x="25" y="17903"/>
                  </a:lnTo>
                  <a:lnTo>
                    <a:pt x="74" y="18049"/>
                  </a:lnTo>
                  <a:lnTo>
                    <a:pt x="123" y="18196"/>
                  </a:lnTo>
                  <a:lnTo>
                    <a:pt x="220" y="18318"/>
                  </a:lnTo>
                  <a:lnTo>
                    <a:pt x="343" y="18416"/>
                  </a:lnTo>
                  <a:lnTo>
                    <a:pt x="489" y="18489"/>
                  </a:lnTo>
                  <a:lnTo>
                    <a:pt x="636" y="18538"/>
                  </a:lnTo>
                  <a:lnTo>
                    <a:pt x="782" y="18562"/>
                  </a:lnTo>
                  <a:lnTo>
                    <a:pt x="14361" y="18562"/>
                  </a:lnTo>
                  <a:lnTo>
                    <a:pt x="14508" y="18538"/>
                  </a:lnTo>
                  <a:lnTo>
                    <a:pt x="14654" y="18489"/>
                  </a:lnTo>
                  <a:lnTo>
                    <a:pt x="14801" y="18416"/>
                  </a:lnTo>
                  <a:lnTo>
                    <a:pt x="14923" y="18318"/>
                  </a:lnTo>
                  <a:lnTo>
                    <a:pt x="15021" y="18196"/>
                  </a:lnTo>
                  <a:lnTo>
                    <a:pt x="15070" y="18049"/>
                  </a:lnTo>
                  <a:lnTo>
                    <a:pt x="15118" y="17903"/>
                  </a:lnTo>
                  <a:lnTo>
                    <a:pt x="15143" y="17756"/>
                  </a:lnTo>
                  <a:lnTo>
                    <a:pt x="15143" y="16608"/>
                  </a:lnTo>
                  <a:lnTo>
                    <a:pt x="2736" y="16608"/>
                  </a:lnTo>
                  <a:lnTo>
                    <a:pt x="2589" y="16584"/>
                  </a:lnTo>
                  <a:lnTo>
                    <a:pt x="2443" y="16535"/>
                  </a:lnTo>
                  <a:lnTo>
                    <a:pt x="2296" y="16462"/>
                  </a:lnTo>
                  <a:lnTo>
                    <a:pt x="2174" y="16364"/>
                  </a:lnTo>
                  <a:lnTo>
                    <a:pt x="2077" y="16242"/>
                  </a:lnTo>
                  <a:lnTo>
                    <a:pt x="2028" y="16096"/>
                  </a:lnTo>
                  <a:lnTo>
                    <a:pt x="1979" y="15949"/>
                  </a:lnTo>
                  <a:lnTo>
                    <a:pt x="1954" y="15802"/>
                  </a:lnTo>
                  <a:lnTo>
                    <a:pt x="195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747" name="Google Shape;747;p47"/>
            <p:cNvSpPr/>
            <p:nvPr/>
          </p:nvSpPr>
          <p:spPr>
            <a:xfrm>
              <a:off x="1307825" y="910975"/>
              <a:ext cx="378600" cy="464050"/>
            </a:xfrm>
            <a:custGeom>
              <a:avLst/>
              <a:gdLst/>
              <a:ahLst/>
              <a:cxnLst/>
              <a:rect l="l" t="t" r="r" b="b"/>
              <a:pathLst>
                <a:path w="15144" h="18562" extrusionOk="0">
                  <a:moveTo>
                    <a:pt x="782" y="0"/>
                  </a:moveTo>
                  <a:lnTo>
                    <a:pt x="636" y="25"/>
                  </a:lnTo>
                  <a:lnTo>
                    <a:pt x="489" y="74"/>
                  </a:lnTo>
                  <a:lnTo>
                    <a:pt x="343" y="147"/>
                  </a:lnTo>
                  <a:lnTo>
                    <a:pt x="221" y="244"/>
                  </a:lnTo>
                  <a:lnTo>
                    <a:pt x="123" y="342"/>
                  </a:lnTo>
                  <a:lnTo>
                    <a:pt x="74" y="489"/>
                  </a:lnTo>
                  <a:lnTo>
                    <a:pt x="25" y="635"/>
                  </a:lnTo>
                  <a:lnTo>
                    <a:pt x="1" y="782"/>
                  </a:lnTo>
                  <a:lnTo>
                    <a:pt x="1" y="17780"/>
                  </a:lnTo>
                  <a:lnTo>
                    <a:pt x="25" y="17951"/>
                  </a:lnTo>
                  <a:lnTo>
                    <a:pt x="74" y="18098"/>
                  </a:lnTo>
                  <a:lnTo>
                    <a:pt x="123" y="18220"/>
                  </a:lnTo>
                  <a:lnTo>
                    <a:pt x="221" y="18342"/>
                  </a:lnTo>
                  <a:lnTo>
                    <a:pt x="343" y="18440"/>
                  </a:lnTo>
                  <a:lnTo>
                    <a:pt x="489" y="18513"/>
                  </a:lnTo>
                  <a:lnTo>
                    <a:pt x="636" y="18562"/>
                  </a:lnTo>
                  <a:lnTo>
                    <a:pt x="14508" y="18562"/>
                  </a:lnTo>
                  <a:lnTo>
                    <a:pt x="14655" y="18513"/>
                  </a:lnTo>
                  <a:lnTo>
                    <a:pt x="14801" y="18440"/>
                  </a:lnTo>
                  <a:lnTo>
                    <a:pt x="14923" y="18342"/>
                  </a:lnTo>
                  <a:lnTo>
                    <a:pt x="15021" y="18220"/>
                  </a:lnTo>
                  <a:lnTo>
                    <a:pt x="15070" y="18098"/>
                  </a:lnTo>
                  <a:lnTo>
                    <a:pt x="15119" y="17951"/>
                  </a:lnTo>
                  <a:lnTo>
                    <a:pt x="15143" y="17780"/>
                  </a:lnTo>
                  <a:lnTo>
                    <a:pt x="15143" y="3859"/>
                  </a:lnTo>
                  <a:lnTo>
                    <a:pt x="12554" y="3859"/>
                  </a:lnTo>
                  <a:lnTo>
                    <a:pt x="12286" y="3835"/>
                  </a:lnTo>
                  <a:lnTo>
                    <a:pt x="12066" y="3761"/>
                  </a:lnTo>
                  <a:lnTo>
                    <a:pt x="11846" y="3664"/>
                  </a:lnTo>
                  <a:lnTo>
                    <a:pt x="11651" y="3493"/>
                  </a:lnTo>
                  <a:lnTo>
                    <a:pt x="11504" y="3297"/>
                  </a:lnTo>
                  <a:lnTo>
                    <a:pt x="11382" y="3102"/>
                  </a:lnTo>
                  <a:lnTo>
                    <a:pt x="11309" y="2858"/>
                  </a:lnTo>
                  <a:lnTo>
                    <a:pt x="11284" y="2589"/>
                  </a:lnTo>
                  <a:lnTo>
                    <a:pt x="11284"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748" name="Google Shape;748;p47"/>
            <p:cNvSpPr/>
            <p:nvPr/>
          </p:nvSpPr>
          <p:spPr>
            <a:xfrm>
              <a:off x="1602125" y="910975"/>
              <a:ext cx="84300" cy="84275"/>
            </a:xfrm>
            <a:custGeom>
              <a:avLst/>
              <a:gdLst/>
              <a:ahLst/>
              <a:cxnLst/>
              <a:rect l="l" t="t" r="r" b="b"/>
              <a:pathLst>
                <a:path w="3372" h="3371" extrusionOk="0">
                  <a:moveTo>
                    <a:pt x="1" y="0"/>
                  </a:moveTo>
                  <a:lnTo>
                    <a:pt x="1" y="2589"/>
                  </a:lnTo>
                  <a:lnTo>
                    <a:pt x="1" y="2760"/>
                  </a:lnTo>
                  <a:lnTo>
                    <a:pt x="50" y="2907"/>
                  </a:lnTo>
                  <a:lnTo>
                    <a:pt x="123" y="3029"/>
                  </a:lnTo>
                  <a:lnTo>
                    <a:pt x="221" y="3151"/>
                  </a:lnTo>
                  <a:lnTo>
                    <a:pt x="343" y="3249"/>
                  </a:lnTo>
                  <a:lnTo>
                    <a:pt x="465" y="3322"/>
                  </a:lnTo>
                  <a:lnTo>
                    <a:pt x="611" y="3371"/>
                  </a:lnTo>
                  <a:lnTo>
                    <a:pt x="3371" y="3371"/>
                  </a:ln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749" name="Google Shape;749;p47"/>
          <p:cNvGrpSpPr/>
          <p:nvPr/>
        </p:nvGrpSpPr>
        <p:grpSpPr>
          <a:xfrm>
            <a:off x="1480400" y="975274"/>
            <a:ext cx="358351" cy="298118"/>
            <a:chOff x="1926350" y="995225"/>
            <a:chExt cx="428650" cy="356600"/>
          </a:xfrm>
          <a:solidFill>
            <a:schemeClr val="tx1"/>
          </a:solidFill>
        </p:grpSpPr>
        <p:sp>
          <p:nvSpPr>
            <p:cNvPr id="750" name="Google Shape;750;p47"/>
            <p:cNvSpPr/>
            <p:nvPr/>
          </p:nvSpPr>
          <p:spPr>
            <a:xfrm>
              <a:off x="1926350" y="1298075"/>
              <a:ext cx="208225" cy="53750"/>
            </a:xfrm>
            <a:custGeom>
              <a:avLst/>
              <a:gdLst/>
              <a:ahLst/>
              <a:cxnLst/>
              <a:rect l="l" t="t" r="r" b="b"/>
              <a:pathLst>
                <a:path w="8329" h="2150" extrusionOk="0">
                  <a:moveTo>
                    <a:pt x="0" y="0"/>
                  </a:moveTo>
                  <a:lnTo>
                    <a:pt x="0" y="489"/>
                  </a:lnTo>
                  <a:lnTo>
                    <a:pt x="25" y="635"/>
                  </a:lnTo>
                  <a:lnTo>
                    <a:pt x="74" y="758"/>
                  </a:lnTo>
                  <a:lnTo>
                    <a:pt x="147" y="855"/>
                  </a:lnTo>
                  <a:lnTo>
                    <a:pt x="245" y="953"/>
                  </a:lnTo>
                  <a:lnTo>
                    <a:pt x="391" y="1026"/>
                  </a:lnTo>
                  <a:lnTo>
                    <a:pt x="562" y="1051"/>
                  </a:lnTo>
                  <a:lnTo>
                    <a:pt x="733" y="1026"/>
                  </a:lnTo>
                  <a:lnTo>
                    <a:pt x="1295" y="855"/>
                  </a:lnTo>
                  <a:lnTo>
                    <a:pt x="1661" y="782"/>
                  </a:lnTo>
                  <a:lnTo>
                    <a:pt x="2076" y="684"/>
                  </a:lnTo>
                  <a:lnTo>
                    <a:pt x="2540" y="611"/>
                  </a:lnTo>
                  <a:lnTo>
                    <a:pt x="3029" y="562"/>
                  </a:lnTo>
                  <a:lnTo>
                    <a:pt x="3591" y="513"/>
                  </a:lnTo>
                  <a:lnTo>
                    <a:pt x="4177" y="489"/>
                  </a:lnTo>
                  <a:lnTo>
                    <a:pt x="4616" y="513"/>
                  </a:lnTo>
                  <a:lnTo>
                    <a:pt x="5032" y="538"/>
                  </a:lnTo>
                  <a:lnTo>
                    <a:pt x="5422" y="611"/>
                  </a:lnTo>
                  <a:lnTo>
                    <a:pt x="5789" y="684"/>
                  </a:lnTo>
                  <a:lnTo>
                    <a:pt x="6131" y="782"/>
                  </a:lnTo>
                  <a:lnTo>
                    <a:pt x="6448" y="880"/>
                  </a:lnTo>
                  <a:lnTo>
                    <a:pt x="6717" y="1002"/>
                  </a:lnTo>
                  <a:lnTo>
                    <a:pt x="6985" y="1124"/>
                  </a:lnTo>
                  <a:lnTo>
                    <a:pt x="7205" y="1246"/>
                  </a:lnTo>
                  <a:lnTo>
                    <a:pt x="7425" y="1393"/>
                  </a:lnTo>
                  <a:lnTo>
                    <a:pt x="7791" y="1661"/>
                  </a:lnTo>
                  <a:lnTo>
                    <a:pt x="8084" y="1930"/>
                  </a:lnTo>
                  <a:lnTo>
                    <a:pt x="8329" y="2150"/>
                  </a:lnTo>
                  <a:lnTo>
                    <a:pt x="8329" y="1661"/>
                  </a:lnTo>
                  <a:lnTo>
                    <a:pt x="8084" y="1441"/>
                  </a:lnTo>
                  <a:lnTo>
                    <a:pt x="7791" y="1173"/>
                  </a:lnTo>
                  <a:lnTo>
                    <a:pt x="7425" y="904"/>
                  </a:lnTo>
                  <a:lnTo>
                    <a:pt x="7205" y="758"/>
                  </a:lnTo>
                  <a:lnTo>
                    <a:pt x="6985" y="635"/>
                  </a:lnTo>
                  <a:lnTo>
                    <a:pt x="6717" y="513"/>
                  </a:lnTo>
                  <a:lnTo>
                    <a:pt x="6448" y="391"/>
                  </a:lnTo>
                  <a:lnTo>
                    <a:pt x="6131" y="294"/>
                  </a:lnTo>
                  <a:lnTo>
                    <a:pt x="5789" y="196"/>
                  </a:lnTo>
                  <a:lnTo>
                    <a:pt x="5422" y="123"/>
                  </a:lnTo>
                  <a:lnTo>
                    <a:pt x="5032" y="49"/>
                  </a:lnTo>
                  <a:lnTo>
                    <a:pt x="4616" y="25"/>
                  </a:lnTo>
                  <a:lnTo>
                    <a:pt x="4177" y="0"/>
                  </a:lnTo>
                  <a:lnTo>
                    <a:pt x="3591" y="25"/>
                  </a:lnTo>
                  <a:lnTo>
                    <a:pt x="3029" y="74"/>
                  </a:lnTo>
                  <a:lnTo>
                    <a:pt x="2540" y="123"/>
                  </a:lnTo>
                  <a:lnTo>
                    <a:pt x="2076" y="196"/>
                  </a:lnTo>
                  <a:lnTo>
                    <a:pt x="1661" y="294"/>
                  </a:lnTo>
                  <a:lnTo>
                    <a:pt x="1295" y="367"/>
                  </a:lnTo>
                  <a:lnTo>
                    <a:pt x="733" y="538"/>
                  </a:lnTo>
                  <a:lnTo>
                    <a:pt x="562" y="562"/>
                  </a:lnTo>
                  <a:lnTo>
                    <a:pt x="391" y="538"/>
                  </a:lnTo>
                  <a:lnTo>
                    <a:pt x="245" y="465"/>
                  </a:lnTo>
                  <a:lnTo>
                    <a:pt x="147" y="367"/>
                  </a:lnTo>
                  <a:lnTo>
                    <a:pt x="74" y="269"/>
                  </a:lnTo>
                  <a:lnTo>
                    <a:pt x="25" y="147"/>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751" name="Google Shape;751;p47"/>
            <p:cNvSpPr/>
            <p:nvPr/>
          </p:nvSpPr>
          <p:spPr>
            <a:xfrm>
              <a:off x="2146775" y="1298075"/>
              <a:ext cx="208225" cy="53750"/>
            </a:xfrm>
            <a:custGeom>
              <a:avLst/>
              <a:gdLst/>
              <a:ahLst/>
              <a:cxnLst/>
              <a:rect l="l" t="t" r="r" b="b"/>
              <a:pathLst>
                <a:path w="8329" h="2150" extrusionOk="0">
                  <a:moveTo>
                    <a:pt x="4152" y="0"/>
                  </a:moveTo>
                  <a:lnTo>
                    <a:pt x="3712" y="25"/>
                  </a:lnTo>
                  <a:lnTo>
                    <a:pt x="3297" y="49"/>
                  </a:lnTo>
                  <a:lnTo>
                    <a:pt x="2907" y="123"/>
                  </a:lnTo>
                  <a:lnTo>
                    <a:pt x="2540" y="196"/>
                  </a:lnTo>
                  <a:lnTo>
                    <a:pt x="2198" y="294"/>
                  </a:lnTo>
                  <a:lnTo>
                    <a:pt x="1881" y="391"/>
                  </a:lnTo>
                  <a:lnTo>
                    <a:pt x="1612" y="513"/>
                  </a:lnTo>
                  <a:lnTo>
                    <a:pt x="1343" y="635"/>
                  </a:lnTo>
                  <a:lnTo>
                    <a:pt x="1124" y="758"/>
                  </a:lnTo>
                  <a:lnTo>
                    <a:pt x="904" y="904"/>
                  </a:lnTo>
                  <a:lnTo>
                    <a:pt x="537" y="1173"/>
                  </a:lnTo>
                  <a:lnTo>
                    <a:pt x="244" y="1441"/>
                  </a:lnTo>
                  <a:lnTo>
                    <a:pt x="0" y="1661"/>
                  </a:lnTo>
                  <a:lnTo>
                    <a:pt x="0" y="2150"/>
                  </a:lnTo>
                  <a:lnTo>
                    <a:pt x="244" y="1930"/>
                  </a:lnTo>
                  <a:lnTo>
                    <a:pt x="537" y="1661"/>
                  </a:lnTo>
                  <a:lnTo>
                    <a:pt x="904" y="1393"/>
                  </a:lnTo>
                  <a:lnTo>
                    <a:pt x="1124" y="1246"/>
                  </a:lnTo>
                  <a:lnTo>
                    <a:pt x="1343" y="1124"/>
                  </a:lnTo>
                  <a:lnTo>
                    <a:pt x="1612" y="1002"/>
                  </a:lnTo>
                  <a:lnTo>
                    <a:pt x="1881" y="880"/>
                  </a:lnTo>
                  <a:lnTo>
                    <a:pt x="2198" y="782"/>
                  </a:lnTo>
                  <a:lnTo>
                    <a:pt x="2540" y="684"/>
                  </a:lnTo>
                  <a:lnTo>
                    <a:pt x="2907" y="611"/>
                  </a:lnTo>
                  <a:lnTo>
                    <a:pt x="3297" y="538"/>
                  </a:lnTo>
                  <a:lnTo>
                    <a:pt x="3712" y="513"/>
                  </a:lnTo>
                  <a:lnTo>
                    <a:pt x="4152" y="489"/>
                  </a:lnTo>
                  <a:lnTo>
                    <a:pt x="4738" y="513"/>
                  </a:lnTo>
                  <a:lnTo>
                    <a:pt x="5300" y="562"/>
                  </a:lnTo>
                  <a:lnTo>
                    <a:pt x="5788" y="611"/>
                  </a:lnTo>
                  <a:lnTo>
                    <a:pt x="6252" y="684"/>
                  </a:lnTo>
                  <a:lnTo>
                    <a:pt x="6668" y="782"/>
                  </a:lnTo>
                  <a:lnTo>
                    <a:pt x="7034" y="855"/>
                  </a:lnTo>
                  <a:lnTo>
                    <a:pt x="7596" y="1026"/>
                  </a:lnTo>
                  <a:lnTo>
                    <a:pt x="7767" y="1051"/>
                  </a:lnTo>
                  <a:lnTo>
                    <a:pt x="7938" y="1026"/>
                  </a:lnTo>
                  <a:lnTo>
                    <a:pt x="8084" y="953"/>
                  </a:lnTo>
                  <a:lnTo>
                    <a:pt x="8182" y="855"/>
                  </a:lnTo>
                  <a:lnTo>
                    <a:pt x="8255" y="758"/>
                  </a:lnTo>
                  <a:lnTo>
                    <a:pt x="8304" y="635"/>
                  </a:lnTo>
                  <a:lnTo>
                    <a:pt x="8328" y="489"/>
                  </a:lnTo>
                  <a:lnTo>
                    <a:pt x="8328" y="0"/>
                  </a:lnTo>
                  <a:lnTo>
                    <a:pt x="8304" y="147"/>
                  </a:lnTo>
                  <a:lnTo>
                    <a:pt x="8255" y="269"/>
                  </a:lnTo>
                  <a:lnTo>
                    <a:pt x="8182" y="367"/>
                  </a:lnTo>
                  <a:lnTo>
                    <a:pt x="8084" y="465"/>
                  </a:lnTo>
                  <a:lnTo>
                    <a:pt x="7938" y="538"/>
                  </a:lnTo>
                  <a:lnTo>
                    <a:pt x="7767" y="562"/>
                  </a:lnTo>
                  <a:lnTo>
                    <a:pt x="7596" y="538"/>
                  </a:lnTo>
                  <a:lnTo>
                    <a:pt x="7034" y="367"/>
                  </a:lnTo>
                  <a:lnTo>
                    <a:pt x="6668" y="294"/>
                  </a:lnTo>
                  <a:lnTo>
                    <a:pt x="6252" y="196"/>
                  </a:lnTo>
                  <a:lnTo>
                    <a:pt x="5788" y="123"/>
                  </a:lnTo>
                  <a:lnTo>
                    <a:pt x="5300" y="74"/>
                  </a:lnTo>
                  <a:lnTo>
                    <a:pt x="4738" y="25"/>
                  </a:lnTo>
                  <a:lnTo>
                    <a:pt x="4152"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752" name="Google Shape;752;p47"/>
            <p:cNvSpPr/>
            <p:nvPr/>
          </p:nvSpPr>
          <p:spPr>
            <a:xfrm>
              <a:off x="1926350" y="995225"/>
              <a:ext cx="208225" cy="332175"/>
            </a:xfrm>
            <a:custGeom>
              <a:avLst/>
              <a:gdLst/>
              <a:ahLst/>
              <a:cxnLst/>
              <a:rect l="l" t="t" r="r" b="b"/>
              <a:pathLst>
                <a:path w="8329" h="13287" extrusionOk="0">
                  <a:moveTo>
                    <a:pt x="4177" y="1"/>
                  </a:moveTo>
                  <a:lnTo>
                    <a:pt x="3591" y="25"/>
                  </a:lnTo>
                  <a:lnTo>
                    <a:pt x="3029" y="74"/>
                  </a:lnTo>
                  <a:lnTo>
                    <a:pt x="2467" y="196"/>
                  </a:lnTo>
                  <a:lnTo>
                    <a:pt x="1905" y="343"/>
                  </a:lnTo>
                  <a:lnTo>
                    <a:pt x="1393" y="538"/>
                  </a:lnTo>
                  <a:lnTo>
                    <a:pt x="929" y="758"/>
                  </a:lnTo>
                  <a:lnTo>
                    <a:pt x="513" y="978"/>
                  </a:lnTo>
                  <a:lnTo>
                    <a:pt x="342" y="1124"/>
                  </a:lnTo>
                  <a:lnTo>
                    <a:pt x="196" y="1246"/>
                  </a:lnTo>
                  <a:lnTo>
                    <a:pt x="123" y="1319"/>
                  </a:lnTo>
                  <a:lnTo>
                    <a:pt x="49" y="1442"/>
                  </a:lnTo>
                  <a:lnTo>
                    <a:pt x="25" y="1539"/>
                  </a:lnTo>
                  <a:lnTo>
                    <a:pt x="0" y="1661"/>
                  </a:lnTo>
                  <a:lnTo>
                    <a:pt x="0" y="11626"/>
                  </a:lnTo>
                  <a:lnTo>
                    <a:pt x="25" y="11773"/>
                  </a:lnTo>
                  <a:lnTo>
                    <a:pt x="74" y="11895"/>
                  </a:lnTo>
                  <a:lnTo>
                    <a:pt x="147" y="11992"/>
                  </a:lnTo>
                  <a:lnTo>
                    <a:pt x="245" y="12090"/>
                  </a:lnTo>
                  <a:lnTo>
                    <a:pt x="391" y="12163"/>
                  </a:lnTo>
                  <a:lnTo>
                    <a:pt x="562" y="12188"/>
                  </a:lnTo>
                  <a:lnTo>
                    <a:pt x="733" y="12163"/>
                  </a:lnTo>
                  <a:lnTo>
                    <a:pt x="1295" y="11992"/>
                  </a:lnTo>
                  <a:lnTo>
                    <a:pt x="1661" y="11919"/>
                  </a:lnTo>
                  <a:lnTo>
                    <a:pt x="2076" y="11821"/>
                  </a:lnTo>
                  <a:lnTo>
                    <a:pt x="2540" y="11748"/>
                  </a:lnTo>
                  <a:lnTo>
                    <a:pt x="3029" y="11699"/>
                  </a:lnTo>
                  <a:lnTo>
                    <a:pt x="3591" y="11650"/>
                  </a:lnTo>
                  <a:lnTo>
                    <a:pt x="4177" y="11626"/>
                  </a:lnTo>
                  <a:lnTo>
                    <a:pt x="4616" y="11650"/>
                  </a:lnTo>
                  <a:lnTo>
                    <a:pt x="5032" y="11675"/>
                  </a:lnTo>
                  <a:lnTo>
                    <a:pt x="5422" y="11748"/>
                  </a:lnTo>
                  <a:lnTo>
                    <a:pt x="5789" y="11821"/>
                  </a:lnTo>
                  <a:lnTo>
                    <a:pt x="6131" y="11919"/>
                  </a:lnTo>
                  <a:lnTo>
                    <a:pt x="6448" y="12017"/>
                  </a:lnTo>
                  <a:lnTo>
                    <a:pt x="6717" y="12139"/>
                  </a:lnTo>
                  <a:lnTo>
                    <a:pt x="6985" y="12261"/>
                  </a:lnTo>
                  <a:lnTo>
                    <a:pt x="7205" y="12383"/>
                  </a:lnTo>
                  <a:lnTo>
                    <a:pt x="7425" y="12530"/>
                  </a:lnTo>
                  <a:lnTo>
                    <a:pt x="7791" y="12798"/>
                  </a:lnTo>
                  <a:lnTo>
                    <a:pt x="8084" y="13067"/>
                  </a:lnTo>
                  <a:lnTo>
                    <a:pt x="8329" y="13287"/>
                  </a:lnTo>
                  <a:lnTo>
                    <a:pt x="8329" y="2199"/>
                  </a:lnTo>
                  <a:lnTo>
                    <a:pt x="8329" y="2101"/>
                  </a:lnTo>
                  <a:lnTo>
                    <a:pt x="8280" y="1979"/>
                  </a:lnTo>
                  <a:lnTo>
                    <a:pt x="8231" y="1881"/>
                  </a:lnTo>
                  <a:lnTo>
                    <a:pt x="8158" y="1808"/>
                  </a:lnTo>
                  <a:lnTo>
                    <a:pt x="8036" y="1686"/>
                  </a:lnTo>
                  <a:lnTo>
                    <a:pt x="7767" y="1442"/>
                  </a:lnTo>
                  <a:lnTo>
                    <a:pt x="7449" y="1173"/>
                  </a:lnTo>
                  <a:lnTo>
                    <a:pt x="7083" y="904"/>
                  </a:lnTo>
                  <a:lnTo>
                    <a:pt x="6644" y="611"/>
                  </a:lnTo>
                  <a:lnTo>
                    <a:pt x="6375" y="489"/>
                  </a:lnTo>
                  <a:lnTo>
                    <a:pt x="6131" y="367"/>
                  </a:lnTo>
                  <a:lnTo>
                    <a:pt x="5838" y="269"/>
                  </a:lnTo>
                  <a:lnTo>
                    <a:pt x="5544" y="172"/>
                  </a:lnTo>
                  <a:lnTo>
                    <a:pt x="5227" y="98"/>
                  </a:lnTo>
                  <a:lnTo>
                    <a:pt x="4885" y="49"/>
                  </a:lnTo>
                  <a:lnTo>
                    <a:pt x="4543"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753" name="Google Shape;753;p47"/>
            <p:cNvSpPr/>
            <p:nvPr/>
          </p:nvSpPr>
          <p:spPr>
            <a:xfrm>
              <a:off x="2146775" y="995225"/>
              <a:ext cx="208225" cy="332175"/>
            </a:xfrm>
            <a:custGeom>
              <a:avLst/>
              <a:gdLst/>
              <a:ahLst/>
              <a:cxnLst/>
              <a:rect l="l" t="t" r="r" b="b"/>
              <a:pathLst>
                <a:path w="8329" h="13287" extrusionOk="0">
                  <a:moveTo>
                    <a:pt x="3786" y="1"/>
                  </a:moveTo>
                  <a:lnTo>
                    <a:pt x="3444" y="49"/>
                  </a:lnTo>
                  <a:lnTo>
                    <a:pt x="3102" y="98"/>
                  </a:lnTo>
                  <a:lnTo>
                    <a:pt x="2784" y="172"/>
                  </a:lnTo>
                  <a:lnTo>
                    <a:pt x="2491" y="269"/>
                  </a:lnTo>
                  <a:lnTo>
                    <a:pt x="2198" y="367"/>
                  </a:lnTo>
                  <a:lnTo>
                    <a:pt x="1954" y="489"/>
                  </a:lnTo>
                  <a:lnTo>
                    <a:pt x="1685" y="611"/>
                  </a:lnTo>
                  <a:lnTo>
                    <a:pt x="1246" y="904"/>
                  </a:lnTo>
                  <a:lnTo>
                    <a:pt x="879" y="1173"/>
                  </a:lnTo>
                  <a:lnTo>
                    <a:pt x="562" y="1442"/>
                  </a:lnTo>
                  <a:lnTo>
                    <a:pt x="293" y="1686"/>
                  </a:lnTo>
                  <a:lnTo>
                    <a:pt x="171" y="1808"/>
                  </a:lnTo>
                  <a:lnTo>
                    <a:pt x="98" y="1881"/>
                  </a:lnTo>
                  <a:lnTo>
                    <a:pt x="49" y="1979"/>
                  </a:lnTo>
                  <a:lnTo>
                    <a:pt x="0" y="2101"/>
                  </a:lnTo>
                  <a:lnTo>
                    <a:pt x="0" y="2199"/>
                  </a:lnTo>
                  <a:lnTo>
                    <a:pt x="0" y="13287"/>
                  </a:lnTo>
                  <a:lnTo>
                    <a:pt x="244" y="13067"/>
                  </a:lnTo>
                  <a:lnTo>
                    <a:pt x="537" y="12798"/>
                  </a:lnTo>
                  <a:lnTo>
                    <a:pt x="904" y="12530"/>
                  </a:lnTo>
                  <a:lnTo>
                    <a:pt x="1124" y="12383"/>
                  </a:lnTo>
                  <a:lnTo>
                    <a:pt x="1343" y="12261"/>
                  </a:lnTo>
                  <a:lnTo>
                    <a:pt x="1612" y="12139"/>
                  </a:lnTo>
                  <a:lnTo>
                    <a:pt x="1881" y="12017"/>
                  </a:lnTo>
                  <a:lnTo>
                    <a:pt x="2198" y="11919"/>
                  </a:lnTo>
                  <a:lnTo>
                    <a:pt x="2540" y="11821"/>
                  </a:lnTo>
                  <a:lnTo>
                    <a:pt x="2907" y="11748"/>
                  </a:lnTo>
                  <a:lnTo>
                    <a:pt x="3297" y="11675"/>
                  </a:lnTo>
                  <a:lnTo>
                    <a:pt x="3712" y="11650"/>
                  </a:lnTo>
                  <a:lnTo>
                    <a:pt x="4152" y="11626"/>
                  </a:lnTo>
                  <a:lnTo>
                    <a:pt x="4738" y="11650"/>
                  </a:lnTo>
                  <a:lnTo>
                    <a:pt x="5300" y="11699"/>
                  </a:lnTo>
                  <a:lnTo>
                    <a:pt x="5788" y="11748"/>
                  </a:lnTo>
                  <a:lnTo>
                    <a:pt x="6252" y="11821"/>
                  </a:lnTo>
                  <a:lnTo>
                    <a:pt x="6668" y="11919"/>
                  </a:lnTo>
                  <a:lnTo>
                    <a:pt x="7034" y="11992"/>
                  </a:lnTo>
                  <a:lnTo>
                    <a:pt x="7596" y="12163"/>
                  </a:lnTo>
                  <a:lnTo>
                    <a:pt x="7767" y="12188"/>
                  </a:lnTo>
                  <a:lnTo>
                    <a:pt x="7938" y="12163"/>
                  </a:lnTo>
                  <a:lnTo>
                    <a:pt x="8084" y="12090"/>
                  </a:lnTo>
                  <a:lnTo>
                    <a:pt x="8182" y="11992"/>
                  </a:lnTo>
                  <a:lnTo>
                    <a:pt x="8255" y="11895"/>
                  </a:lnTo>
                  <a:lnTo>
                    <a:pt x="8304" y="11773"/>
                  </a:lnTo>
                  <a:lnTo>
                    <a:pt x="8328" y="11626"/>
                  </a:lnTo>
                  <a:lnTo>
                    <a:pt x="8328" y="1661"/>
                  </a:lnTo>
                  <a:lnTo>
                    <a:pt x="8304" y="1539"/>
                  </a:lnTo>
                  <a:lnTo>
                    <a:pt x="8280" y="1442"/>
                  </a:lnTo>
                  <a:lnTo>
                    <a:pt x="8206" y="1319"/>
                  </a:lnTo>
                  <a:lnTo>
                    <a:pt x="8133" y="1246"/>
                  </a:lnTo>
                  <a:lnTo>
                    <a:pt x="7987" y="1124"/>
                  </a:lnTo>
                  <a:lnTo>
                    <a:pt x="7816" y="978"/>
                  </a:lnTo>
                  <a:lnTo>
                    <a:pt x="7400" y="758"/>
                  </a:lnTo>
                  <a:lnTo>
                    <a:pt x="6936" y="538"/>
                  </a:lnTo>
                  <a:lnTo>
                    <a:pt x="6423" y="343"/>
                  </a:lnTo>
                  <a:lnTo>
                    <a:pt x="5862" y="196"/>
                  </a:lnTo>
                  <a:lnTo>
                    <a:pt x="5300" y="74"/>
                  </a:lnTo>
                  <a:lnTo>
                    <a:pt x="4738" y="25"/>
                  </a:lnTo>
                  <a:lnTo>
                    <a:pt x="415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754" name="Google Shape;754;p47"/>
          <p:cNvSpPr/>
          <p:nvPr/>
        </p:nvSpPr>
        <p:spPr>
          <a:xfrm>
            <a:off x="2048085" y="950288"/>
            <a:ext cx="350200" cy="348152"/>
          </a:xfrm>
          <a:custGeom>
            <a:avLst/>
            <a:gdLst/>
            <a:ahLst/>
            <a:cxnLst/>
            <a:rect l="l" t="t" r="r" b="b"/>
            <a:pathLst>
              <a:path w="16756" h="16658" extrusionOk="0">
                <a:moveTo>
                  <a:pt x="13287" y="2565"/>
                </a:moveTo>
                <a:lnTo>
                  <a:pt x="13482" y="2590"/>
                </a:lnTo>
                <a:lnTo>
                  <a:pt x="13653" y="2663"/>
                </a:lnTo>
                <a:lnTo>
                  <a:pt x="13800" y="2736"/>
                </a:lnTo>
                <a:lnTo>
                  <a:pt x="13922" y="2858"/>
                </a:lnTo>
                <a:lnTo>
                  <a:pt x="14069" y="3005"/>
                </a:lnTo>
                <a:lnTo>
                  <a:pt x="14142" y="3176"/>
                </a:lnTo>
                <a:lnTo>
                  <a:pt x="14191" y="3371"/>
                </a:lnTo>
                <a:lnTo>
                  <a:pt x="14215" y="3567"/>
                </a:lnTo>
                <a:lnTo>
                  <a:pt x="14191" y="3738"/>
                </a:lnTo>
                <a:lnTo>
                  <a:pt x="14142" y="3884"/>
                </a:lnTo>
                <a:lnTo>
                  <a:pt x="14069" y="4055"/>
                </a:lnTo>
                <a:lnTo>
                  <a:pt x="13922" y="4202"/>
                </a:lnTo>
                <a:lnTo>
                  <a:pt x="13800" y="4348"/>
                </a:lnTo>
                <a:lnTo>
                  <a:pt x="13653" y="4446"/>
                </a:lnTo>
                <a:lnTo>
                  <a:pt x="13482" y="4495"/>
                </a:lnTo>
                <a:lnTo>
                  <a:pt x="13067" y="4495"/>
                </a:lnTo>
                <a:lnTo>
                  <a:pt x="12896" y="4446"/>
                </a:lnTo>
                <a:lnTo>
                  <a:pt x="12725" y="4348"/>
                </a:lnTo>
                <a:lnTo>
                  <a:pt x="12554" y="4202"/>
                </a:lnTo>
                <a:lnTo>
                  <a:pt x="12481" y="4055"/>
                </a:lnTo>
                <a:lnTo>
                  <a:pt x="12408" y="3884"/>
                </a:lnTo>
                <a:lnTo>
                  <a:pt x="12359" y="3738"/>
                </a:lnTo>
                <a:lnTo>
                  <a:pt x="12359" y="3567"/>
                </a:lnTo>
                <a:lnTo>
                  <a:pt x="12359" y="3371"/>
                </a:lnTo>
                <a:lnTo>
                  <a:pt x="12408" y="3176"/>
                </a:lnTo>
                <a:lnTo>
                  <a:pt x="12481" y="3005"/>
                </a:lnTo>
                <a:lnTo>
                  <a:pt x="12554" y="2858"/>
                </a:lnTo>
                <a:lnTo>
                  <a:pt x="12725" y="2736"/>
                </a:lnTo>
                <a:lnTo>
                  <a:pt x="12896" y="2663"/>
                </a:lnTo>
                <a:lnTo>
                  <a:pt x="13067" y="2590"/>
                </a:lnTo>
                <a:lnTo>
                  <a:pt x="13287" y="2565"/>
                </a:lnTo>
                <a:close/>
                <a:moveTo>
                  <a:pt x="10845" y="1"/>
                </a:moveTo>
                <a:lnTo>
                  <a:pt x="10527" y="25"/>
                </a:lnTo>
                <a:lnTo>
                  <a:pt x="10210" y="74"/>
                </a:lnTo>
                <a:lnTo>
                  <a:pt x="9868" y="172"/>
                </a:lnTo>
                <a:lnTo>
                  <a:pt x="9477" y="318"/>
                </a:lnTo>
                <a:lnTo>
                  <a:pt x="9184" y="489"/>
                </a:lnTo>
                <a:lnTo>
                  <a:pt x="8891" y="660"/>
                </a:lnTo>
                <a:lnTo>
                  <a:pt x="8622" y="831"/>
                </a:lnTo>
                <a:lnTo>
                  <a:pt x="8525" y="953"/>
                </a:lnTo>
                <a:lnTo>
                  <a:pt x="8427" y="1051"/>
                </a:lnTo>
                <a:lnTo>
                  <a:pt x="416" y="8866"/>
                </a:lnTo>
                <a:lnTo>
                  <a:pt x="270" y="9086"/>
                </a:lnTo>
                <a:lnTo>
                  <a:pt x="123" y="9355"/>
                </a:lnTo>
                <a:lnTo>
                  <a:pt x="25" y="9624"/>
                </a:lnTo>
                <a:lnTo>
                  <a:pt x="1" y="9746"/>
                </a:lnTo>
                <a:lnTo>
                  <a:pt x="1" y="9917"/>
                </a:lnTo>
                <a:lnTo>
                  <a:pt x="1" y="10039"/>
                </a:lnTo>
                <a:lnTo>
                  <a:pt x="25" y="10136"/>
                </a:lnTo>
                <a:lnTo>
                  <a:pt x="123" y="10381"/>
                </a:lnTo>
                <a:lnTo>
                  <a:pt x="270" y="10625"/>
                </a:lnTo>
                <a:lnTo>
                  <a:pt x="416" y="10869"/>
                </a:lnTo>
                <a:lnTo>
                  <a:pt x="5911" y="16242"/>
                </a:lnTo>
                <a:lnTo>
                  <a:pt x="6009" y="16340"/>
                </a:lnTo>
                <a:lnTo>
                  <a:pt x="6131" y="16438"/>
                </a:lnTo>
                <a:lnTo>
                  <a:pt x="6253" y="16511"/>
                </a:lnTo>
                <a:lnTo>
                  <a:pt x="6400" y="16560"/>
                </a:lnTo>
                <a:lnTo>
                  <a:pt x="6522" y="16609"/>
                </a:lnTo>
                <a:lnTo>
                  <a:pt x="6668" y="16633"/>
                </a:lnTo>
                <a:lnTo>
                  <a:pt x="6961" y="16657"/>
                </a:lnTo>
                <a:lnTo>
                  <a:pt x="7206" y="16633"/>
                </a:lnTo>
                <a:lnTo>
                  <a:pt x="7474" y="16560"/>
                </a:lnTo>
                <a:lnTo>
                  <a:pt x="7596" y="16511"/>
                </a:lnTo>
                <a:lnTo>
                  <a:pt x="7719" y="16438"/>
                </a:lnTo>
                <a:lnTo>
                  <a:pt x="7816" y="16340"/>
                </a:lnTo>
                <a:lnTo>
                  <a:pt x="7914" y="16242"/>
                </a:lnTo>
                <a:lnTo>
                  <a:pt x="15803" y="8427"/>
                </a:lnTo>
                <a:lnTo>
                  <a:pt x="15974" y="8183"/>
                </a:lnTo>
                <a:lnTo>
                  <a:pt x="16169" y="7938"/>
                </a:lnTo>
                <a:lnTo>
                  <a:pt x="16242" y="7792"/>
                </a:lnTo>
                <a:lnTo>
                  <a:pt x="16340" y="7645"/>
                </a:lnTo>
                <a:lnTo>
                  <a:pt x="16389" y="7474"/>
                </a:lnTo>
                <a:lnTo>
                  <a:pt x="16438" y="7279"/>
                </a:lnTo>
                <a:lnTo>
                  <a:pt x="16584" y="6961"/>
                </a:lnTo>
                <a:lnTo>
                  <a:pt x="16682" y="6644"/>
                </a:lnTo>
                <a:lnTo>
                  <a:pt x="16731" y="6326"/>
                </a:lnTo>
                <a:lnTo>
                  <a:pt x="16755" y="6009"/>
                </a:lnTo>
                <a:lnTo>
                  <a:pt x="16755" y="1491"/>
                </a:lnTo>
                <a:lnTo>
                  <a:pt x="16731" y="1173"/>
                </a:lnTo>
                <a:lnTo>
                  <a:pt x="16706" y="1051"/>
                </a:lnTo>
                <a:lnTo>
                  <a:pt x="16657" y="905"/>
                </a:lnTo>
                <a:lnTo>
                  <a:pt x="16609" y="782"/>
                </a:lnTo>
                <a:lnTo>
                  <a:pt x="16535" y="660"/>
                </a:lnTo>
                <a:lnTo>
                  <a:pt x="16438" y="538"/>
                </a:lnTo>
                <a:lnTo>
                  <a:pt x="16340" y="416"/>
                </a:lnTo>
                <a:lnTo>
                  <a:pt x="16144" y="270"/>
                </a:lnTo>
                <a:lnTo>
                  <a:pt x="15900" y="123"/>
                </a:lnTo>
                <a:lnTo>
                  <a:pt x="15632" y="50"/>
                </a:lnTo>
                <a:lnTo>
                  <a:pt x="15509"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755" name="Google Shape;755;p47"/>
          <p:cNvSpPr/>
          <p:nvPr/>
        </p:nvSpPr>
        <p:spPr>
          <a:xfrm>
            <a:off x="2612156" y="967656"/>
            <a:ext cx="349155" cy="313437"/>
          </a:xfrm>
          <a:custGeom>
            <a:avLst/>
            <a:gdLst/>
            <a:ahLst/>
            <a:cxnLst/>
            <a:rect l="l" t="t" r="r" b="b"/>
            <a:pathLst>
              <a:path w="16706" h="14997" extrusionOk="0">
                <a:moveTo>
                  <a:pt x="4299" y="0"/>
                </a:moveTo>
                <a:lnTo>
                  <a:pt x="3859" y="25"/>
                </a:lnTo>
                <a:lnTo>
                  <a:pt x="3444" y="74"/>
                </a:lnTo>
                <a:lnTo>
                  <a:pt x="3029" y="196"/>
                </a:lnTo>
                <a:lnTo>
                  <a:pt x="2614" y="342"/>
                </a:lnTo>
                <a:lnTo>
                  <a:pt x="2247" y="513"/>
                </a:lnTo>
                <a:lnTo>
                  <a:pt x="1905" y="733"/>
                </a:lnTo>
                <a:lnTo>
                  <a:pt x="1563" y="977"/>
                </a:lnTo>
                <a:lnTo>
                  <a:pt x="1270" y="1246"/>
                </a:lnTo>
                <a:lnTo>
                  <a:pt x="977" y="1563"/>
                </a:lnTo>
                <a:lnTo>
                  <a:pt x="733" y="1881"/>
                </a:lnTo>
                <a:lnTo>
                  <a:pt x="513" y="2247"/>
                </a:lnTo>
                <a:lnTo>
                  <a:pt x="342" y="2614"/>
                </a:lnTo>
                <a:lnTo>
                  <a:pt x="196" y="3004"/>
                </a:lnTo>
                <a:lnTo>
                  <a:pt x="98" y="3420"/>
                </a:lnTo>
                <a:lnTo>
                  <a:pt x="25" y="3859"/>
                </a:lnTo>
                <a:lnTo>
                  <a:pt x="0" y="4299"/>
                </a:lnTo>
                <a:lnTo>
                  <a:pt x="0" y="4592"/>
                </a:lnTo>
                <a:lnTo>
                  <a:pt x="25" y="4885"/>
                </a:lnTo>
                <a:lnTo>
                  <a:pt x="122" y="5447"/>
                </a:lnTo>
                <a:lnTo>
                  <a:pt x="245" y="6008"/>
                </a:lnTo>
                <a:lnTo>
                  <a:pt x="440" y="6546"/>
                </a:lnTo>
                <a:lnTo>
                  <a:pt x="660" y="7059"/>
                </a:lnTo>
                <a:lnTo>
                  <a:pt x="928" y="7547"/>
                </a:lnTo>
                <a:lnTo>
                  <a:pt x="1197" y="8011"/>
                </a:lnTo>
                <a:lnTo>
                  <a:pt x="1515" y="8475"/>
                </a:lnTo>
                <a:lnTo>
                  <a:pt x="1856" y="8915"/>
                </a:lnTo>
                <a:lnTo>
                  <a:pt x="2198" y="9330"/>
                </a:lnTo>
                <a:lnTo>
                  <a:pt x="2565" y="9745"/>
                </a:lnTo>
                <a:lnTo>
                  <a:pt x="2931" y="10136"/>
                </a:lnTo>
                <a:lnTo>
                  <a:pt x="3639" y="10869"/>
                </a:lnTo>
                <a:lnTo>
                  <a:pt x="4299" y="11528"/>
                </a:lnTo>
                <a:lnTo>
                  <a:pt x="4861" y="12065"/>
                </a:lnTo>
                <a:lnTo>
                  <a:pt x="5496" y="12627"/>
                </a:lnTo>
                <a:lnTo>
                  <a:pt x="6839" y="13775"/>
                </a:lnTo>
                <a:lnTo>
                  <a:pt x="7913" y="14654"/>
                </a:lnTo>
                <a:lnTo>
                  <a:pt x="8353" y="14996"/>
                </a:lnTo>
                <a:lnTo>
                  <a:pt x="8793" y="14654"/>
                </a:lnTo>
                <a:lnTo>
                  <a:pt x="9843" y="13799"/>
                </a:lnTo>
                <a:lnTo>
                  <a:pt x="11186" y="12651"/>
                </a:lnTo>
                <a:lnTo>
                  <a:pt x="11821" y="12090"/>
                </a:lnTo>
                <a:lnTo>
                  <a:pt x="12407" y="11528"/>
                </a:lnTo>
                <a:lnTo>
                  <a:pt x="13067" y="10869"/>
                </a:lnTo>
                <a:lnTo>
                  <a:pt x="13775" y="10136"/>
                </a:lnTo>
                <a:lnTo>
                  <a:pt x="14141" y="9745"/>
                </a:lnTo>
                <a:lnTo>
                  <a:pt x="14508" y="9330"/>
                </a:lnTo>
                <a:lnTo>
                  <a:pt x="14850" y="8915"/>
                </a:lnTo>
                <a:lnTo>
                  <a:pt x="15191" y="8475"/>
                </a:lnTo>
                <a:lnTo>
                  <a:pt x="15509" y="8011"/>
                </a:lnTo>
                <a:lnTo>
                  <a:pt x="15778" y="7547"/>
                </a:lnTo>
                <a:lnTo>
                  <a:pt x="16046" y="7059"/>
                </a:lnTo>
                <a:lnTo>
                  <a:pt x="16266" y="6546"/>
                </a:lnTo>
                <a:lnTo>
                  <a:pt x="16461" y="6008"/>
                </a:lnTo>
                <a:lnTo>
                  <a:pt x="16584" y="5447"/>
                </a:lnTo>
                <a:lnTo>
                  <a:pt x="16681" y="4885"/>
                </a:lnTo>
                <a:lnTo>
                  <a:pt x="16706" y="4592"/>
                </a:lnTo>
                <a:lnTo>
                  <a:pt x="16706" y="4299"/>
                </a:lnTo>
                <a:lnTo>
                  <a:pt x="16681" y="3859"/>
                </a:lnTo>
                <a:lnTo>
                  <a:pt x="16608" y="3420"/>
                </a:lnTo>
                <a:lnTo>
                  <a:pt x="16510" y="3004"/>
                </a:lnTo>
                <a:lnTo>
                  <a:pt x="16364" y="2614"/>
                </a:lnTo>
                <a:lnTo>
                  <a:pt x="16193" y="2247"/>
                </a:lnTo>
                <a:lnTo>
                  <a:pt x="15973" y="1881"/>
                </a:lnTo>
                <a:lnTo>
                  <a:pt x="15729" y="1563"/>
                </a:lnTo>
                <a:lnTo>
                  <a:pt x="15436" y="1246"/>
                </a:lnTo>
                <a:lnTo>
                  <a:pt x="15143" y="977"/>
                </a:lnTo>
                <a:lnTo>
                  <a:pt x="14801" y="733"/>
                </a:lnTo>
                <a:lnTo>
                  <a:pt x="14459" y="513"/>
                </a:lnTo>
                <a:lnTo>
                  <a:pt x="14092" y="342"/>
                </a:lnTo>
                <a:lnTo>
                  <a:pt x="13677" y="196"/>
                </a:lnTo>
                <a:lnTo>
                  <a:pt x="13262" y="74"/>
                </a:lnTo>
                <a:lnTo>
                  <a:pt x="12847" y="25"/>
                </a:lnTo>
                <a:lnTo>
                  <a:pt x="12407" y="0"/>
                </a:lnTo>
                <a:lnTo>
                  <a:pt x="12065" y="0"/>
                </a:lnTo>
                <a:lnTo>
                  <a:pt x="11723" y="49"/>
                </a:lnTo>
                <a:lnTo>
                  <a:pt x="11381" y="122"/>
                </a:lnTo>
                <a:lnTo>
                  <a:pt x="11064" y="196"/>
                </a:lnTo>
                <a:lnTo>
                  <a:pt x="10746" y="318"/>
                </a:lnTo>
                <a:lnTo>
                  <a:pt x="10453" y="464"/>
                </a:lnTo>
                <a:lnTo>
                  <a:pt x="10160" y="611"/>
                </a:lnTo>
                <a:lnTo>
                  <a:pt x="9892" y="806"/>
                </a:lnTo>
                <a:lnTo>
                  <a:pt x="9647" y="1002"/>
                </a:lnTo>
                <a:lnTo>
                  <a:pt x="9403" y="1221"/>
                </a:lnTo>
                <a:lnTo>
                  <a:pt x="9183" y="1466"/>
                </a:lnTo>
                <a:lnTo>
                  <a:pt x="8964" y="1710"/>
                </a:lnTo>
                <a:lnTo>
                  <a:pt x="8793" y="1979"/>
                </a:lnTo>
                <a:lnTo>
                  <a:pt x="8622" y="2272"/>
                </a:lnTo>
                <a:lnTo>
                  <a:pt x="8475" y="2565"/>
                </a:lnTo>
                <a:lnTo>
                  <a:pt x="8353" y="2858"/>
                </a:lnTo>
                <a:lnTo>
                  <a:pt x="8231" y="2565"/>
                </a:lnTo>
                <a:lnTo>
                  <a:pt x="8084" y="2272"/>
                </a:lnTo>
                <a:lnTo>
                  <a:pt x="7913" y="1979"/>
                </a:lnTo>
                <a:lnTo>
                  <a:pt x="7742" y="1710"/>
                </a:lnTo>
                <a:lnTo>
                  <a:pt x="7523" y="1466"/>
                </a:lnTo>
                <a:lnTo>
                  <a:pt x="7303" y="1221"/>
                </a:lnTo>
                <a:lnTo>
                  <a:pt x="7059" y="1002"/>
                </a:lnTo>
                <a:lnTo>
                  <a:pt x="6814" y="806"/>
                </a:lnTo>
                <a:lnTo>
                  <a:pt x="6546" y="611"/>
                </a:lnTo>
                <a:lnTo>
                  <a:pt x="6253" y="464"/>
                </a:lnTo>
                <a:lnTo>
                  <a:pt x="5960" y="318"/>
                </a:lnTo>
                <a:lnTo>
                  <a:pt x="5642" y="196"/>
                </a:lnTo>
                <a:lnTo>
                  <a:pt x="5325" y="122"/>
                </a:lnTo>
                <a:lnTo>
                  <a:pt x="4983" y="49"/>
                </a:lnTo>
                <a:lnTo>
                  <a:pt x="4641" y="0"/>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756" name="Google Shape;756;p47"/>
          <p:cNvSpPr/>
          <p:nvPr/>
        </p:nvSpPr>
        <p:spPr>
          <a:xfrm>
            <a:off x="3180804" y="970206"/>
            <a:ext cx="338956" cy="308317"/>
          </a:xfrm>
          <a:custGeom>
            <a:avLst/>
            <a:gdLst/>
            <a:ahLst/>
            <a:cxnLst/>
            <a:rect l="l" t="t" r="r" b="b"/>
            <a:pathLst>
              <a:path w="16218" h="14752" extrusionOk="0">
                <a:moveTo>
                  <a:pt x="7694" y="0"/>
                </a:moveTo>
                <a:lnTo>
                  <a:pt x="7279" y="25"/>
                </a:lnTo>
                <a:lnTo>
                  <a:pt x="6863" y="74"/>
                </a:lnTo>
                <a:lnTo>
                  <a:pt x="6473" y="123"/>
                </a:lnTo>
                <a:lnTo>
                  <a:pt x="6082" y="196"/>
                </a:lnTo>
                <a:lnTo>
                  <a:pt x="5691" y="293"/>
                </a:lnTo>
                <a:lnTo>
                  <a:pt x="5325" y="416"/>
                </a:lnTo>
                <a:lnTo>
                  <a:pt x="4958" y="538"/>
                </a:lnTo>
                <a:lnTo>
                  <a:pt x="4592" y="660"/>
                </a:lnTo>
                <a:lnTo>
                  <a:pt x="4250" y="831"/>
                </a:lnTo>
                <a:lnTo>
                  <a:pt x="3908" y="977"/>
                </a:lnTo>
                <a:lnTo>
                  <a:pt x="3566" y="1173"/>
                </a:lnTo>
                <a:lnTo>
                  <a:pt x="3249" y="1368"/>
                </a:lnTo>
                <a:lnTo>
                  <a:pt x="2956" y="1563"/>
                </a:lnTo>
                <a:lnTo>
                  <a:pt x="2663" y="1783"/>
                </a:lnTo>
                <a:lnTo>
                  <a:pt x="2370" y="2003"/>
                </a:lnTo>
                <a:lnTo>
                  <a:pt x="2101" y="2247"/>
                </a:lnTo>
                <a:lnTo>
                  <a:pt x="1857" y="2492"/>
                </a:lnTo>
                <a:lnTo>
                  <a:pt x="1612" y="2760"/>
                </a:lnTo>
                <a:lnTo>
                  <a:pt x="1393" y="3029"/>
                </a:lnTo>
                <a:lnTo>
                  <a:pt x="1173" y="3298"/>
                </a:lnTo>
                <a:lnTo>
                  <a:pt x="977" y="3591"/>
                </a:lnTo>
                <a:lnTo>
                  <a:pt x="807" y="3884"/>
                </a:lnTo>
                <a:lnTo>
                  <a:pt x="636" y="4201"/>
                </a:lnTo>
                <a:lnTo>
                  <a:pt x="489" y="4519"/>
                </a:lnTo>
                <a:lnTo>
                  <a:pt x="367" y="4836"/>
                </a:lnTo>
                <a:lnTo>
                  <a:pt x="245" y="5154"/>
                </a:lnTo>
                <a:lnTo>
                  <a:pt x="172" y="5496"/>
                </a:lnTo>
                <a:lnTo>
                  <a:pt x="98" y="5838"/>
                </a:lnTo>
                <a:lnTo>
                  <a:pt x="49" y="6179"/>
                </a:lnTo>
                <a:lnTo>
                  <a:pt x="1" y="6521"/>
                </a:lnTo>
                <a:lnTo>
                  <a:pt x="1" y="6888"/>
                </a:lnTo>
                <a:lnTo>
                  <a:pt x="1" y="7254"/>
                </a:lnTo>
                <a:lnTo>
                  <a:pt x="49" y="7645"/>
                </a:lnTo>
                <a:lnTo>
                  <a:pt x="98" y="8011"/>
                </a:lnTo>
                <a:lnTo>
                  <a:pt x="196" y="8353"/>
                </a:lnTo>
                <a:lnTo>
                  <a:pt x="294" y="8719"/>
                </a:lnTo>
                <a:lnTo>
                  <a:pt x="416" y="9061"/>
                </a:lnTo>
                <a:lnTo>
                  <a:pt x="562" y="9403"/>
                </a:lnTo>
                <a:lnTo>
                  <a:pt x="733" y="9745"/>
                </a:lnTo>
                <a:lnTo>
                  <a:pt x="904" y="10063"/>
                </a:lnTo>
                <a:lnTo>
                  <a:pt x="1100" y="10356"/>
                </a:lnTo>
                <a:lnTo>
                  <a:pt x="1344" y="10673"/>
                </a:lnTo>
                <a:lnTo>
                  <a:pt x="1564" y="10966"/>
                </a:lnTo>
                <a:lnTo>
                  <a:pt x="1832" y="11235"/>
                </a:lnTo>
                <a:lnTo>
                  <a:pt x="2101" y="11504"/>
                </a:lnTo>
                <a:lnTo>
                  <a:pt x="2394" y="11772"/>
                </a:lnTo>
                <a:lnTo>
                  <a:pt x="2687" y="12017"/>
                </a:lnTo>
                <a:lnTo>
                  <a:pt x="2492" y="12383"/>
                </a:lnTo>
                <a:lnTo>
                  <a:pt x="2272" y="12749"/>
                </a:lnTo>
                <a:lnTo>
                  <a:pt x="2028" y="13140"/>
                </a:lnTo>
                <a:lnTo>
                  <a:pt x="1710" y="13506"/>
                </a:lnTo>
                <a:lnTo>
                  <a:pt x="1368" y="13873"/>
                </a:lnTo>
                <a:lnTo>
                  <a:pt x="1173" y="14044"/>
                </a:lnTo>
                <a:lnTo>
                  <a:pt x="953" y="14190"/>
                </a:lnTo>
                <a:lnTo>
                  <a:pt x="733" y="14337"/>
                </a:lnTo>
                <a:lnTo>
                  <a:pt x="513" y="14483"/>
                </a:lnTo>
                <a:lnTo>
                  <a:pt x="269" y="14581"/>
                </a:lnTo>
                <a:lnTo>
                  <a:pt x="1" y="14703"/>
                </a:lnTo>
                <a:lnTo>
                  <a:pt x="123" y="14703"/>
                </a:lnTo>
                <a:lnTo>
                  <a:pt x="489" y="14752"/>
                </a:lnTo>
                <a:lnTo>
                  <a:pt x="1368" y="14752"/>
                </a:lnTo>
                <a:lnTo>
                  <a:pt x="1710" y="14728"/>
                </a:lnTo>
                <a:lnTo>
                  <a:pt x="2101" y="14654"/>
                </a:lnTo>
                <a:lnTo>
                  <a:pt x="2492" y="14581"/>
                </a:lnTo>
                <a:lnTo>
                  <a:pt x="2907" y="14459"/>
                </a:lnTo>
                <a:lnTo>
                  <a:pt x="3322" y="14312"/>
                </a:lnTo>
                <a:lnTo>
                  <a:pt x="3762" y="14117"/>
                </a:lnTo>
                <a:lnTo>
                  <a:pt x="4177" y="13873"/>
                </a:lnTo>
                <a:lnTo>
                  <a:pt x="4592" y="13604"/>
                </a:lnTo>
                <a:lnTo>
                  <a:pt x="4983" y="13238"/>
                </a:lnTo>
                <a:lnTo>
                  <a:pt x="5349" y="13360"/>
                </a:lnTo>
                <a:lnTo>
                  <a:pt x="5716" y="13482"/>
                </a:lnTo>
                <a:lnTo>
                  <a:pt x="6106" y="13555"/>
                </a:lnTo>
                <a:lnTo>
                  <a:pt x="6497" y="13628"/>
                </a:lnTo>
                <a:lnTo>
                  <a:pt x="6888" y="13702"/>
                </a:lnTo>
                <a:lnTo>
                  <a:pt x="7279" y="13751"/>
                </a:lnTo>
                <a:lnTo>
                  <a:pt x="7694" y="13775"/>
                </a:lnTo>
                <a:lnTo>
                  <a:pt x="8524" y="13775"/>
                </a:lnTo>
                <a:lnTo>
                  <a:pt x="8939" y="13751"/>
                </a:lnTo>
                <a:lnTo>
                  <a:pt x="9355" y="13702"/>
                </a:lnTo>
                <a:lnTo>
                  <a:pt x="9745" y="13628"/>
                </a:lnTo>
                <a:lnTo>
                  <a:pt x="10136" y="13555"/>
                </a:lnTo>
                <a:lnTo>
                  <a:pt x="10527" y="13458"/>
                </a:lnTo>
                <a:lnTo>
                  <a:pt x="10893" y="13360"/>
                </a:lnTo>
                <a:lnTo>
                  <a:pt x="11260" y="13238"/>
                </a:lnTo>
                <a:lnTo>
                  <a:pt x="11626" y="13091"/>
                </a:lnTo>
                <a:lnTo>
                  <a:pt x="11968" y="12945"/>
                </a:lnTo>
                <a:lnTo>
                  <a:pt x="12310" y="12774"/>
                </a:lnTo>
                <a:lnTo>
                  <a:pt x="12652" y="12603"/>
                </a:lnTo>
                <a:lnTo>
                  <a:pt x="12969" y="12407"/>
                </a:lnTo>
                <a:lnTo>
                  <a:pt x="13262" y="12212"/>
                </a:lnTo>
                <a:lnTo>
                  <a:pt x="13555" y="11992"/>
                </a:lnTo>
                <a:lnTo>
                  <a:pt x="13848" y="11748"/>
                </a:lnTo>
                <a:lnTo>
                  <a:pt x="14117" y="11528"/>
                </a:lnTo>
                <a:lnTo>
                  <a:pt x="14361" y="11259"/>
                </a:lnTo>
                <a:lnTo>
                  <a:pt x="14606" y="11015"/>
                </a:lnTo>
                <a:lnTo>
                  <a:pt x="14825" y="10747"/>
                </a:lnTo>
                <a:lnTo>
                  <a:pt x="15045" y="10453"/>
                </a:lnTo>
                <a:lnTo>
                  <a:pt x="15241" y="10160"/>
                </a:lnTo>
                <a:lnTo>
                  <a:pt x="15412" y="9867"/>
                </a:lnTo>
                <a:lnTo>
                  <a:pt x="15582" y="9574"/>
                </a:lnTo>
                <a:lnTo>
                  <a:pt x="15729" y="9257"/>
                </a:lnTo>
                <a:lnTo>
                  <a:pt x="15851" y="8939"/>
                </a:lnTo>
                <a:lnTo>
                  <a:pt x="15973" y="8597"/>
                </a:lnTo>
                <a:lnTo>
                  <a:pt x="16047" y="8280"/>
                </a:lnTo>
                <a:lnTo>
                  <a:pt x="16120" y="7938"/>
                </a:lnTo>
                <a:lnTo>
                  <a:pt x="16169" y="7596"/>
                </a:lnTo>
                <a:lnTo>
                  <a:pt x="16217" y="7230"/>
                </a:lnTo>
                <a:lnTo>
                  <a:pt x="16217" y="6888"/>
                </a:lnTo>
                <a:lnTo>
                  <a:pt x="16217" y="6521"/>
                </a:lnTo>
                <a:lnTo>
                  <a:pt x="16169" y="6179"/>
                </a:lnTo>
                <a:lnTo>
                  <a:pt x="16120" y="5838"/>
                </a:lnTo>
                <a:lnTo>
                  <a:pt x="16047" y="5496"/>
                </a:lnTo>
                <a:lnTo>
                  <a:pt x="15973" y="5154"/>
                </a:lnTo>
                <a:lnTo>
                  <a:pt x="15851" y="4836"/>
                </a:lnTo>
                <a:lnTo>
                  <a:pt x="15729" y="4519"/>
                </a:lnTo>
                <a:lnTo>
                  <a:pt x="15582" y="4201"/>
                </a:lnTo>
                <a:lnTo>
                  <a:pt x="15412" y="3884"/>
                </a:lnTo>
                <a:lnTo>
                  <a:pt x="15241" y="3591"/>
                </a:lnTo>
                <a:lnTo>
                  <a:pt x="15045" y="3298"/>
                </a:lnTo>
                <a:lnTo>
                  <a:pt x="14825" y="3029"/>
                </a:lnTo>
                <a:lnTo>
                  <a:pt x="14606" y="2760"/>
                </a:lnTo>
                <a:lnTo>
                  <a:pt x="14361" y="2492"/>
                </a:lnTo>
                <a:lnTo>
                  <a:pt x="14117" y="2247"/>
                </a:lnTo>
                <a:lnTo>
                  <a:pt x="13848" y="2003"/>
                </a:lnTo>
                <a:lnTo>
                  <a:pt x="13555" y="1783"/>
                </a:lnTo>
                <a:lnTo>
                  <a:pt x="13262" y="1563"/>
                </a:lnTo>
                <a:lnTo>
                  <a:pt x="12969" y="1368"/>
                </a:lnTo>
                <a:lnTo>
                  <a:pt x="12652" y="1173"/>
                </a:lnTo>
                <a:lnTo>
                  <a:pt x="12310" y="977"/>
                </a:lnTo>
                <a:lnTo>
                  <a:pt x="11968" y="831"/>
                </a:lnTo>
                <a:lnTo>
                  <a:pt x="11626" y="660"/>
                </a:lnTo>
                <a:lnTo>
                  <a:pt x="11260" y="538"/>
                </a:lnTo>
                <a:lnTo>
                  <a:pt x="10893" y="416"/>
                </a:lnTo>
                <a:lnTo>
                  <a:pt x="10527" y="293"/>
                </a:lnTo>
                <a:lnTo>
                  <a:pt x="10136" y="196"/>
                </a:lnTo>
                <a:lnTo>
                  <a:pt x="9745" y="123"/>
                </a:lnTo>
                <a:lnTo>
                  <a:pt x="9355" y="74"/>
                </a:lnTo>
                <a:lnTo>
                  <a:pt x="8939" y="25"/>
                </a:lnTo>
                <a:lnTo>
                  <a:pt x="8524" y="0"/>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757" name="Google Shape;757;p47"/>
          <p:cNvSpPr/>
          <p:nvPr/>
        </p:nvSpPr>
        <p:spPr>
          <a:xfrm>
            <a:off x="3755576" y="973258"/>
            <a:ext cx="316510" cy="302214"/>
          </a:xfrm>
          <a:custGeom>
            <a:avLst/>
            <a:gdLst/>
            <a:ahLst/>
            <a:cxnLst/>
            <a:rect l="l" t="t" r="r" b="b"/>
            <a:pathLst>
              <a:path w="15144" h="14460" extrusionOk="0">
                <a:moveTo>
                  <a:pt x="7572" y="1"/>
                </a:moveTo>
                <a:lnTo>
                  <a:pt x="7499" y="25"/>
                </a:lnTo>
                <a:lnTo>
                  <a:pt x="7401" y="74"/>
                </a:lnTo>
                <a:lnTo>
                  <a:pt x="7328" y="172"/>
                </a:lnTo>
                <a:lnTo>
                  <a:pt x="7255" y="294"/>
                </a:lnTo>
                <a:lnTo>
                  <a:pt x="5594" y="4104"/>
                </a:lnTo>
                <a:lnTo>
                  <a:pt x="5521" y="4226"/>
                </a:lnTo>
                <a:lnTo>
                  <a:pt x="5398" y="4373"/>
                </a:lnTo>
                <a:lnTo>
                  <a:pt x="5276" y="4495"/>
                </a:lnTo>
                <a:lnTo>
                  <a:pt x="5130" y="4617"/>
                </a:lnTo>
                <a:lnTo>
                  <a:pt x="4983" y="4715"/>
                </a:lnTo>
                <a:lnTo>
                  <a:pt x="4812" y="4788"/>
                </a:lnTo>
                <a:lnTo>
                  <a:pt x="4666" y="4861"/>
                </a:lnTo>
                <a:lnTo>
                  <a:pt x="4495" y="4886"/>
                </a:lnTo>
                <a:lnTo>
                  <a:pt x="392" y="5301"/>
                </a:lnTo>
                <a:lnTo>
                  <a:pt x="245" y="5325"/>
                </a:lnTo>
                <a:lnTo>
                  <a:pt x="123" y="5374"/>
                </a:lnTo>
                <a:lnTo>
                  <a:pt x="50" y="5423"/>
                </a:lnTo>
                <a:lnTo>
                  <a:pt x="1" y="5521"/>
                </a:lnTo>
                <a:lnTo>
                  <a:pt x="1" y="5594"/>
                </a:lnTo>
                <a:lnTo>
                  <a:pt x="25" y="5692"/>
                </a:lnTo>
                <a:lnTo>
                  <a:pt x="74" y="5789"/>
                </a:lnTo>
                <a:lnTo>
                  <a:pt x="196" y="5911"/>
                </a:lnTo>
                <a:lnTo>
                  <a:pt x="3274" y="8647"/>
                </a:lnTo>
                <a:lnTo>
                  <a:pt x="3396" y="8769"/>
                </a:lnTo>
                <a:lnTo>
                  <a:pt x="3493" y="8915"/>
                </a:lnTo>
                <a:lnTo>
                  <a:pt x="3567" y="9086"/>
                </a:lnTo>
                <a:lnTo>
                  <a:pt x="3640" y="9257"/>
                </a:lnTo>
                <a:lnTo>
                  <a:pt x="3689" y="9428"/>
                </a:lnTo>
                <a:lnTo>
                  <a:pt x="3713" y="9599"/>
                </a:lnTo>
                <a:lnTo>
                  <a:pt x="3713" y="9770"/>
                </a:lnTo>
                <a:lnTo>
                  <a:pt x="3689" y="9941"/>
                </a:lnTo>
                <a:lnTo>
                  <a:pt x="2810" y="13995"/>
                </a:lnTo>
                <a:lnTo>
                  <a:pt x="2785" y="14142"/>
                </a:lnTo>
                <a:lnTo>
                  <a:pt x="2810" y="14240"/>
                </a:lnTo>
                <a:lnTo>
                  <a:pt x="2834" y="14337"/>
                </a:lnTo>
                <a:lnTo>
                  <a:pt x="2883" y="14411"/>
                </a:lnTo>
                <a:lnTo>
                  <a:pt x="2981" y="14435"/>
                </a:lnTo>
                <a:lnTo>
                  <a:pt x="3078" y="14459"/>
                </a:lnTo>
                <a:lnTo>
                  <a:pt x="3200" y="14411"/>
                </a:lnTo>
                <a:lnTo>
                  <a:pt x="3322" y="14362"/>
                </a:lnTo>
                <a:lnTo>
                  <a:pt x="6888" y="12261"/>
                </a:lnTo>
                <a:lnTo>
                  <a:pt x="7035" y="12188"/>
                </a:lnTo>
                <a:lnTo>
                  <a:pt x="7206" y="12139"/>
                </a:lnTo>
                <a:lnTo>
                  <a:pt x="7401" y="12115"/>
                </a:lnTo>
                <a:lnTo>
                  <a:pt x="7743" y="12115"/>
                </a:lnTo>
                <a:lnTo>
                  <a:pt x="7938" y="12139"/>
                </a:lnTo>
                <a:lnTo>
                  <a:pt x="8109" y="12188"/>
                </a:lnTo>
                <a:lnTo>
                  <a:pt x="8256" y="12261"/>
                </a:lnTo>
                <a:lnTo>
                  <a:pt x="11822" y="14362"/>
                </a:lnTo>
                <a:lnTo>
                  <a:pt x="11944" y="14411"/>
                </a:lnTo>
                <a:lnTo>
                  <a:pt x="12066" y="14459"/>
                </a:lnTo>
                <a:lnTo>
                  <a:pt x="12164" y="14435"/>
                </a:lnTo>
                <a:lnTo>
                  <a:pt x="12261" y="14411"/>
                </a:lnTo>
                <a:lnTo>
                  <a:pt x="12310" y="14337"/>
                </a:lnTo>
                <a:lnTo>
                  <a:pt x="12335" y="14240"/>
                </a:lnTo>
                <a:lnTo>
                  <a:pt x="12359" y="14142"/>
                </a:lnTo>
                <a:lnTo>
                  <a:pt x="12335" y="13995"/>
                </a:lnTo>
                <a:lnTo>
                  <a:pt x="11455" y="9941"/>
                </a:lnTo>
                <a:lnTo>
                  <a:pt x="11431" y="9770"/>
                </a:lnTo>
                <a:lnTo>
                  <a:pt x="11431" y="9599"/>
                </a:lnTo>
                <a:lnTo>
                  <a:pt x="11455" y="9428"/>
                </a:lnTo>
                <a:lnTo>
                  <a:pt x="11504" y="9257"/>
                </a:lnTo>
                <a:lnTo>
                  <a:pt x="11577" y="9086"/>
                </a:lnTo>
                <a:lnTo>
                  <a:pt x="11651" y="8915"/>
                </a:lnTo>
                <a:lnTo>
                  <a:pt x="11748" y="8769"/>
                </a:lnTo>
                <a:lnTo>
                  <a:pt x="11870" y="8647"/>
                </a:lnTo>
                <a:lnTo>
                  <a:pt x="14948" y="5911"/>
                </a:lnTo>
                <a:lnTo>
                  <a:pt x="15070" y="5789"/>
                </a:lnTo>
                <a:lnTo>
                  <a:pt x="15119" y="5692"/>
                </a:lnTo>
                <a:lnTo>
                  <a:pt x="15143" y="5594"/>
                </a:lnTo>
                <a:lnTo>
                  <a:pt x="15143" y="5521"/>
                </a:lnTo>
                <a:lnTo>
                  <a:pt x="15094" y="5423"/>
                </a:lnTo>
                <a:lnTo>
                  <a:pt x="15021" y="5374"/>
                </a:lnTo>
                <a:lnTo>
                  <a:pt x="14899" y="5325"/>
                </a:lnTo>
                <a:lnTo>
                  <a:pt x="14752" y="5301"/>
                </a:lnTo>
                <a:lnTo>
                  <a:pt x="10649" y="4886"/>
                </a:lnTo>
                <a:lnTo>
                  <a:pt x="10478" y="4861"/>
                </a:lnTo>
                <a:lnTo>
                  <a:pt x="10332" y="4788"/>
                </a:lnTo>
                <a:lnTo>
                  <a:pt x="10161" y="4715"/>
                </a:lnTo>
                <a:lnTo>
                  <a:pt x="10014" y="4617"/>
                </a:lnTo>
                <a:lnTo>
                  <a:pt x="9868" y="4495"/>
                </a:lnTo>
                <a:lnTo>
                  <a:pt x="9746" y="4373"/>
                </a:lnTo>
                <a:lnTo>
                  <a:pt x="9624" y="4226"/>
                </a:lnTo>
                <a:lnTo>
                  <a:pt x="9550" y="4104"/>
                </a:lnTo>
                <a:lnTo>
                  <a:pt x="7890" y="294"/>
                </a:lnTo>
                <a:lnTo>
                  <a:pt x="7816" y="172"/>
                </a:lnTo>
                <a:lnTo>
                  <a:pt x="7743" y="74"/>
                </a:lnTo>
                <a:lnTo>
                  <a:pt x="7645" y="25"/>
                </a:lnTo>
                <a:lnTo>
                  <a:pt x="7572"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758" name="Google Shape;758;p47"/>
          <p:cNvGrpSpPr/>
          <p:nvPr/>
        </p:nvGrpSpPr>
        <p:grpSpPr>
          <a:xfrm>
            <a:off x="4302631" y="952827"/>
            <a:ext cx="349155" cy="349657"/>
            <a:chOff x="5302225" y="968375"/>
            <a:chExt cx="417650" cy="418250"/>
          </a:xfrm>
          <a:solidFill>
            <a:schemeClr val="tx1"/>
          </a:solidFill>
        </p:grpSpPr>
        <p:sp>
          <p:nvSpPr>
            <p:cNvPr id="759" name="Google Shape;759;p47"/>
            <p:cNvSpPr/>
            <p:nvPr/>
          </p:nvSpPr>
          <p:spPr>
            <a:xfrm>
              <a:off x="5333350" y="991575"/>
              <a:ext cx="152075" cy="155100"/>
            </a:xfrm>
            <a:custGeom>
              <a:avLst/>
              <a:gdLst/>
              <a:ahLst/>
              <a:cxnLst/>
              <a:rect l="l" t="t" r="r" b="b"/>
              <a:pathLst>
                <a:path w="6083" h="6204" extrusionOk="0">
                  <a:moveTo>
                    <a:pt x="2541" y="0"/>
                  </a:moveTo>
                  <a:lnTo>
                    <a:pt x="2468" y="25"/>
                  </a:lnTo>
                  <a:lnTo>
                    <a:pt x="2443" y="147"/>
                  </a:lnTo>
                  <a:lnTo>
                    <a:pt x="2101" y="1807"/>
                  </a:lnTo>
                  <a:lnTo>
                    <a:pt x="2052" y="1930"/>
                  </a:lnTo>
                  <a:lnTo>
                    <a:pt x="1979" y="2052"/>
                  </a:lnTo>
                  <a:lnTo>
                    <a:pt x="1857" y="2174"/>
                  </a:lnTo>
                  <a:lnTo>
                    <a:pt x="1735" y="2223"/>
                  </a:lnTo>
                  <a:lnTo>
                    <a:pt x="123" y="2760"/>
                  </a:lnTo>
                  <a:lnTo>
                    <a:pt x="25" y="2833"/>
                  </a:lnTo>
                  <a:lnTo>
                    <a:pt x="1" y="2882"/>
                  </a:lnTo>
                  <a:lnTo>
                    <a:pt x="25" y="2955"/>
                  </a:lnTo>
                  <a:lnTo>
                    <a:pt x="99" y="3029"/>
                  </a:lnTo>
                  <a:lnTo>
                    <a:pt x="1588" y="3859"/>
                  </a:lnTo>
                  <a:lnTo>
                    <a:pt x="1711" y="3932"/>
                  </a:lnTo>
                  <a:lnTo>
                    <a:pt x="1808" y="4054"/>
                  </a:lnTo>
                  <a:lnTo>
                    <a:pt x="1857" y="4201"/>
                  </a:lnTo>
                  <a:lnTo>
                    <a:pt x="1882" y="4323"/>
                  </a:lnTo>
                  <a:lnTo>
                    <a:pt x="1906" y="6033"/>
                  </a:lnTo>
                  <a:lnTo>
                    <a:pt x="1930" y="6130"/>
                  </a:lnTo>
                  <a:lnTo>
                    <a:pt x="1979" y="6204"/>
                  </a:lnTo>
                  <a:lnTo>
                    <a:pt x="2052" y="6204"/>
                  </a:lnTo>
                  <a:lnTo>
                    <a:pt x="2126" y="6130"/>
                  </a:lnTo>
                  <a:lnTo>
                    <a:pt x="3371" y="4982"/>
                  </a:lnTo>
                  <a:lnTo>
                    <a:pt x="3493" y="4885"/>
                  </a:lnTo>
                  <a:lnTo>
                    <a:pt x="3640" y="4836"/>
                  </a:lnTo>
                  <a:lnTo>
                    <a:pt x="3787" y="4836"/>
                  </a:lnTo>
                  <a:lnTo>
                    <a:pt x="3933" y="4860"/>
                  </a:lnTo>
                  <a:lnTo>
                    <a:pt x="5545" y="5349"/>
                  </a:lnTo>
                  <a:lnTo>
                    <a:pt x="5667" y="5373"/>
                  </a:lnTo>
                  <a:lnTo>
                    <a:pt x="5716" y="5349"/>
                  </a:lnTo>
                  <a:lnTo>
                    <a:pt x="5740" y="5275"/>
                  </a:lnTo>
                  <a:lnTo>
                    <a:pt x="5716" y="5178"/>
                  </a:lnTo>
                  <a:lnTo>
                    <a:pt x="5008" y="3615"/>
                  </a:lnTo>
                  <a:lnTo>
                    <a:pt x="4959" y="3493"/>
                  </a:lnTo>
                  <a:lnTo>
                    <a:pt x="4959" y="3346"/>
                  </a:lnTo>
                  <a:lnTo>
                    <a:pt x="4983" y="3200"/>
                  </a:lnTo>
                  <a:lnTo>
                    <a:pt x="5057" y="3077"/>
                  </a:lnTo>
                  <a:lnTo>
                    <a:pt x="6033" y="1685"/>
                  </a:lnTo>
                  <a:lnTo>
                    <a:pt x="6082" y="1588"/>
                  </a:lnTo>
                  <a:lnTo>
                    <a:pt x="6082" y="1514"/>
                  </a:lnTo>
                  <a:lnTo>
                    <a:pt x="6009" y="1465"/>
                  </a:lnTo>
                  <a:lnTo>
                    <a:pt x="5911" y="1465"/>
                  </a:lnTo>
                  <a:lnTo>
                    <a:pt x="4202" y="1661"/>
                  </a:lnTo>
                  <a:lnTo>
                    <a:pt x="4080" y="1661"/>
                  </a:lnTo>
                  <a:lnTo>
                    <a:pt x="3933" y="1612"/>
                  </a:lnTo>
                  <a:lnTo>
                    <a:pt x="3811" y="1539"/>
                  </a:lnTo>
                  <a:lnTo>
                    <a:pt x="3713" y="1441"/>
                  </a:lnTo>
                  <a:lnTo>
                    <a:pt x="2687" y="73"/>
                  </a:lnTo>
                  <a:lnTo>
                    <a:pt x="2614"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760" name="Google Shape;760;p47"/>
            <p:cNvSpPr/>
            <p:nvPr/>
          </p:nvSpPr>
          <p:spPr>
            <a:xfrm>
              <a:off x="5302225" y="968375"/>
              <a:ext cx="417650" cy="418250"/>
            </a:xfrm>
            <a:custGeom>
              <a:avLst/>
              <a:gdLst/>
              <a:ahLst/>
              <a:cxnLst/>
              <a:rect l="l" t="t" r="r" b="b"/>
              <a:pathLst>
                <a:path w="16706" h="16730" extrusionOk="0">
                  <a:moveTo>
                    <a:pt x="10331" y="0"/>
                  </a:moveTo>
                  <a:lnTo>
                    <a:pt x="10747" y="513"/>
                  </a:lnTo>
                  <a:lnTo>
                    <a:pt x="10942" y="782"/>
                  </a:lnTo>
                  <a:lnTo>
                    <a:pt x="11137" y="1050"/>
                  </a:lnTo>
                  <a:lnTo>
                    <a:pt x="11284" y="1343"/>
                  </a:lnTo>
                  <a:lnTo>
                    <a:pt x="11455" y="1636"/>
                  </a:lnTo>
                  <a:lnTo>
                    <a:pt x="11577" y="1929"/>
                  </a:lnTo>
                  <a:lnTo>
                    <a:pt x="11723" y="2223"/>
                  </a:lnTo>
                  <a:lnTo>
                    <a:pt x="11821" y="2540"/>
                  </a:lnTo>
                  <a:lnTo>
                    <a:pt x="11919" y="2858"/>
                  </a:lnTo>
                  <a:lnTo>
                    <a:pt x="12017" y="3199"/>
                  </a:lnTo>
                  <a:lnTo>
                    <a:pt x="12090" y="3517"/>
                  </a:lnTo>
                  <a:lnTo>
                    <a:pt x="12139" y="3859"/>
                  </a:lnTo>
                  <a:lnTo>
                    <a:pt x="12187" y="4201"/>
                  </a:lnTo>
                  <a:lnTo>
                    <a:pt x="12212" y="4543"/>
                  </a:lnTo>
                  <a:lnTo>
                    <a:pt x="12212" y="4909"/>
                  </a:lnTo>
                  <a:lnTo>
                    <a:pt x="12212" y="5275"/>
                  </a:lnTo>
                  <a:lnTo>
                    <a:pt x="12187" y="5642"/>
                  </a:lnTo>
                  <a:lnTo>
                    <a:pt x="12139" y="6008"/>
                  </a:lnTo>
                  <a:lnTo>
                    <a:pt x="12065" y="6374"/>
                  </a:lnTo>
                  <a:lnTo>
                    <a:pt x="11992" y="6741"/>
                  </a:lnTo>
                  <a:lnTo>
                    <a:pt x="11894" y="7083"/>
                  </a:lnTo>
                  <a:lnTo>
                    <a:pt x="11772" y="7425"/>
                  </a:lnTo>
                  <a:lnTo>
                    <a:pt x="11650" y="7742"/>
                  </a:lnTo>
                  <a:lnTo>
                    <a:pt x="11504" y="8084"/>
                  </a:lnTo>
                  <a:lnTo>
                    <a:pt x="11333" y="8402"/>
                  </a:lnTo>
                  <a:lnTo>
                    <a:pt x="11162" y="8695"/>
                  </a:lnTo>
                  <a:lnTo>
                    <a:pt x="10966" y="8988"/>
                  </a:lnTo>
                  <a:lnTo>
                    <a:pt x="10771" y="9281"/>
                  </a:lnTo>
                  <a:lnTo>
                    <a:pt x="10551" y="9549"/>
                  </a:lnTo>
                  <a:lnTo>
                    <a:pt x="10307" y="9818"/>
                  </a:lnTo>
                  <a:lnTo>
                    <a:pt x="10063" y="10087"/>
                  </a:lnTo>
                  <a:lnTo>
                    <a:pt x="9818" y="10331"/>
                  </a:lnTo>
                  <a:lnTo>
                    <a:pt x="9550" y="10551"/>
                  </a:lnTo>
                  <a:lnTo>
                    <a:pt x="9281" y="10771"/>
                  </a:lnTo>
                  <a:lnTo>
                    <a:pt x="8988" y="10966"/>
                  </a:lnTo>
                  <a:lnTo>
                    <a:pt x="8695" y="11161"/>
                  </a:lnTo>
                  <a:lnTo>
                    <a:pt x="8377" y="11332"/>
                  </a:lnTo>
                  <a:lnTo>
                    <a:pt x="8060" y="11503"/>
                  </a:lnTo>
                  <a:lnTo>
                    <a:pt x="7742" y="11650"/>
                  </a:lnTo>
                  <a:lnTo>
                    <a:pt x="7401" y="11772"/>
                  </a:lnTo>
                  <a:lnTo>
                    <a:pt x="7059" y="11894"/>
                  </a:lnTo>
                  <a:lnTo>
                    <a:pt x="6717" y="11992"/>
                  </a:lnTo>
                  <a:lnTo>
                    <a:pt x="6375" y="12065"/>
                  </a:lnTo>
                  <a:lnTo>
                    <a:pt x="6008" y="12138"/>
                  </a:lnTo>
                  <a:lnTo>
                    <a:pt x="5642" y="12187"/>
                  </a:lnTo>
                  <a:lnTo>
                    <a:pt x="5276" y="12212"/>
                  </a:lnTo>
                  <a:lnTo>
                    <a:pt x="4885" y="12236"/>
                  </a:lnTo>
                  <a:lnTo>
                    <a:pt x="4543" y="12212"/>
                  </a:lnTo>
                  <a:lnTo>
                    <a:pt x="4201" y="12187"/>
                  </a:lnTo>
                  <a:lnTo>
                    <a:pt x="3859" y="12163"/>
                  </a:lnTo>
                  <a:lnTo>
                    <a:pt x="3517" y="12089"/>
                  </a:lnTo>
                  <a:lnTo>
                    <a:pt x="3175" y="12016"/>
                  </a:lnTo>
                  <a:lnTo>
                    <a:pt x="2858" y="11943"/>
                  </a:lnTo>
                  <a:lnTo>
                    <a:pt x="2540" y="11845"/>
                  </a:lnTo>
                  <a:lnTo>
                    <a:pt x="2223" y="11723"/>
                  </a:lnTo>
                  <a:lnTo>
                    <a:pt x="1905" y="11601"/>
                  </a:lnTo>
                  <a:lnTo>
                    <a:pt x="1612" y="11454"/>
                  </a:lnTo>
                  <a:lnTo>
                    <a:pt x="1319" y="11308"/>
                  </a:lnTo>
                  <a:lnTo>
                    <a:pt x="1051" y="11137"/>
                  </a:lnTo>
                  <a:lnTo>
                    <a:pt x="757" y="10966"/>
                  </a:lnTo>
                  <a:lnTo>
                    <a:pt x="489" y="10771"/>
                  </a:lnTo>
                  <a:lnTo>
                    <a:pt x="0" y="10355"/>
                  </a:lnTo>
                  <a:lnTo>
                    <a:pt x="98" y="10697"/>
                  </a:lnTo>
                  <a:lnTo>
                    <a:pt x="196" y="11015"/>
                  </a:lnTo>
                  <a:lnTo>
                    <a:pt x="464" y="11674"/>
                  </a:lnTo>
                  <a:lnTo>
                    <a:pt x="757" y="12309"/>
                  </a:lnTo>
                  <a:lnTo>
                    <a:pt x="1124" y="12895"/>
                  </a:lnTo>
                  <a:lnTo>
                    <a:pt x="1515" y="13457"/>
                  </a:lnTo>
                  <a:lnTo>
                    <a:pt x="1979" y="13970"/>
                  </a:lnTo>
                  <a:lnTo>
                    <a:pt x="2443" y="14458"/>
                  </a:lnTo>
                  <a:lnTo>
                    <a:pt x="2980" y="14898"/>
                  </a:lnTo>
                  <a:lnTo>
                    <a:pt x="3542" y="15313"/>
                  </a:lnTo>
                  <a:lnTo>
                    <a:pt x="4128" y="15680"/>
                  </a:lnTo>
                  <a:lnTo>
                    <a:pt x="4738" y="15973"/>
                  </a:lnTo>
                  <a:lnTo>
                    <a:pt x="5398" y="16241"/>
                  </a:lnTo>
                  <a:lnTo>
                    <a:pt x="5740" y="16339"/>
                  </a:lnTo>
                  <a:lnTo>
                    <a:pt x="6082" y="16437"/>
                  </a:lnTo>
                  <a:lnTo>
                    <a:pt x="6424" y="16534"/>
                  </a:lnTo>
                  <a:lnTo>
                    <a:pt x="6766" y="16608"/>
                  </a:lnTo>
                  <a:lnTo>
                    <a:pt x="7132" y="16657"/>
                  </a:lnTo>
                  <a:lnTo>
                    <a:pt x="7474" y="16681"/>
                  </a:lnTo>
                  <a:lnTo>
                    <a:pt x="7840" y="16705"/>
                  </a:lnTo>
                  <a:lnTo>
                    <a:pt x="8231" y="16730"/>
                  </a:lnTo>
                  <a:lnTo>
                    <a:pt x="8646" y="16705"/>
                  </a:lnTo>
                  <a:lnTo>
                    <a:pt x="9086" y="16681"/>
                  </a:lnTo>
                  <a:lnTo>
                    <a:pt x="9501" y="16632"/>
                  </a:lnTo>
                  <a:lnTo>
                    <a:pt x="9941" y="16559"/>
                  </a:lnTo>
                  <a:lnTo>
                    <a:pt x="10331" y="16461"/>
                  </a:lnTo>
                  <a:lnTo>
                    <a:pt x="10747" y="16339"/>
                  </a:lnTo>
                  <a:lnTo>
                    <a:pt x="11137" y="16217"/>
                  </a:lnTo>
                  <a:lnTo>
                    <a:pt x="11528" y="16046"/>
                  </a:lnTo>
                  <a:lnTo>
                    <a:pt x="11894" y="15875"/>
                  </a:lnTo>
                  <a:lnTo>
                    <a:pt x="12261" y="15704"/>
                  </a:lnTo>
                  <a:lnTo>
                    <a:pt x="12627" y="15484"/>
                  </a:lnTo>
                  <a:lnTo>
                    <a:pt x="12969" y="15264"/>
                  </a:lnTo>
                  <a:lnTo>
                    <a:pt x="13311" y="15045"/>
                  </a:lnTo>
                  <a:lnTo>
                    <a:pt x="13628" y="14776"/>
                  </a:lnTo>
                  <a:lnTo>
                    <a:pt x="13922" y="14507"/>
                  </a:lnTo>
                  <a:lnTo>
                    <a:pt x="14215" y="14239"/>
                  </a:lnTo>
                  <a:lnTo>
                    <a:pt x="14508" y="13946"/>
                  </a:lnTo>
                  <a:lnTo>
                    <a:pt x="14776" y="13628"/>
                  </a:lnTo>
                  <a:lnTo>
                    <a:pt x="15021" y="13311"/>
                  </a:lnTo>
                  <a:lnTo>
                    <a:pt x="15265" y="12969"/>
                  </a:lnTo>
                  <a:lnTo>
                    <a:pt x="15485" y="12627"/>
                  </a:lnTo>
                  <a:lnTo>
                    <a:pt x="15680" y="12285"/>
                  </a:lnTo>
                  <a:lnTo>
                    <a:pt x="15875" y="11918"/>
                  </a:lnTo>
                  <a:lnTo>
                    <a:pt x="16046" y="11528"/>
                  </a:lnTo>
                  <a:lnTo>
                    <a:pt x="16193" y="11161"/>
                  </a:lnTo>
                  <a:lnTo>
                    <a:pt x="16339" y="10746"/>
                  </a:lnTo>
                  <a:lnTo>
                    <a:pt x="16437" y="10355"/>
                  </a:lnTo>
                  <a:lnTo>
                    <a:pt x="16535" y="9940"/>
                  </a:lnTo>
                  <a:lnTo>
                    <a:pt x="16608" y="9525"/>
                  </a:lnTo>
                  <a:lnTo>
                    <a:pt x="16657" y="9085"/>
                  </a:lnTo>
                  <a:lnTo>
                    <a:pt x="16706" y="8670"/>
                  </a:lnTo>
                  <a:lnTo>
                    <a:pt x="16706" y="8231"/>
                  </a:lnTo>
                  <a:lnTo>
                    <a:pt x="16706" y="7864"/>
                  </a:lnTo>
                  <a:lnTo>
                    <a:pt x="16681" y="7498"/>
                  </a:lnTo>
                  <a:lnTo>
                    <a:pt x="16632" y="7132"/>
                  </a:lnTo>
                  <a:lnTo>
                    <a:pt x="16584" y="6790"/>
                  </a:lnTo>
                  <a:lnTo>
                    <a:pt x="16510" y="6423"/>
                  </a:lnTo>
                  <a:lnTo>
                    <a:pt x="16437" y="6081"/>
                  </a:lnTo>
                  <a:lnTo>
                    <a:pt x="16339" y="5739"/>
                  </a:lnTo>
                  <a:lnTo>
                    <a:pt x="16242" y="5398"/>
                  </a:lnTo>
                  <a:lnTo>
                    <a:pt x="15973" y="4763"/>
                  </a:lnTo>
                  <a:lnTo>
                    <a:pt x="15656" y="4128"/>
                  </a:lnTo>
                  <a:lnTo>
                    <a:pt x="15314" y="3541"/>
                  </a:lnTo>
                  <a:lnTo>
                    <a:pt x="14898" y="2980"/>
                  </a:lnTo>
                  <a:lnTo>
                    <a:pt x="14459" y="2467"/>
                  </a:lnTo>
                  <a:lnTo>
                    <a:pt x="13970" y="1978"/>
                  </a:lnTo>
                  <a:lnTo>
                    <a:pt x="13433" y="1539"/>
                  </a:lnTo>
                  <a:lnTo>
                    <a:pt x="12871" y="1123"/>
                  </a:lnTo>
                  <a:lnTo>
                    <a:pt x="12285" y="782"/>
                  </a:lnTo>
                  <a:lnTo>
                    <a:pt x="11675" y="464"/>
                  </a:lnTo>
                  <a:lnTo>
                    <a:pt x="11015" y="220"/>
                  </a:lnTo>
                  <a:lnTo>
                    <a:pt x="10673" y="98"/>
                  </a:lnTo>
                  <a:lnTo>
                    <a:pt x="1033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761" name="Google Shape;761;p47"/>
          <p:cNvGrpSpPr/>
          <p:nvPr/>
        </p:nvGrpSpPr>
        <p:grpSpPr>
          <a:xfrm>
            <a:off x="4824295" y="913514"/>
            <a:ext cx="432881" cy="421637"/>
            <a:chOff x="5926225" y="921350"/>
            <a:chExt cx="517800" cy="504350"/>
          </a:xfrm>
          <a:solidFill>
            <a:schemeClr val="tx1"/>
          </a:solidFill>
        </p:grpSpPr>
        <p:sp>
          <p:nvSpPr>
            <p:cNvPr id="762" name="Google Shape;762;p47"/>
            <p:cNvSpPr/>
            <p:nvPr/>
          </p:nvSpPr>
          <p:spPr>
            <a:xfrm>
              <a:off x="5926225" y="921350"/>
              <a:ext cx="517800" cy="504350"/>
            </a:xfrm>
            <a:custGeom>
              <a:avLst/>
              <a:gdLst/>
              <a:ahLst/>
              <a:cxnLst/>
              <a:rect l="l" t="t" r="r" b="b"/>
              <a:pathLst>
                <a:path w="20712" h="20174" extrusionOk="0">
                  <a:moveTo>
                    <a:pt x="10356" y="2858"/>
                  </a:moveTo>
                  <a:lnTo>
                    <a:pt x="10722" y="2882"/>
                  </a:lnTo>
                  <a:lnTo>
                    <a:pt x="11089" y="2907"/>
                  </a:lnTo>
                  <a:lnTo>
                    <a:pt x="11455" y="2956"/>
                  </a:lnTo>
                  <a:lnTo>
                    <a:pt x="11821" y="3004"/>
                  </a:lnTo>
                  <a:lnTo>
                    <a:pt x="12163" y="3102"/>
                  </a:lnTo>
                  <a:lnTo>
                    <a:pt x="12505" y="3200"/>
                  </a:lnTo>
                  <a:lnTo>
                    <a:pt x="12847" y="3298"/>
                  </a:lnTo>
                  <a:lnTo>
                    <a:pt x="13165" y="3444"/>
                  </a:lnTo>
                  <a:lnTo>
                    <a:pt x="13482" y="3591"/>
                  </a:lnTo>
                  <a:lnTo>
                    <a:pt x="13800" y="3737"/>
                  </a:lnTo>
                  <a:lnTo>
                    <a:pt x="14093" y="3908"/>
                  </a:lnTo>
                  <a:lnTo>
                    <a:pt x="14386" y="4104"/>
                  </a:lnTo>
                  <a:lnTo>
                    <a:pt x="14679" y="4299"/>
                  </a:lnTo>
                  <a:lnTo>
                    <a:pt x="14948" y="4519"/>
                  </a:lnTo>
                  <a:lnTo>
                    <a:pt x="15216" y="4739"/>
                  </a:lnTo>
                  <a:lnTo>
                    <a:pt x="15460" y="4983"/>
                  </a:lnTo>
                  <a:lnTo>
                    <a:pt x="15705" y="5227"/>
                  </a:lnTo>
                  <a:lnTo>
                    <a:pt x="15925" y="5496"/>
                  </a:lnTo>
                  <a:lnTo>
                    <a:pt x="16144" y="5764"/>
                  </a:lnTo>
                  <a:lnTo>
                    <a:pt x="16340" y="6057"/>
                  </a:lnTo>
                  <a:lnTo>
                    <a:pt x="16535" y="6350"/>
                  </a:lnTo>
                  <a:lnTo>
                    <a:pt x="16706" y="6644"/>
                  </a:lnTo>
                  <a:lnTo>
                    <a:pt x="16853" y="6961"/>
                  </a:lnTo>
                  <a:lnTo>
                    <a:pt x="16999" y="7279"/>
                  </a:lnTo>
                  <a:lnTo>
                    <a:pt x="17146" y="7596"/>
                  </a:lnTo>
                  <a:lnTo>
                    <a:pt x="17243" y="7938"/>
                  </a:lnTo>
                  <a:lnTo>
                    <a:pt x="17341" y="8280"/>
                  </a:lnTo>
                  <a:lnTo>
                    <a:pt x="17439" y="8622"/>
                  </a:lnTo>
                  <a:lnTo>
                    <a:pt x="17488" y="8988"/>
                  </a:lnTo>
                  <a:lnTo>
                    <a:pt x="17536" y="9354"/>
                  </a:lnTo>
                  <a:lnTo>
                    <a:pt x="17561" y="9721"/>
                  </a:lnTo>
                  <a:lnTo>
                    <a:pt x="17585" y="10087"/>
                  </a:lnTo>
                  <a:lnTo>
                    <a:pt x="17561" y="10454"/>
                  </a:lnTo>
                  <a:lnTo>
                    <a:pt x="17536" y="10820"/>
                  </a:lnTo>
                  <a:lnTo>
                    <a:pt x="17488" y="11186"/>
                  </a:lnTo>
                  <a:lnTo>
                    <a:pt x="17439" y="11553"/>
                  </a:lnTo>
                  <a:lnTo>
                    <a:pt x="17341" y="11894"/>
                  </a:lnTo>
                  <a:lnTo>
                    <a:pt x="17243" y="12236"/>
                  </a:lnTo>
                  <a:lnTo>
                    <a:pt x="17146" y="12578"/>
                  </a:lnTo>
                  <a:lnTo>
                    <a:pt x="16999" y="12896"/>
                  </a:lnTo>
                  <a:lnTo>
                    <a:pt x="16853" y="13213"/>
                  </a:lnTo>
                  <a:lnTo>
                    <a:pt x="16706" y="13531"/>
                  </a:lnTo>
                  <a:lnTo>
                    <a:pt x="16535" y="13824"/>
                  </a:lnTo>
                  <a:lnTo>
                    <a:pt x="16340" y="14117"/>
                  </a:lnTo>
                  <a:lnTo>
                    <a:pt x="16144" y="14410"/>
                  </a:lnTo>
                  <a:lnTo>
                    <a:pt x="15925" y="14679"/>
                  </a:lnTo>
                  <a:lnTo>
                    <a:pt x="15705" y="14947"/>
                  </a:lnTo>
                  <a:lnTo>
                    <a:pt x="15460" y="15192"/>
                  </a:lnTo>
                  <a:lnTo>
                    <a:pt x="15216" y="15436"/>
                  </a:lnTo>
                  <a:lnTo>
                    <a:pt x="14948" y="15656"/>
                  </a:lnTo>
                  <a:lnTo>
                    <a:pt x="14679" y="15875"/>
                  </a:lnTo>
                  <a:lnTo>
                    <a:pt x="14386" y="16071"/>
                  </a:lnTo>
                  <a:lnTo>
                    <a:pt x="14093" y="16266"/>
                  </a:lnTo>
                  <a:lnTo>
                    <a:pt x="13800" y="16437"/>
                  </a:lnTo>
                  <a:lnTo>
                    <a:pt x="13482" y="16584"/>
                  </a:lnTo>
                  <a:lnTo>
                    <a:pt x="13165" y="16730"/>
                  </a:lnTo>
                  <a:lnTo>
                    <a:pt x="12847" y="16877"/>
                  </a:lnTo>
                  <a:lnTo>
                    <a:pt x="12505" y="16974"/>
                  </a:lnTo>
                  <a:lnTo>
                    <a:pt x="12163" y="17072"/>
                  </a:lnTo>
                  <a:lnTo>
                    <a:pt x="11821" y="17170"/>
                  </a:lnTo>
                  <a:lnTo>
                    <a:pt x="11455" y="17219"/>
                  </a:lnTo>
                  <a:lnTo>
                    <a:pt x="11089" y="17268"/>
                  </a:lnTo>
                  <a:lnTo>
                    <a:pt x="10722" y="17292"/>
                  </a:lnTo>
                  <a:lnTo>
                    <a:pt x="10356" y="17316"/>
                  </a:lnTo>
                  <a:lnTo>
                    <a:pt x="9990" y="17292"/>
                  </a:lnTo>
                  <a:lnTo>
                    <a:pt x="9623" y="17268"/>
                  </a:lnTo>
                  <a:lnTo>
                    <a:pt x="9257" y="17219"/>
                  </a:lnTo>
                  <a:lnTo>
                    <a:pt x="8891" y="17170"/>
                  </a:lnTo>
                  <a:lnTo>
                    <a:pt x="8549" y="17072"/>
                  </a:lnTo>
                  <a:lnTo>
                    <a:pt x="8207" y="16974"/>
                  </a:lnTo>
                  <a:lnTo>
                    <a:pt x="7865" y="16877"/>
                  </a:lnTo>
                  <a:lnTo>
                    <a:pt x="7547" y="16730"/>
                  </a:lnTo>
                  <a:lnTo>
                    <a:pt x="7230" y="16584"/>
                  </a:lnTo>
                  <a:lnTo>
                    <a:pt x="6912" y="16437"/>
                  </a:lnTo>
                  <a:lnTo>
                    <a:pt x="6619" y="16266"/>
                  </a:lnTo>
                  <a:lnTo>
                    <a:pt x="6326" y="16071"/>
                  </a:lnTo>
                  <a:lnTo>
                    <a:pt x="6033" y="15875"/>
                  </a:lnTo>
                  <a:lnTo>
                    <a:pt x="5765" y="15656"/>
                  </a:lnTo>
                  <a:lnTo>
                    <a:pt x="5496" y="15436"/>
                  </a:lnTo>
                  <a:lnTo>
                    <a:pt x="5252" y="15192"/>
                  </a:lnTo>
                  <a:lnTo>
                    <a:pt x="5007" y="14947"/>
                  </a:lnTo>
                  <a:lnTo>
                    <a:pt x="4788" y="14679"/>
                  </a:lnTo>
                  <a:lnTo>
                    <a:pt x="4568" y="14410"/>
                  </a:lnTo>
                  <a:lnTo>
                    <a:pt x="4372" y="14117"/>
                  </a:lnTo>
                  <a:lnTo>
                    <a:pt x="4177" y="13824"/>
                  </a:lnTo>
                  <a:lnTo>
                    <a:pt x="4006" y="13531"/>
                  </a:lnTo>
                  <a:lnTo>
                    <a:pt x="3860" y="13213"/>
                  </a:lnTo>
                  <a:lnTo>
                    <a:pt x="3713" y="12896"/>
                  </a:lnTo>
                  <a:lnTo>
                    <a:pt x="3566" y="12578"/>
                  </a:lnTo>
                  <a:lnTo>
                    <a:pt x="3469" y="12236"/>
                  </a:lnTo>
                  <a:lnTo>
                    <a:pt x="3371" y="11894"/>
                  </a:lnTo>
                  <a:lnTo>
                    <a:pt x="3273" y="11553"/>
                  </a:lnTo>
                  <a:lnTo>
                    <a:pt x="3225" y="11186"/>
                  </a:lnTo>
                  <a:lnTo>
                    <a:pt x="3176" y="10820"/>
                  </a:lnTo>
                  <a:lnTo>
                    <a:pt x="3151" y="10454"/>
                  </a:lnTo>
                  <a:lnTo>
                    <a:pt x="3127" y="10087"/>
                  </a:lnTo>
                  <a:lnTo>
                    <a:pt x="3151" y="9721"/>
                  </a:lnTo>
                  <a:lnTo>
                    <a:pt x="3176" y="9354"/>
                  </a:lnTo>
                  <a:lnTo>
                    <a:pt x="3225" y="8988"/>
                  </a:lnTo>
                  <a:lnTo>
                    <a:pt x="3273" y="8622"/>
                  </a:lnTo>
                  <a:lnTo>
                    <a:pt x="3371" y="8280"/>
                  </a:lnTo>
                  <a:lnTo>
                    <a:pt x="3469" y="7938"/>
                  </a:lnTo>
                  <a:lnTo>
                    <a:pt x="3566" y="7596"/>
                  </a:lnTo>
                  <a:lnTo>
                    <a:pt x="3713" y="7279"/>
                  </a:lnTo>
                  <a:lnTo>
                    <a:pt x="3860" y="6961"/>
                  </a:lnTo>
                  <a:lnTo>
                    <a:pt x="4006" y="6644"/>
                  </a:lnTo>
                  <a:lnTo>
                    <a:pt x="4177" y="6350"/>
                  </a:lnTo>
                  <a:lnTo>
                    <a:pt x="4372" y="6057"/>
                  </a:lnTo>
                  <a:lnTo>
                    <a:pt x="4568" y="5764"/>
                  </a:lnTo>
                  <a:lnTo>
                    <a:pt x="4788" y="5496"/>
                  </a:lnTo>
                  <a:lnTo>
                    <a:pt x="5007" y="5227"/>
                  </a:lnTo>
                  <a:lnTo>
                    <a:pt x="5252" y="4983"/>
                  </a:lnTo>
                  <a:lnTo>
                    <a:pt x="5496" y="4739"/>
                  </a:lnTo>
                  <a:lnTo>
                    <a:pt x="5765" y="4519"/>
                  </a:lnTo>
                  <a:lnTo>
                    <a:pt x="6033" y="4299"/>
                  </a:lnTo>
                  <a:lnTo>
                    <a:pt x="6326" y="4104"/>
                  </a:lnTo>
                  <a:lnTo>
                    <a:pt x="6619" y="3908"/>
                  </a:lnTo>
                  <a:lnTo>
                    <a:pt x="6912" y="3737"/>
                  </a:lnTo>
                  <a:lnTo>
                    <a:pt x="7230" y="3591"/>
                  </a:lnTo>
                  <a:lnTo>
                    <a:pt x="7547" y="3444"/>
                  </a:lnTo>
                  <a:lnTo>
                    <a:pt x="7865" y="3298"/>
                  </a:lnTo>
                  <a:lnTo>
                    <a:pt x="8207" y="3200"/>
                  </a:lnTo>
                  <a:lnTo>
                    <a:pt x="8549" y="3102"/>
                  </a:lnTo>
                  <a:lnTo>
                    <a:pt x="8891" y="3004"/>
                  </a:lnTo>
                  <a:lnTo>
                    <a:pt x="9257" y="2956"/>
                  </a:lnTo>
                  <a:lnTo>
                    <a:pt x="9623" y="2907"/>
                  </a:lnTo>
                  <a:lnTo>
                    <a:pt x="9990" y="2882"/>
                  </a:lnTo>
                  <a:lnTo>
                    <a:pt x="10356" y="2858"/>
                  </a:lnTo>
                  <a:close/>
                  <a:moveTo>
                    <a:pt x="8060" y="0"/>
                  </a:moveTo>
                  <a:lnTo>
                    <a:pt x="6717" y="2516"/>
                  </a:lnTo>
                  <a:lnTo>
                    <a:pt x="3908" y="2003"/>
                  </a:lnTo>
                  <a:lnTo>
                    <a:pt x="3786" y="4861"/>
                  </a:lnTo>
                  <a:lnTo>
                    <a:pt x="1026" y="5593"/>
                  </a:lnTo>
                  <a:lnTo>
                    <a:pt x="2174" y="8207"/>
                  </a:lnTo>
                  <a:lnTo>
                    <a:pt x="1" y="10087"/>
                  </a:lnTo>
                  <a:lnTo>
                    <a:pt x="2174" y="11968"/>
                  </a:lnTo>
                  <a:lnTo>
                    <a:pt x="1026" y="14581"/>
                  </a:lnTo>
                  <a:lnTo>
                    <a:pt x="3786" y="15314"/>
                  </a:lnTo>
                  <a:lnTo>
                    <a:pt x="3908" y="18171"/>
                  </a:lnTo>
                  <a:lnTo>
                    <a:pt x="6717" y="17658"/>
                  </a:lnTo>
                  <a:lnTo>
                    <a:pt x="8060" y="20174"/>
                  </a:lnTo>
                  <a:lnTo>
                    <a:pt x="10356" y="18489"/>
                  </a:lnTo>
                  <a:lnTo>
                    <a:pt x="12652" y="20174"/>
                  </a:lnTo>
                  <a:lnTo>
                    <a:pt x="13995" y="17658"/>
                  </a:lnTo>
                  <a:lnTo>
                    <a:pt x="16804" y="18171"/>
                  </a:lnTo>
                  <a:lnTo>
                    <a:pt x="16926" y="15314"/>
                  </a:lnTo>
                  <a:lnTo>
                    <a:pt x="19686" y="14581"/>
                  </a:lnTo>
                  <a:lnTo>
                    <a:pt x="18538" y="11968"/>
                  </a:lnTo>
                  <a:lnTo>
                    <a:pt x="20711" y="10087"/>
                  </a:lnTo>
                  <a:lnTo>
                    <a:pt x="18538" y="8207"/>
                  </a:lnTo>
                  <a:lnTo>
                    <a:pt x="19686" y="5593"/>
                  </a:lnTo>
                  <a:lnTo>
                    <a:pt x="16926" y="4861"/>
                  </a:lnTo>
                  <a:lnTo>
                    <a:pt x="16804" y="2003"/>
                  </a:lnTo>
                  <a:lnTo>
                    <a:pt x="13995" y="2516"/>
                  </a:lnTo>
                  <a:lnTo>
                    <a:pt x="12652" y="0"/>
                  </a:lnTo>
                  <a:lnTo>
                    <a:pt x="10356" y="1686"/>
                  </a:lnTo>
                  <a:lnTo>
                    <a:pt x="806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763" name="Google Shape;763;p47"/>
            <p:cNvSpPr/>
            <p:nvPr/>
          </p:nvSpPr>
          <p:spPr>
            <a:xfrm>
              <a:off x="6016600" y="1005000"/>
              <a:ext cx="337050" cy="337050"/>
            </a:xfrm>
            <a:custGeom>
              <a:avLst/>
              <a:gdLst/>
              <a:ahLst/>
              <a:cxnLst/>
              <a:rect l="l" t="t" r="r" b="b"/>
              <a:pathLst>
                <a:path w="13482" h="13482" extrusionOk="0">
                  <a:moveTo>
                    <a:pt x="6741" y="0"/>
                  </a:moveTo>
                  <a:lnTo>
                    <a:pt x="6399" y="25"/>
                  </a:lnTo>
                  <a:lnTo>
                    <a:pt x="6057" y="49"/>
                  </a:lnTo>
                  <a:lnTo>
                    <a:pt x="5715" y="98"/>
                  </a:lnTo>
                  <a:lnTo>
                    <a:pt x="5398" y="147"/>
                  </a:lnTo>
                  <a:lnTo>
                    <a:pt x="5056" y="220"/>
                  </a:lnTo>
                  <a:lnTo>
                    <a:pt x="4738" y="318"/>
                  </a:lnTo>
                  <a:lnTo>
                    <a:pt x="4421" y="416"/>
                  </a:lnTo>
                  <a:lnTo>
                    <a:pt x="4128" y="538"/>
                  </a:lnTo>
                  <a:lnTo>
                    <a:pt x="3835" y="684"/>
                  </a:lnTo>
                  <a:lnTo>
                    <a:pt x="3542" y="831"/>
                  </a:lnTo>
                  <a:lnTo>
                    <a:pt x="3249" y="977"/>
                  </a:lnTo>
                  <a:lnTo>
                    <a:pt x="2980" y="1173"/>
                  </a:lnTo>
                  <a:lnTo>
                    <a:pt x="2711" y="1344"/>
                  </a:lnTo>
                  <a:lnTo>
                    <a:pt x="2467" y="1539"/>
                  </a:lnTo>
                  <a:lnTo>
                    <a:pt x="2223" y="1759"/>
                  </a:lnTo>
                  <a:lnTo>
                    <a:pt x="1979" y="1979"/>
                  </a:lnTo>
                  <a:lnTo>
                    <a:pt x="1759" y="2223"/>
                  </a:lnTo>
                  <a:lnTo>
                    <a:pt x="1539" y="2467"/>
                  </a:lnTo>
                  <a:lnTo>
                    <a:pt x="1344" y="2711"/>
                  </a:lnTo>
                  <a:lnTo>
                    <a:pt x="1173" y="2980"/>
                  </a:lnTo>
                  <a:lnTo>
                    <a:pt x="977" y="3249"/>
                  </a:lnTo>
                  <a:lnTo>
                    <a:pt x="831" y="3542"/>
                  </a:lnTo>
                  <a:lnTo>
                    <a:pt x="684" y="3835"/>
                  </a:lnTo>
                  <a:lnTo>
                    <a:pt x="538" y="4128"/>
                  </a:lnTo>
                  <a:lnTo>
                    <a:pt x="416" y="4421"/>
                  </a:lnTo>
                  <a:lnTo>
                    <a:pt x="318" y="4738"/>
                  </a:lnTo>
                  <a:lnTo>
                    <a:pt x="220" y="5056"/>
                  </a:lnTo>
                  <a:lnTo>
                    <a:pt x="147" y="5398"/>
                  </a:lnTo>
                  <a:lnTo>
                    <a:pt x="98" y="5715"/>
                  </a:lnTo>
                  <a:lnTo>
                    <a:pt x="49" y="6057"/>
                  </a:lnTo>
                  <a:lnTo>
                    <a:pt x="25" y="6399"/>
                  </a:lnTo>
                  <a:lnTo>
                    <a:pt x="0" y="6741"/>
                  </a:lnTo>
                  <a:lnTo>
                    <a:pt x="25" y="7083"/>
                  </a:lnTo>
                  <a:lnTo>
                    <a:pt x="49" y="7425"/>
                  </a:lnTo>
                  <a:lnTo>
                    <a:pt x="98" y="7767"/>
                  </a:lnTo>
                  <a:lnTo>
                    <a:pt x="147" y="8084"/>
                  </a:lnTo>
                  <a:lnTo>
                    <a:pt x="220" y="8426"/>
                  </a:lnTo>
                  <a:lnTo>
                    <a:pt x="318" y="8744"/>
                  </a:lnTo>
                  <a:lnTo>
                    <a:pt x="416" y="9061"/>
                  </a:lnTo>
                  <a:lnTo>
                    <a:pt x="538" y="9354"/>
                  </a:lnTo>
                  <a:lnTo>
                    <a:pt x="684" y="9648"/>
                  </a:lnTo>
                  <a:lnTo>
                    <a:pt x="831" y="9941"/>
                  </a:lnTo>
                  <a:lnTo>
                    <a:pt x="977" y="10234"/>
                  </a:lnTo>
                  <a:lnTo>
                    <a:pt x="1173" y="10502"/>
                  </a:lnTo>
                  <a:lnTo>
                    <a:pt x="1344" y="10771"/>
                  </a:lnTo>
                  <a:lnTo>
                    <a:pt x="1539" y="11015"/>
                  </a:lnTo>
                  <a:lnTo>
                    <a:pt x="1759" y="11259"/>
                  </a:lnTo>
                  <a:lnTo>
                    <a:pt x="1979" y="11504"/>
                  </a:lnTo>
                  <a:lnTo>
                    <a:pt x="2223" y="11723"/>
                  </a:lnTo>
                  <a:lnTo>
                    <a:pt x="2467" y="11943"/>
                  </a:lnTo>
                  <a:lnTo>
                    <a:pt x="2711" y="12139"/>
                  </a:lnTo>
                  <a:lnTo>
                    <a:pt x="2980" y="12310"/>
                  </a:lnTo>
                  <a:lnTo>
                    <a:pt x="3249" y="12505"/>
                  </a:lnTo>
                  <a:lnTo>
                    <a:pt x="3542" y="12652"/>
                  </a:lnTo>
                  <a:lnTo>
                    <a:pt x="3835" y="12798"/>
                  </a:lnTo>
                  <a:lnTo>
                    <a:pt x="4128" y="12945"/>
                  </a:lnTo>
                  <a:lnTo>
                    <a:pt x="4421" y="13067"/>
                  </a:lnTo>
                  <a:lnTo>
                    <a:pt x="4738" y="13164"/>
                  </a:lnTo>
                  <a:lnTo>
                    <a:pt x="5056" y="13262"/>
                  </a:lnTo>
                  <a:lnTo>
                    <a:pt x="5398" y="13335"/>
                  </a:lnTo>
                  <a:lnTo>
                    <a:pt x="5715" y="13384"/>
                  </a:lnTo>
                  <a:lnTo>
                    <a:pt x="6057" y="13433"/>
                  </a:lnTo>
                  <a:lnTo>
                    <a:pt x="6399" y="13458"/>
                  </a:lnTo>
                  <a:lnTo>
                    <a:pt x="6741" y="13482"/>
                  </a:lnTo>
                  <a:lnTo>
                    <a:pt x="7083" y="13458"/>
                  </a:lnTo>
                  <a:lnTo>
                    <a:pt x="7425" y="13433"/>
                  </a:lnTo>
                  <a:lnTo>
                    <a:pt x="7767" y="13384"/>
                  </a:lnTo>
                  <a:lnTo>
                    <a:pt x="8084" y="13335"/>
                  </a:lnTo>
                  <a:lnTo>
                    <a:pt x="8426" y="13262"/>
                  </a:lnTo>
                  <a:lnTo>
                    <a:pt x="8744" y="13164"/>
                  </a:lnTo>
                  <a:lnTo>
                    <a:pt x="9061" y="13067"/>
                  </a:lnTo>
                  <a:lnTo>
                    <a:pt x="9354" y="12945"/>
                  </a:lnTo>
                  <a:lnTo>
                    <a:pt x="9647" y="12798"/>
                  </a:lnTo>
                  <a:lnTo>
                    <a:pt x="9940" y="12652"/>
                  </a:lnTo>
                  <a:lnTo>
                    <a:pt x="10234" y="12505"/>
                  </a:lnTo>
                  <a:lnTo>
                    <a:pt x="10502" y="12310"/>
                  </a:lnTo>
                  <a:lnTo>
                    <a:pt x="10771" y="12139"/>
                  </a:lnTo>
                  <a:lnTo>
                    <a:pt x="11015" y="11943"/>
                  </a:lnTo>
                  <a:lnTo>
                    <a:pt x="11259" y="11723"/>
                  </a:lnTo>
                  <a:lnTo>
                    <a:pt x="11504" y="11504"/>
                  </a:lnTo>
                  <a:lnTo>
                    <a:pt x="11723" y="11259"/>
                  </a:lnTo>
                  <a:lnTo>
                    <a:pt x="11943" y="11015"/>
                  </a:lnTo>
                  <a:lnTo>
                    <a:pt x="12139" y="10771"/>
                  </a:lnTo>
                  <a:lnTo>
                    <a:pt x="12310" y="10502"/>
                  </a:lnTo>
                  <a:lnTo>
                    <a:pt x="12505" y="10234"/>
                  </a:lnTo>
                  <a:lnTo>
                    <a:pt x="12651" y="9941"/>
                  </a:lnTo>
                  <a:lnTo>
                    <a:pt x="12798" y="9648"/>
                  </a:lnTo>
                  <a:lnTo>
                    <a:pt x="12945" y="9354"/>
                  </a:lnTo>
                  <a:lnTo>
                    <a:pt x="13067" y="9061"/>
                  </a:lnTo>
                  <a:lnTo>
                    <a:pt x="13164" y="8744"/>
                  </a:lnTo>
                  <a:lnTo>
                    <a:pt x="13262" y="8426"/>
                  </a:lnTo>
                  <a:lnTo>
                    <a:pt x="13335" y="8084"/>
                  </a:lnTo>
                  <a:lnTo>
                    <a:pt x="13384" y="7767"/>
                  </a:lnTo>
                  <a:lnTo>
                    <a:pt x="13433" y="7425"/>
                  </a:lnTo>
                  <a:lnTo>
                    <a:pt x="13457" y="7083"/>
                  </a:lnTo>
                  <a:lnTo>
                    <a:pt x="13482" y="6741"/>
                  </a:lnTo>
                  <a:lnTo>
                    <a:pt x="13457" y="6399"/>
                  </a:lnTo>
                  <a:lnTo>
                    <a:pt x="13433" y="6057"/>
                  </a:lnTo>
                  <a:lnTo>
                    <a:pt x="13384" y="5715"/>
                  </a:lnTo>
                  <a:lnTo>
                    <a:pt x="13335" y="5398"/>
                  </a:lnTo>
                  <a:lnTo>
                    <a:pt x="13262" y="5056"/>
                  </a:lnTo>
                  <a:lnTo>
                    <a:pt x="13164" y="4738"/>
                  </a:lnTo>
                  <a:lnTo>
                    <a:pt x="13067" y="4421"/>
                  </a:lnTo>
                  <a:lnTo>
                    <a:pt x="12945" y="4128"/>
                  </a:lnTo>
                  <a:lnTo>
                    <a:pt x="12798" y="3835"/>
                  </a:lnTo>
                  <a:lnTo>
                    <a:pt x="12651" y="3542"/>
                  </a:lnTo>
                  <a:lnTo>
                    <a:pt x="12505" y="3249"/>
                  </a:lnTo>
                  <a:lnTo>
                    <a:pt x="12310" y="2980"/>
                  </a:lnTo>
                  <a:lnTo>
                    <a:pt x="12139" y="2711"/>
                  </a:lnTo>
                  <a:lnTo>
                    <a:pt x="11943" y="2467"/>
                  </a:lnTo>
                  <a:lnTo>
                    <a:pt x="11723" y="2223"/>
                  </a:lnTo>
                  <a:lnTo>
                    <a:pt x="11504" y="1979"/>
                  </a:lnTo>
                  <a:lnTo>
                    <a:pt x="11259" y="1759"/>
                  </a:lnTo>
                  <a:lnTo>
                    <a:pt x="11015" y="1539"/>
                  </a:lnTo>
                  <a:lnTo>
                    <a:pt x="10771" y="1344"/>
                  </a:lnTo>
                  <a:lnTo>
                    <a:pt x="10502" y="1173"/>
                  </a:lnTo>
                  <a:lnTo>
                    <a:pt x="10234" y="977"/>
                  </a:lnTo>
                  <a:lnTo>
                    <a:pt x="9940" y="831"/>
                  </a:lnTo>
                  <a:lnTo>
                    <a:pt x="9647" y="684"/>
                  </a:lnTo>
                  <a:lnTo>
                    <a:pt x="9354" y="538"/>
                  </a:lnTo>
                  <a:lnTo>
                    <a:pt x="9061" y="416"/>
                  </a:lnTo>
                  <a:lnTo>
                    <a:pt x="8744" y="318"/>
                  </a:lnTo>
                  <a:lnTo>
                    <a:pt x="8426" y="220"/>
                  </a:lnTo>
                  <a:lnTo>
                    <a:pt x="8084" y="147"/>
                  </a:lnTo>
                  <a:lnTo>
                    <a:pt x="7767" y="98"/>
                  </a:lnTo>
                  <a:lnTo>
                    <a:pt x="7425" y="49"/>
                  </a:lnTo>
                  <a:lnTo>
                    <a:pt x="7083" y="25"/>
                  </a:lnTo>
                  <a:lnTo>
                    <a:pt x="674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764" name="Google Shape;764;p47"/>
          <p:cNvGrpSpPr/>
          <p:nvPr/>
        </p:nvGrpSpPr>
        <p:grpSpPr>
          <a:xfrm>
            <a:off x="5402118" y="921686"/>
            <a:ext cx="404290" cy="405314"/>
            <a:chOff x="6617400" y="931125"/>
            <a:chExt cx="483600" cy="484825"/>
          </a:xfrm>
          <a:solidFill>
            <a:schemeClr val="tx1"/>
          </a:solidFill>
        </p:grpSpPr>
        <p:sp>
          <p:nvSpPr>
            <p:cNvPr id="765" name="Google Shape;765;p47"/>
            <p:cNvSpPr/>
            <p:nvPr/>
          </p:nvSpPr>
          <p:spPr>
            <a:xfrm>
              <a:off x="6843925" y="1183900"/>
              <a:ext cx="121525" cy="232050"/>
            </a:xfrm>
            <a:custGeom>
              <a:avLst/>
              <a:gdLst/>
              <a:ahLst/>
              <a:cxnLst/>
              <a:rect l="l" t="t" r="r" b="b"/>
              <a:pathLst>
                <a:path w="4861" h="9282" extrusionOk="0">
                  <a:moveTo>
                    <a:pt x="1" y="0"/>
                  </a:moveTo>
                  <a:lnTo>
                    <a:pt x="1" y="6863"/>
                  </a:lnTo>
                  <a:lnTo>
                    <a:pt x="25" y="7107"/>
                  </a:lnTo>
                  <a:lnTo>
                    <a:pt x="49" y="7327"/>
                  </a:lnTo>
                  <a:lnTo>
                    <a:pt x="123" y="7572"/>
                  </a:lnTo>
                  <a:lnTo>
                    <a:pt x="196" y="7791"/>
                  </a:lnTo>
                  <a:lnTo>
                    <a:pt x="294" y="8011"/>
                  </a:lnTo>
                  <a:lnTo>
                    <a:pt x="416" y="8207"/>
                  </a:lnTo>
                  <a:lnTo>
                    <a:pt x="562" y="8402"/>
                  </a:lnTo>
                  <a:lnTo>
                    <a:pt x="709" y="8573"/>
                  </a:lnTo>
                  <a:lnTo>
                    <a:pt x="880" y="8719"/>
                  </a:lnTo>
                  <a:lnTo>
                    <a:pt x="1075" y="8866"/>
                  </a:lnTo>
                  <a:lnTo>
                    <a:pt x="1271" y="8988"/>
                  </a:lnTo>
                  <a:lnTo>
                    <a:pt x="1490" y="9086"/>
                  </a:lnTo>
                  <a:lnTo>
                    <a:pt x="1710" y="9159"/>
                  </a:lnTo>
                  <a:lnTo>
                    <a:pt x="1930" y="9232"/>
                  </a:lnTo>
                  <a:lnTo>
                    <a:pt x="2174" y="9257"/>
                  </a:lnTo>
                  <a:lnTo>
                    <a:pt x="2418" y="9281"/>
                  </a:lnTo>
                  <a:lnTo>
                    <a:pt x="2663" y="9257"/>
                  </a:lnTo>
                  <a:lnTo>
                    <a:pt x="2907" y="9232"/>
                  </a:lnTo>
                  <a:lnTo>
                    <a:pt x="3151" y="9159"/>
                  </a:lnTo>
                  <a:lnTo>
                    <a:pt x="3371" y="9086"/>
                  </a:lnTo>
                  <a:lnTo>
                    <a:pt x="3591" y="8988"/>
                  </a:lnTo>
                  <a:lnTo>
                    <a:pt x="3786" y="8866"/>
                  </a:lnTo>
                  <a:lnTo>
                    <a:pt x="3957" y="8719"/>
                  </a:lnTo>
                  <a:lnTo>
                    <a:pt x="4128" y="8573"/>
                  </a:lnTo>
                  <a:lnTo>
                    <a:pt x="4299" y="8402"/>
                  </a:lnTo>
                  <a:lnTo>
                    <a:pt x="4446" y="8207"/>
                  </a:lnTo>
                  <a:lnTo>
                    <a:pt x="4568" y="8011"/>
                  </a:lnTo>
                  <a:lnTo>
                    <a:pt x="4665" y="7791"/>
                  </a:lnTo>
                  <a:lnTo>
                    <a:pt x="4739" y="7572"/>
                  </a:lnTo>
                  <a:lnTo>
                    <a:pt x="4812" y="7327"/>
                  </a:lnTo>
                  <a:lnTo>
                    <a:pt x="4836" y="7107"/>
                  </a:lnTo>
                  <a:lnTo>
                    <a:pt x="4861" y="6863"/>
                  </a:lnTo>
                  <a:lnTo>
                    <a:pt x="4836" y="6717"/>
                  </a:lnTo>
                  <a:lnTo>
                    <a:pt x="4812" y="6619"/>
                  </a:lnTo>
                  <a:lnTo>
                    <a:pt x="4739" y="6521"/>
                  </a:lnTo>
                  <a:lnTo>
                    <a:pt x="4665" y="6424"/>
                  </a:lnTo>
                  <a:lnTo>
                    <a:pt x="4592" y="6350"/>
                  </a:lnTo>
                  <a:lnTo>
                    <a:pt x="4470" y="6302"/>
                  </a:lnTo>
                  <a:lnTo>
                    <a:pt x="4372" y="6253"/>
                  </a:lnTo>
                  <a:lnTo>
                    <a:pt x="4128" y="6253"/>
                  </a:lnTo>
                  <a:lnTo>
                    <a:pt x="4006" y="6302"/>
                  </a:lnTo>
                  <a:lnTo>
                    <a:pt x="3908" y="6350"/>
                  </a:lnTo>
                  <a:lnTo>
                    <a:pt x="3811" y="6424"/>
                  </a:lnTo>
                  <a:lnTo>
                    <a:pt x="3737" y="6521"/>
                  </a:lnTo>
                  <a:lnTo>
                    <a:pt x="3688" y="6619"/>
                  </a:lnTo>
                  <a:lnTo>
                    <a:pt x="3640" y="6717"/>
                  </a:lnTo>
                  <a:lnTo>
                    <a:pt x="3640" y="6863"/>
                  </a:lnTo>
                  <a:lnTo>
                    <a:pt x="3615" y="7083"/>
                  </a:lnTo>
                  <a:lnTo>
                    <a:pt x="3542" y="7327"/>
                  </a:lnTo>
                  <a:lnTo>
                    <a:pt x="3420" y="7523"/>
                  </a:lnTo>
                  <a:lnTo>
                    <a:pt x="3273" y="7718"/>
                  </a:lnTo>
                  <a:lnTo>
                    <a:pt x="3102" y="7865"/>
                  </a:lnTo>
                  <a:lnTo>
                    <a:pt x="2907" y="7962"/>
                  </a:lnTo>
                  <a:lnTo>
                    <a:pt x="2663" y="8036"/>
                  </a:lnTo>
                  <a:lnTo>
                    <a:pt x="2418" y="8060"/>
                  </a:lnTo>
                  <a:lnTo>
                    <a:pt x="2174" y="8036"/>
                  </a:lnTo>
                  <a:lnTo>
                    <a:pt x="1954" y="7962"/>
                  </a:lnTo>
                  <a:lnTo>
                    <a:pt x="1759" y="7865"/>
                  </a:lnTo>
                  <a:lnTo>
                    <a:pt x="1564" y="7718"/>
                  </a:lnTo>
                  <a:lnTo>
                    <a:pt x="1417" y="7523"/>
                  </a:lnTo>
                  <a:lnTo>
                    <a:pt x="1319" y="7327"/>
                  </a:lnTo>
                  <a:lnTo>
                    <a:pt x="1246" y="7083"/>
                  </a:lnTo>
                  <a:lnTo>
                    <a:pt x="1222" y="6863"/>
                  </a:lnTo>
                  <a:lnTo>
                    <a:pt x="1222" y="0"/>
                  </a:lnTo>
                  <a:lnTo>
                    <a:pt x="953" y="220"/>
                  </a:lnTo>
                  <a:lnTo>
                    <a:pt x="880" y="293"/>
                  </a:lnTo>
                  <a:lnTo>
                    <a:pt x="806" y="342"/>
                  </a:lnTo>
                  <a:lnTo>
                    <a:pt x="709" y="367"/>
                  </a:lnTo>
                  <a:lnTo>
                    <a:pt x="513" y="367"/>
                  </a:lnTo>
                  <a:lnTo>
                    <a:pt x="416" y="342"/>
                  </a:lnTo>
                  <a:lnTo>
                    <a:pt x="342" y="293"/>
                  </a:lnTo>
                  <a:lnTo>
                    <a:pt x="269" y="220"/>
                  </a:ln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766" name="Google Shape;766;p47"/>
            <p:cNvSpPr/>
            <p:nvPr/>
          </p:nvSpPr>
          <p:spPr>
            <a:xfrm>
              <a:off x="6617400" y="931125"/>
              <a:ext cx="483600" cy="259500"/>
            </a:xfrm>
            <a:custGeom>
              <a:avLst/>
              <a:gdLst/>
              <a:ahLst/>
              <a:cxnLst/>
              <a:rect l="l" t="t" r="r" b="b"/>
              <a:pathLst>
                <a:path w="19344" h="10380" extrusionOk="0">
                  <a:moveTo>
                    <a:pt x="5252" y="9769"/>
                  </a:moveTo>
                  <a:lnTo>
                    <a:pt x="5252" y="9769"/>
                  </a:lnTo>
                  <a:lnTo>
                    <a:pt x="5252" y="9769"/>
                  </a:lnTo>
                  <a:close/>
                  <a:moveTo>
                    <a:pt x="9672" y="0"/>
                  </a:moveTo>
                  <a:lnTo>
                    <a:pt x="9550" y="25"/>
                  </a:lnTo>
                  <a:lnTo>
                    <a:pt x="9428" y="49"/>
                  </a:lnTo>
                  <a:lnTo>
                    <a:pt x="9330" y="122"/>
                  </a:lnTo>
                  <a:lnTo>
                    <a:pt x="9232" y="196"/>
                  </a:lnTo>
                  <a:lnTo>
                    <a:pt x="9159" y="269"/>
                  </a:lnTo>
                  <a:lnTo>
                    <a:pt x="9110" y="367"/>
                  </a:lnTo>
                  <a:lnTo>
                    <a:pt x="9086" y="489"/>
                  </a:lnTo>
                  <a:lnTo>
                    <a:pt x="9062" y="611"/>
                  </a:lnTo>
                  <a:lnTo>
                    <a:pt x="9062" y="1246"/>
                  </a:lnTo>
                  <a:lnTo>
                    <a:pt x="8622" y="1270"/>
                  </a:lnTo>
                  <a:lnTo>
                    <a:pt x="8182" y="1343"/>
                  </a:lnTo>
                  <a:lnTo>
                    <a:pt x="7767" y="1417"/>
                  </a:lnTo>
                  <a:lnTo>
                    <a:pt x="7328" y="1514"/>
                  </a:lnTo>
                  <a:lnTo>
                    <a:pt x="6912" y="1612"/>
                  </a:lnTo>
                  <a:lnTo>
                    <a:pt x="6497" y="1759"/>
                  </a:lnTo>
                  <a:lnTo>
                    <a:pt x="6082" y="1905"/>
                  </a:lnTo>
                  <a:lnTo>
                    <a:pt x="5691" y="2076"/>
                  </a:lnTo>
                  <a:lnTo>
                    <a:pt x="5300" y="2247"/>
                  </a:lnTo>
                  <a:lnTo>
                    <a:pt x="4910" y="2467"/>
                  </a:lnTo>
                  <a:lnTo>
                    <a:pt x="4543" y="2687"/>
                  </a:lnTo>
                  <a:lnTo>
                    <a:pt x="4177" y="2931"/>
                  </a:lnTo>
                  <a:lnTo>
                    <a:pt x="3811" y="3175"/>
                  </a:lnTo>
                  <a:lnTo>
                    <a:pt x="3469" y="3468"/>
                  </a:lnTo>
                  <a:lnTo>
                    <a:pt x="3151" y="3761"/>
                  </a:lnTo>
                  <a:lnTo>
                    <a:pt x="2834" y="4054"/>
                  </a:lnTo>
                  <a:lnTo>
                    <a:pt x="2516" y="4372"/>
                  </a:lnTo>
                  <a:lnTo>
                    <a:pt x="2223" y="4714"/>
                  </a:lnTo>
                  <a:lnTo>
                    <a:pt x="1930" y="5080"/>
                  </a:lnTo>
                  <a:lnTo>
                    <a:pt x="1686" y="5422"/>
                  </a:lnTo>
                  <a:lnTo>
                    <a:pt x="1442" y="5788"/>
                  </a:lnTo>
                  <a:lnTo>
                    <a:pt x="1222" y="6179"/>
                  </a:lnTo>
                  <a:lnTo>
                    <a:pt x="1002" y="6570"/>
                  </a:lnTo>
                  <a:lnTo>
                    <a:pt x="807" y="6961"/>
                  </a:lnTo>
                  <a:lnTo>
                    <a:pt x="660" y="7376"/>
                  </a:lnTo>
                  <a:lnTo>
                    <a:pt x="489" y="7791"/>
                  </a:lnTo>
                  <a:lnTo>
                    <a:pt x="367" y="8206"/>
                  </a:lnTo>
                  <a:lnTo>
                    <a:pt x="245" y="8622"/>
                  </a:lnTo>
                  <a:lnTo>
                    <a:pt x="172" y="9061"/>
                  </a:lnTo>
                  <a:lnTo>
                    <a:pt x="98" y="9501"/>
                  </a:lnTo>
                  <a:lnTo>
                    <a:pt x="25" y="9940"/>
                  </a:lnTo>
                  <a:lnTo>
                    <a:pt x="1" y="10380"/>
                  </a:lnTo>
                  <a:lnTo>
                    <a:pt x="196" y="10111"/>
                  </a:lnTo>
                  <a:lnTo>
                    <a:pt x="465" y="9867"/>
                  </a:lnTo>
                  <a:lnTo>
                    <a:pt x="758" y="9647"/>
                  </a:lnTo>
                  <a:lnTo>
                    <a:pt x="1075" y="9452"/>
                  </a:lnTo>
                  <a:lnTo>
                    <a:pt x="1442" y="9305"/>
                  </a:lnTo>
                  <a:lnTo>
                    <a:pt x="1808" y="9183"/>
                  </a:lnTo>
                  <a:lnTo>
                    <a:pt x="2223" y="9110"/>
                  </a:lnTo>
                  <a:lnTo>
                    <a:pt x="2638" y="9086"/>
                  </a:lnTo>
                  <a:lnTo>
                    <a:pt x="2956" y="9110"/>
                  </a:lnTo>
                  <a:lnTo>
                    <a:pt x="3249" y="9134"/>
                  </a:lnTo>
                  <a:lnTo>
                    <a:pt x="3542" y="9208"/>
                  </a:lnTo>
                  <a:lnTo>
                    <a:pt x="3811" y="9281"/>
                  </a:lnTo>
                  <a:lnTo>
                    <a:pt x="4079" y="9379"/>
                  </a:lnTo>
                  <a:lnTo>
                    <a:pt x="4323" y="9501"/>
                  </a:lnTo>
                  <a:lnTo>
                    <a:pt x="4543" y="9647"/>
                  </a:lnTo>
                  <a:lnTo>
                    <a:pt x="4763" y="9794"/>
                  </a:lnTo>
                  <a:lnTo>
                    <a:pt x="4812" y="9305"/>
                  </a:lnTo>
                  <a:lnTo>
                    <a:pt x="4934" y="8573"/>
                  </a:lnTo>
                  <a:lnTo>
                    <a:pt x="5007" y="8109"/>
                  </a:lnTo>
                  <a:lnTo>
                    <a:pt x="5129" y="7620"/>
                  </a:lnTo>
                  <a:lnTo>
                    <a:pt x="5276" y="7107"/>
                  </a:lnTo>
                  <a:lnTo>
                    <a:pt x="5447" y="6546"/>
                  </a:lnTo>
                  <a:lnTo>
                    <a:pt x="5642" y="5984"/>
                  </a:lnTo>
                  <a:lnTo>
                    <a:pt x="5887" y="5373"/>
                  </a:lnTo>
                  <a:lnTo>
                    <a:pt x="6180" y="4763"/>
                  </a:lnTo>
                  <a:lnTo>
                    <a:pt x="6522" y="4152"/>
                  </a:lnTo>
                  <a:lnTo>
                    <a:pt x="6888" y="3542"/>
                  </a:lnTo>
                  <a:lnTo>
                    <a:pt x="7303" y="2931"/>
                  </a:lnTo>
                  <a:lnTo>
                    <a:pt x="7792" y="2345"/>
                  </a:lnTo>
                  <a:lnTo>
                    <a:pt x="8329" y="1783"/>
                  </a:lnTo>
                  <a:lnTo>
                    <a:pt x="8402" y="1710"/>
                  </a:lnTo>
                  <a:lnTo>
                    <a:pt x="8597" y="1710"/>
                  </a:lnTo>
                  <a:lnTo>
                    <a:pt x="8671" y="1783"/>
                  </a:lnTo>
                  <a:lnTo>
                    <a:pt x="8720" y="1856"/>
                  </a:lnTo>
                  <a:lnTo>
                    <a:pt x="8744" y="1954"/>
                  </a:lnTo>
                  <a:lnTo>
                    <a:pt x="8720" y="2027"/>
                  </a:lnTo>
                  <a:lnTo>
                    <a:pt x="8671" y="2125"/>
                  </a:lnTo>
                  <a:lnTo>
                    <a:pt x="8182" y="2662"/>
                  </a:lnTo>
                  <a:lnTo>
                    <a:pt x="7718" y="3200"/>
                  </a:lnTo>
                  <a:lnTo>
                    <a:pt x="7328" y="3786"/>
                  </a:lnTo>
                  <a:lnTo>
                    <a:pt x="6961" y="4348"/>
                  </a:lnTo>
                  <a:lnTo>
                    <a:pt x="6668" y="4934"/>
                  </a:lnTo>
                  <a:lnTo>
                    <a:pt x="6375" y="5495"/>
                  </a:lnTo>
                  <a:lnTo>
                    <a:pt x="6155" y="6082"/>
                  </a:lnTo>
                  <a:lnTo>
                    <a:pt x="5960" y="6619"/>
                  </a:lnTo>
                  <a:lnTo>
                    <a:pt x="5789" y="7156"/>
                  </a:lnTo>
                  <a:lnTo>
                    <a:pt x="5642" y="7645"/>
                  </a:lnTo>
                  <a:lnTo>
                    <a:pt x="5520" y="8109"/>
                  </a:lnTo>
                  <a:lnTo>
                    <a:pt x="5423" y="8548"/>
                  </a:lnTo>
                  <a:lnTo>
                    <a:pt x="5300" y="9257"/>
                  </a:lnTo>
                  <a:lnTo>
                    <a:pt x="5252" y="9769"/>
                  </a:lnTo>
                  <a:lnTo>
                    <a:pt x="5471" y="9623"/>
                  </a:lnTo>
                  <a:lnTo>
                    <a:pt x="5691" y="9476"/>
                  </a:lnTo>
                  <a:lnTo>
                    <a:pt x="5935" y="9379"/>
                  </a:lnTo>
                  <a:lnTo>
                    <a:pt x="6180" y="9281"/>
                  </a:lnTo>
                  <a:lnTo>
                    <a:pt x="6448" y="9208"/>
                  </a:lnTo>
                  <a:lnTo>
                    <a:pt x="6741" y="9134"/>
                  </a:lnTo>
                  <a:lnTo>
                    <a:pt x="7034" y="9110"/>
                  </a:lnTo>
                  <a:lnTo>
                    <a:pt x="7328" y="9086"/>
                  </a:lnTo>
                  <a:lnTo>
                    <a:pt x="7645" y="9110"/>
                  </a:lnTo>
                  <a:lnTo>
                    <a:pt x="7938" y="9134"/>
                  </a:lnTo>
                  <a:lnTo>
                    <a:pt x="8207" y="9208"/>
                  </a:lnTo>
                  <a:lnTo>
                    <a:pt x="8475" y="9281"/>
                  </a:lnTo>
                  <a:lnTo>
                    <a:pt x="8744" y="9379"/>
                  </a:lnTo>
                  <a:lnTo>
                    <a:pt x="8988" y="9501"/>
                  </a:lnTo>
                  <a:lnTo>
                    <a:pt x="9208" y="9623"/>
                  </a:lnTo>
                  <a:lnTo>
                    <a:pt x="9428" y="9794"/>
                  </a:lnTo>
                  <a:lnTo>
                    <a:pt x="9428" y="1954"/>
                  </a:lnTo>
                  <a:lnTo>
                    <a:pt x="9452" y="1856"/>
                  </a:lnTo>
                  <a:lnTo>
                    <a:pt x="9501" y="1783"/>
                  </a:lnTo>
                  <a:lnTo>
                    <a:pt x="9574" y="1710"/>
                  </a:lnTo>
                  <a:lnTo>
                    <a:pt x="9770" y="1710"/>
                  </a:lnTo>
                  <a:lnTo>
                    <a:pt x="9843" y="1783"/>
                  </a:lnTo>
                  <a:lnTo>
                    <a:pt x="9892" y="1856"/>
                  </a:lnTo>
                  <a:lnTo>
                    <a:pt x="9916" y="1954"/>
                  </a:lnTo>
                  <a:lnTo>
                    <a:pt x="9916" y="9794"/>
                  </a:lnTo>
                  <a:lnTo>
                    <a:pt x="10136" y="9623"/>
                  </a:lnTo>
                  <a:lnTo>
                    <a:pt x="10356" y="9501"/>
                  </a:lnTo>
                  <a:lnTo>
                    <a:pt x="10600" y="9379"/>
                  </a:lnTo>
                  <a:lnTo>
                    <a:pt x="10869" y="9281"/>
                  </a:lnTo>
                  <a:lnTo>
                    <a:pt x="11137" y="9208"/>
                  </a:lnTo>
                  <a:lnTo>
                    <a:pt x="11406" y="9134"/>
                  </a:lnTo>
                  <a:lnTo>
                    <a:pt x="11699" y="9110"/>
                  </a:lnTo>
                  <a:lnTo>
                    <a:pt x="12017" y="9086"/>
                  </a:lnTo>
                  <a:lnTo>
                    <a:pt x="12310" y="9110"/>
                  </a:lnTo>
                  <a:lnTo>
                    <a:pt x="12603" y="9134"/>
                  </a:lnTo>
                  <a:lnTo>
                    <a:pt x="12896" y="9208"/>
                  </a:lnTo>
                  <a:lnTo>
                    <a:pt x="13165" y="9281"/>
                  </a:lnTo>
                  <a:lnTo>
                    <a:pt x="13409" y="9379"/>
                  </a:lnTo>
                  <a:lnTo>
                    <a:pt x="13653" y="9476"/>
                  </a:lnTo>
                  <a:lnTo>
                    <a:pt x="13873" y="9623"/>
                  </a:lnTo>
                  <a:lnTo>
                    <a:pt x="14093" y="9769"/>
                  </a:lnTo>
                  <a:lnTo>
                    <a:pt x="14019" y="9257"/>
                  </a:lnTo>
                  <a:lnTo>
                    <a:pt x="13897" y="8548"/>
                  </a:lnTo>
                  <a:lnTo>
                    <a:pt x="13824" y="8109"/>
                  </a:lnTo>
                  <a:lnTo>
                    <a:pt x="13702" y="7645"/>
                  </a:lnTo>
                  <a:lnTo>
                    <a:pt x="13555" y="7132"/>
                  </a:lnTo>
                  <a:lnTo>
                    <a:pt x="13384" y="6619"/>
                  </a:lnTo>
                  <a:lnTo>
                    <a:pt x="13189" y="6057"/>
                  </a:lnTo>
                  <a:lnTo>
                    <a:pt x="12945" y="5495"/>
                  </a:lnTo>
                  <a:lnTo>
                    <a:pt x="12676" y="4934"/>
                  </a:lnTo>
                  <a:lnTo>
                    <a:pt x="12359" y="4348"/>
                  </a:lnTo>
                  <a:lnTo>
                    <a:pt x="12017" y="3786"/>
                  </a:lnTo>
                  <a:lnTo>
                    <a:pt x="11626" y="3200"/>
                  </a:lnTo>
                  <a:lnTo>
                    <a:pt x="11162" y="2662"/>
                  </a:lnTo>
                  <a:lnTo>
                    <a:pt x="10673" y="2125"/>
                  </a:lnTo>
                  <a:lnTo>
                    <a:pt x="10625" y="2027"/>
                  </a:lnTo>
                  <a:lnTo>
                    <a:pt x="10600" y="1954"/>
                  </a:lnTo>
                  <a:lnTo>
                    <a:pt x="10625" y="1856"/>
                  </a:lnTo>
                  <a:lnTo>
                    <a:pt x="10673" y="1783"/>
                  </a:lnTo>
                  <a:lnTo>
                    <a:pt x="10747" y="1710"/>
                  </a:lnTo>
                  <a:lnTo>
                    <a:pt x="10942" y="1710"/>
                  </a:lnTo>
                  <a:lnTo>
                    <a:pt x="11015" y="1783"/>
                  </a:lnTo>
                  <a:lnTo>
                    <a:pt x="11553" y="2345"/>
                  </a:lnTo>
                  <a:lnTo>
                    <a:pt x="12017" y="2931"/>
                  </a:lnTo>
                  <a:lnTo>
                    <a:pt x="12456" y="3542"/>
                  </a:lnTo>
                  <a:lnTo>
                    <a:pt x="12823" y="4152"/>
                  </a:lnTo>
                  <a:lnTo>
                    <a:pt x="13165" y="4787"/>
                  </a:lnTo>
                  <a:lnTo>
                    <a:pt x="13458" y="5373"/>
                  </a:lnTo>
                  <a:lnTo>
                    <a:pt x="13702" y="5984"/>
                  </a:lnTo>
                  <a:lnTo>
                    <a:pt x="13897" y="6546"/>
                  </a:lnTo>
                  <a:lnTo>
                    <a:pt x="14068" y="7107"/>
                  </a:lnTo>
                  <a:lnTo>
                    <a:pt x="14215" y="7620"/>
                  </a:lnTo>
                  <a:lnTo>
                    <a:pt x="14337" y="8109"/>
                  </a:lnTo>
                  <a:lnTo>
                    <a:pt x="14410" y="8573"/>
                  </a:lnTo>
                  <a:lnTo>
                    <a:pt x="14532" y="9305"/>
                  </a:lnTo>
                  <a:lnTo>
                    <a:pt x="14581" y="9794"/>
                  </a:lnTo>
                  <a:lnTo>
                    <a:pt x="14801" y="9647"/>
                  </a:lnTo>
                  <a:lnTo>
                    <a:pt x="15021" y="9501"/>
                  </a:lnTo>
                  <a:lnTo>
                    <a:pt x="15265" y="9379"/>
                  </a:lnTo>
                  <a:lnTo>
                    <a:pt x="15534" y="9281"/>
                  </a:lnTo>
                  <a:lnTo>
                    <a:pt x="15802" y="9208"/>
                  </a:lnTo>
                  <a:lnTo>
                    <a:pt x="16095" y="9134"/>
                  </a:lnTo>
                  <a:lnTo>
                    <a:pt x="16388" y="9110"/>
                  </a:lnTo>
                  <a:lnTo>
                    <a:pt x="16706" y="9086"/>
                  </a:lnTo>
                  <a:lnTo>
                    <a:pt x="17121" y="9110"/>
                  </a:lnTo>
                  <a:lnTo>
                    <a:pt x="17536" y="9183"/>
                  </a:lnTo>
                  <a:lnTo>
                    <a:pt x="17903" y="9305"/>
                  </a:lnTo>
                  <a:lnTo>
                    <a:pt x="18269" y="9452"/>
                  </a:lnTo>
                  <a:lnTo>
                    <a:pt x="18587" y="9647"/>
                  </a:lnTo>
                  <a:lnTo>
                    <a:pt x="18880" y="9867"/>
                  </a:lnTo>
                  <a:lnTo>
                    <a:pt x="19148" y="10111"/>
                  </a:lnTo>
                  <a:lnTo>
                    <a:pt x="19344" y="10380"/>
                  </a:lnTo>
                  <a:lnTo>
                    <a:pt x="19319" y="9940"/>
                  </a:lnTo>
                  <a:lnTo>
                    <a:pt x="19246" y="9501"/>
                  </a:lnTo>
                  <a:lnTo>
                    <a:pt x="19173" y="9061"/>
                  </a:lnTo>
                  <a:lnTo>
                    <a:pt x="19099" y="8622"/>
                  </a:lnTo>
                  <a:lnTo>
                    <a:pt x="18977" y="8206"/>
                  </a:lnTo>
                  <a:lnTo>
                    <a:pt x="18855" y="7791"/>
                  </a:lnTo>
                  <a:lnTo>
                    <a:pt x="18684" y="7376"/>
                  </a:lnTo>
                  <a:lnTo>
                    <a:pt x="18538" y="6961"/>
                  </a:lnTo>
                  <a:lnTo>
                    <a:pt x="18342" y="6570"/>
                  </a:lnTo>
                  <a:lnTo>
                    <a:pt x="18122" y="6179"/>
                  </a:lnTo>
                  <a:lnTo>
                    <a:pt x="17903" y="5788"/>
                  </a:lnTo>
                  <a:lnTo>
                    <a:pt x="17658" y="5422"/>
                  </a:lnTo>
                  <a:lnTo>
                    <a:pt x="17414" y="5080"/>
                  </a:lnTo>
                  <a:lnTo>
                    <a:pt x="17121" y="4714"/>
                  </a:lnTo>
                  <a:lnTo>
                    <a:pt x="16828" y="4372"/>
                  </a:lnTo>
                  <a:lnTo>
                    <a:pt x="16511" y="4054"/>
                  </a:lnTo>
                  <a:lnTo>
                    <a:pt x="16193" y="3761"/>
                  </a:lnTo>
                  <a:lnTo>
                    <a:pt x="15876" y="3468"/>
                  </a:lnTo>
                  <a:lnTo>
                    <a:pt x="15534" y="3175"/>
                  </a:lnTo>
                  <a:lnTo>
                    <a:pt x="15167" y="2931"/>
                  </a:lnTo>
                  <a:lnTo>
                    <a:pt x="14801" y="2687"/>
                  </a:lnTo>
                  <a:lnTo>
                    <a:pt x="14435" y="2467"/>
                  </a:lnTo>
                  <a:lnTo>
                    <a:pt x="14044" y="2247"/>
                  </a:lnTo>
                  <a:lnTo>
                    <a:pt x="13653" y="2076"/>
                  </a:lnTo>
                  <a:lnTo>
                    <a:pt x="13262" y="1905"/>
                  </a:lnTo>
                  <a:lnTo>
                    <a:pt x="12847" y="1759"/>
                  </a:lnTo>
                  <a:lnTo>
                    <a:pt x="12432" y="1612"/>
                  </a:lnTo>
                  <a:lnTo>
                    <a:pt x="12017" y="1514"/>
                  </a:lnTo>
                  <a:lnTo>
                    <a:pt x="11577" y="1417"/>
                  </a:lnTo>
                  <a:lnTo>
                    <a:pt x="11162" y="1343"/>
                  </a:lnTo>
                  <a:lnTo>
                    <a:pt x="10722" y="1270"/>
                  </a:lnTo>
                  <a:lnTo>
                    <a:pt x="10283" y="1246"/>
                  </a:lnTo>
                  <a:lnTo>
                    <a:pt x="10283" y="611"/>
                  </a:lnTo>
                  <a:lnTo>
                    <a:pt x="10258" y="489"/>
                  </a:lnTo>
                  <a:lnTo>
                    <a:pt x="10234" y="367"/>
                  </a:lnTo>
                  <a:lnTo>
                    <a:pt x="10185" y="269"/>
                  </a:lnTo>
                  <a:lnTo>
                    <a:pt x="10112" y="196"/>
                  </a:lnTo>
                  <a:lnTo>
                    <a:pt x="10014" y="122"/>
                  </a:lnTo>
                  <a:lnTo>
                    <a:pt x="9916" y="49"/>
                  </a:lnTo>
                  <a:lnTo>
                    <a:pt x="9794" y="25"/>
                  </a:lnTo>
                  <a:lnTo>
                    <a:pt x="9672"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767" name="Google Shape;767;p47"/>
          <p:cNvGrpSpPr/>
          <p:nvPr/>
        </p:nvGrpSpPr>
        <p:grpSpPr>
          <a:xfrm>
            <a:off x="337525" y="1551048"/>
            <a:ext cx="389994" cy="273623"/>
            <a:chOff x="559275" y="1683950"/>
            <a:chExt cx="466500" cy="327300"/>
          </a:xfrm>
          <a:solidFill>
            <a:schemeClr val="tx1"/>
          </a:solidFill>
        </p:grpSpPr>
        <p:sp>
          <p:nvSpPr>
            <p:cNvPr id="768" name="Google Shape;768;p47"/>
            <p:cNvSpPr/>
            <p:nvPr/>
          </p:nvSpPr>
          <p:spPr>
            <a:xfrm>
              <a:off x="559275" y="1683950"/>
              <a:ext cx="466500" cy="197850"/>
            </a:xfrm>
            <a:custGeom>
              <a:avLst/>
              <a:gdLst/>
              <a:ahLst/>
              <a:cxnLst/>
              <a:rect l="l" t="t" r="r" b="b"/>
              <a:pathLst>
                <a:path w="18660" h="7914" extrusionOk="0">
                  <a:moveTo>
                    <a:pt x="391" y="1"/>
                  </a:moveTo>
                  <a:lnTo>
                    <a:pt x="293" y="50"/>
                  </a:lnTo>
                  <a:lnTo>
                    <a:pt x="220" y="74"/>
                  </a:lnTo>
                  <a:lnTo>
                    <a:pt x="147" y="147"/>
                  </a:lnTo>
                  <a:lnTo>
                    <a:pt x="74" y="221"/>
                  </a:lnTo>
                  <a:lnTo>
                    <a:pt x="49" y="294"/>
                  </a:lnTo>
                  <a:lnTo>
                    <a:pt x="0" y="392"/>
                  </a:lnTo>
                  <a:lnTo>
                    <a:pt x="0" y="489"/>
                  </a:lnTo>
                  <a:lnTo>
                    <a:pt x="0" y="1173"/>
                  </a:lnTo>
                  <a:lnTo>
                    <a:pt x="9330" y="7914"/>
                  </a:lnTo>
                  <a:lnTo>
                    <a:pt x="18659" y="1173"/>
                  </a:lnTo>
                  <a:lnTo>
                    <a:pt x="18659" y="489"/>
                  </a:lnTo>
                  <a:lnTo>
                    <a:pt x="18659" y="392"/>
                  </a:lnTo>
                  <a:lnTo>
                    <a:pt x="18611" y="294"/>
                  </a:lnTo>
                  <a:lnTo>
                    <a:pt x="18586" y="221"/>
                  </a:lnTo>
                  <a:lnTo>
                    <a:pt x="18513" y="147"/>
                  </a:lnTo>
                  <a:lnTo>
                    <a:pt x="18440" y="74"/>
                  </a:lnTo>
                  <a:lnTo>
                    <a:pt x="18366" y="50"/>
                  </a:lnTo>
                  <a:lnTo>
                    <a:pt x="18269"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769" name="Google Shape;769;p47"/>
            <p:cNvSpPr/>
            <p:nvPr/>
          </p:nvSpPr>
          <p:spPr>
            <a:xfrm>
              <a:off x="559275" y="1727925"/>
              <a:ext cx="466500" cy="283325"/>
            </a:xfrm>
            <a:custGeom>
              <a:avLst/>
              <a:gdLst/>
              <a:ahLst/>
              <a:cxnLst/>
              <a:rect l="l" t="t" r="r" b="b"/>
              <a:pathLst>
                <a:path w="18660" h="11333" extrusionOk="0">
                  <a:moveTo>
                    <a:pt x="0" y="0"/>
                  </a:moveTo>
                  <a:lnTo>
                    <a:pt x="0" y="10844"/>
                  </a:lnTo>
                  <a:lnTo>
                    <a:pt x="0" y="10917"/>
                  </a:lnTo>
                  <a:lnTo>
                    <a:pt x="5129" y="7230"/>
                  </a:lnTo>
                  <a:lnTo>
                    <a:pt x="5227" y="7181"/>
                  </a:lnTo>
                  <a:lnTo>
                    <a:pt x="5325" y="7181"/>
                  </a:lnTo>
                  <a:lnTo>
                    <a:pt x="5398" y="7205"/>
                  </a:lnTo>
                  <a:lnTo>
                    <a:pt x="5471" y="7278"/>
                  </a:lnTo>
                  <a:lnTo>
                    <a:pt x="5520" y="7376"/>
                  </a:lnTo>
                  <a:lnTo>
                    <a:pt x="5520" y="7474"/>
                  </a:lnTo>
                  <a:lnTo>
                    <a:pt x="5471" y="7547"/>
                  </a:lnTo>
                  <a:lnTo>
                    <a:pt x="5422" y="7620"/>
                  </a:lnTo>
                  <a:lnTo>
                    <a:pt x="318" y="11308"/>
                  </a:lnTo>
                  <a:lnTo>
                    <a:pt x="415" y="11333"/>
                  </a:lnTo>
                  <a:lnTo>
                    <a:pt x="18244" y="11333"/>
                  </a:lnTo>
                  <a:lnTo>
                    <a:pt x="18342" y="11308"/>
                  </a:lnTo>
                  <a:lnTo>
                    <a:pt x="13238" y="7620"/>
                  </a:lnTo>
                  <a:lnTo>
                    <a:pt x="13189" y="7547"/>
                  </a:lnTo>
                  <a:lnTo>
                    <a:pt x="13140" y="7474"/>
                  </a:lnTo>
                  <a:lnTo>
                    <a:pt x="13140" y="7376"/>
                  </a:lnTo>
                  <a:lnTo>
                    <a:pt x="13189" y="7278"/>
                  </a:lnTo>
                  <a:lnTo>
                    <a:pt x="13262" y="7205"/>
                  </a:lnTo>
                  <a:lnTo>
                    <a:pt x="13335" y="7181"/>
                  </a:lnTo>
                  <a:lnTo>
                    <a:pt x="13433" y="7181"/>
                  </a:lnTo>
                  <a:lnTo>
                    <a:pt x="13531" y="7230"/>
                  </a:lnTo>
                  <a:lnTo>
                    <a:pt x="18659" y="10917"/>
                  </a:lnTo>
                  <a:lnTo>
                    <a:pt x="18659" y="10844"/>
                  </a:lnTo>
                  <a:lnTo>
                    <a:pt x="18659" y="0"/>
                  </a:lnTo>
                  <a:lnTo>
                    <a:pt x="9476" y="6643"/>
                  </a:lnTo>
                  <a:lnTo>
                    <a:pt x="9403" y="6692"/>
                  </a:lnTo>
                  <a:lnTo>
                    <a:pt x="9257" y="6692"/>
                  </a:lnTo>
                  <a:lnTo>
                    <a:pt x="9183" y="6643"/>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770" name="Google Shape;770;p47"/>
          <p:cNvGrpSpPr/>
          <p:nvPr/>
        </p:nvGrpSpPr>
        <p:grpSpPr>
          <a:xfrm>
            <a:off x="901052" y="1496958"/>
            <a:ext cx="389994" cy="381822"/>
            <a:chOff x="1233350" y="1619250"/>
            <a:chExt cx="466500" cy="456725"/>
          </a:xfrm>
          <a:solidFill>
            <a:schemeClr val="tx1"/>
          </a:solidFill>
        </p:grpSpPr>
        <p:sp>
          <p:nvSpPr>
            <p:cNvPr id="771" name="Google Shape;771;p47"/>
            <p:cNvSpPr/>
            <p:nvPr/>
          </p:nvSpPr>
          <p:spPr>
            <a:xfrm>
              <a:off x="1233350" y="1619250"/>
              <a:ext cx="466500" cy="456725"/>
            </a:xfrm>
            <a:custGeom>
              <a:avLst/>
              <a:gdLst/>
              <a:ahLst/>
              <a:cxnLst/>
              <a:rect l="l" t="t" r="r" b="b"/>
              <a:pathLst>
                <a:path w="18660" h="18269" extrusionOk="0">
                  <a:moveTo>
                    <a:pt x="14923" y="5080"/>
                  </a:moveTo>
                  <a:lnTo>
                    <a:pt x="14923" y="9037"/>
                  </a:lnTo>
                  <a:lnTo>
                    <a:pt x="17316" y="7913"/>
                  </a:lnTo>
                  <a:lnTo>
                    <a:pt x="9476" y="13579"/>
                  </a:lnTo>
                  <a:lnTo>
                    <a:pt x="9403" y="13604"/>
                  </a:lnTo>
                  <a:lnTo>
                    <a:pt x="9330" y="13628"/>
                  </a:lnTo>
                  <a:lnTo>
                    <a:pt x="9257" y="13604"/>
                  </a:lnTo>
                  <a:lnTo>
                    <a:pt x="9183" y="13579"/>
                  </a:lnTo>
                  <a:lnTo>
                    <a:pt x="1344" y="7913"/>
                  </a:lnTo>
                  <a:lnTo>
                    <a:pt x="3737" y="9037"/>
                  </a:lnTo>
                  <a:lnTo>
                    <a:pt x="3737" y="5080"/>
                  </a:lnTo>
                  <a:close/>
                  <a:moveTo>
                    <a:pt x="9330" y="0"/>
                  </a:moveTo>
                  <a:lnTo>
                    <a:pt x="0" y="6741"/>
                  </a:lnTo>
                  <a:lnTo>
                    <a:pt x="0" y="17780"/>
                  </a:lnTo>
                  <a:lnTo>
                    <a:pt x="0" y="17853"/>
                  </a:lnTo>
                  <a:lnTo>
                    <a:pt x="5129" y="14165"/>
                  </a:lnTo>
                  <a:lnTo>
                    <a:pt x="5227" y="14117"/>
                  </a:lnTo>
                  <a:lnTo>
                    <a:pt x="5325" y="14117"/>
                  </a:lnTo>
                  <a:lnTo>
                    <a:pt x="5398" y="14141"/>
                  </a:lnTo>
                  <a:lnTo>
                    <a:pt x="5471" y="14214"/>
                  </a:lnTo>
                  <a:lnTo>
                    <a:pt x="5520" y="14312"/>
                  </a:lnTo>
                  <a:lnTo>
                    <a:pt x="5520" y="14385"/>
                  </a:lnTo>
                  <a:lnTo>
                    <a:pt x="5471" y="14483"/>
                  </a:lnTo>
                  <a:lnTo>
                    <a:pt x="5422" y="14556"/>
                  </a:lnTo>
                  <a:lnTo>
                    <a:pt x="318" y="18244"/>
                  </a:lnTo>
                  <a:lnTo>
                    <a:pt x="416" y="18244"/>
                  </a:lnTo>
                  <a:lnTo>
                    <a:pt x="489" y="18268"/>
                  </a:lnTo>
                  <a:lnTo>
                    <a:pt x="18171" y="18268"/>
                  </a:lnTo>
                  <a:lnTo>
                    <a:pt x="18244" y="18244"/>
                  </a:lnTo>
                  <a:lnTo>
                    <a:pt x="18342" y="18244"/>
                  </a:lnTo>
                  <a:lnTo>
                    <a:pt x="13238" y="14556"/>
                  </a:lnTo>
                  <a:lnTo>
                    <a:pt x="13189" y="14483"/>
                  </a:lnTo>
                  <a:lnTo>
                    <a:pt x="13140" y="14385"/>
                  </a:lnTo>
                  <a:lnTo>
                    <a:pt x="13140" y="14312"/>
                  </a:lnTo>
                  <a:lnTo>
                    <a:pt x="13189" y="14214"/>
                  </a:lnTo>
                  <a:lnTo>
                    <a:pt x="13262" y="14141"/>
                  </a:lnTo>
                  <a:lnTo>
                    <a:pt x="13335" y="14117"/>
                  </a:lnTo>
                  <a:lnTo>
                    <a:pt x="13433" y="14117"/>
                  </a:lnTo>
                  <a:lnTo>
                    <a:pt x="13531" y="14165"/>
                  </a:lnTo>
                  <a:lnTo>
                    <a:pt x="18660" y="17853"/>
                  </a:lnTo>
                  <a:lnTo>
                    <a:pt x="18660" y="17780"/>
                  </a:lnTo>
                  <a:lnTo>
                    <a:pt x="18660" y="6741"/>
                  </a:lnTo>
                  <a:lnTo>
                    <a:pt x="933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772" name="Google Shape;772;p47"/>
            <p:cNvSpPr/>
            <p:nvPr/>
          </p:nvSpPr>
          <p:spPr>
            <a:xfrm>
              <a:off x="1382325" y="1792025"/>
              <a:ext cx="168550" cy="12250"/>
            </a:xfrm>
            <a:custGeom>
              <a:avLst/>
              <a:gdLst/>
              <a:ahLst/>
              <a:cxnLst/>
              <a:rect l="l" t="t" r="r" b="b"/>
              <a:pathLst>
                <a:path w="6742" h="490" extrusionOk="0">
                  <a:moveTo>
                    <a:pt x="147" y="1"/>
                  </a:moveTo>
                  <a:lnTo>
                    <a:pt x="74" y="74"/>
                  </a:lnTo>
                  <a:lnTo>
                    <a:pt x="25" y="147"/>
                  </a:lnTo>
                  <a:lnTo>
                    <a:pt x="1" y="245"/>
                  </a:lnTo>
                  <a:lnTo>
                    <a:pt x="25" y="343"/>
                  </a:lnTo>
                  <a:lnTo>
                    <a:pt x="74" y="416"/>
                  </a:lnTo>
                  <a:lnTo>
                    <a:pt x="147" y="465"/>
                  </a:lnTo>
                  <a:lnTo>
                    <a:pt x="245" y="489"/>
                  </a:lnTo>
                  <a:lnTo>
                    <a:pt x="6497" y="489"/>
                  </a:lnTo>
                  <a:lnTo>
                    <a:pt x="6595" y="465"/>
                  </a:lnTo>
                  <a:lnTo>
                    <a:pt x="6668" y="416"/>
                  </a:lnTo>
                  <a:lnTo>
                    <a:pt x="6717" y="343"/>
                  </a:lnTo>
                  <a:lnTo>
                    <a:pt x="6741" y="245"/>
                  </a:lnTo>
                  <a:lnTo>
                    <a:pt x="6717" y="147"/>
                  </a:lnTo>
                  <a:lnTo>
                    <a:pt x="6668" y="74"/>
                  </a:lnTo>
                  <a:lnTo>
                    <a:pt x="6595"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773" name="Google Shape;773;p47"/>
            <p:cNvSpPr/>
            <p:nvPr/>
          </p:nvSpPr>
          <p:spPr>
            <a:xfrm>
              <a:off x="1382325" y="1825000"/>
              <a:ext cx="168550" cy="12250"/>
            </a:xfrm>
            <a:custGeom>
              <a:avLst/>
              <a:gdLst/>
              <a:ahLst/>
              <a:cxnLst/>
              <a:rect l="l" t="t" r="r" b="b"/>
              <a:pathLst>
                <a:path w="6742" h="490" extrusionOk="0">
                  <a:moveTo>
                    <a:pt x="245" y="1"/>
                  </a:moveTo>
                  <a:lnTo>
                    <a:pt x="147" y="25"/>
                  </a:lnTo>
                  <a:lnTo>
                    <a:pt x="74" y="74"/>
                  </a:lnTo>
                  <a:lnTo>
                    <a:pt x="25" y="147"/>
                  </a:lnTo>
                  <a:lnTo>
                    <a:pt x="1" y="245"/>
                  </a:lnTo>
                  <a:lnTo>
                    <a:pt x="25" y="343"/>
                  </a:lnTo>
                  <a:lnTo>
                    <a:pt x="74" y="416"/>
                  </a:lnTo>
                  <a:lnTo>
                    <a:pt x="147" y="465"/>
                  </a:lnTo>
                  <a:lnTo>
                    <a:pt x="245" y="489"/>
                  </a:lnTo>
                  <a:lnTo>
                    <a:pt x="6497" y="489"/>
                  </a:lnTo>
                  <a:lnTo>
                    <a:pt x="6595" y="465"/>
                  </a:lnTo>
                  <a:lnTo>
                    <a:pt x="6668" y="416"/>
                  </a:lnTo>
                  <a:lnTo>
                    <a:pt x="6717" y="343"/>
                  </a:lnTo>
                  <a:lnTo>
                    <a:pt x="6741" y="245"/>
                  </a:lnTo>
                  <a:lnTo>
                    <a:pt x="6717" y="147"/>
                  </a:lnTo>
                  <a:lnTo>
                    <a:pt x="6668" y="74"/>
                  </a:lnTo>
                  <a:lnTo>
                    <a:pt x="6595" y="25"/>
                  </a:lnTo>
                  <a:lnTo>
                    <a:pt x="6497"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774" name="Google Shape;774;p47"/>
            <p:cNvSpPr/>
            <p:nvPr/>
          </p:nvSpPr>
          <p:spPr>
            <a:xfrm>
              <a:off x="1382325" y="1858575"/>
              <a:ext cx="70850" cy="12250"/>
            </a:xfrm>
            <a:custGeom>
              <a:avLst/>
              <a:gdLst/>
              <a:ahLst/>
              <a:cxnLst/>
              <a:rect l="l" t="t" r="r" b="b"/>
              <a:pathLst>
                <a:path w="2834" h="490" extrusionOk="0">
                  <a:moveTo>
                    <a:pt x="245" y="1"/>
                  </a:moveTo>
                  <a:lnTo>
                    <a:pt x="147" y="25"/>
                  </a:lnTo>
                  <a:lnTo>
                    <a:pt x="74" y="74"/>
                  </a:lnTo>
                  <a:lnTo>
                    <a:pt x="25" y="147"/>
                  </a:lnTo>
                  <a:lnTo>
                    <a:pt x="1" y="245"/>
                  </a:lnTo>
                  <a:lnTo>
                    <a:pt x="25" y="343"/>
                  </a:lnTo>
                  <a:lnTo>
                    <a:pt x="74" y="416"/>
                  </a:lnTo>
                  <a:lnTo>
                    <a:pt x="147" y="465"/>
                  </a:lnTo>
                  <a:lnTo>
                    <a:pt x="245" y="489"/>
                  </a:lnTo>
                  <a:lnTo>
                    <a:pt x="2589" y="489"/>
                  </a:lnTo>
                  <a:lnTo>
                    <a:pt x="2687" y="465"/>
                  </a:lnTo>
                  <a:lnTo>
                    <a:pt x="2760" y="416"/>
                  </a:lnTo>
                  <a:lnTo>
                    <a:pt x="2809" y="343"/>
                  </a:lnTo>
                  <a:lnTo>
                    <a:pt x="2834" y="245"/>
                  </a:lnTo>
                  <a:lnTo>
                    <a:pt x="2809" y="147"/>
                  </a:lnTo>
                  <a:lnTo>
                    <a:pt x="2760" y="74"/>
                  </a:lnTo>
                  <a:lnTo>
                    <a:pt x="2687" y="25"/>
                  </a:lnTo>
                  <a:lnTo>
                    <a:pt x="2589"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775" name="Google Shape;775;p47"/>
          <p:cNvGrpSpPr/>
          <p:nvPr/>
        </p:nvGrpSpPr>
        <p:grpSpPr>
          <a:xfrm>
            <a:off x="1476826" y="1505109"/>
            <a:ext cx="365499" cy="365499"/>
            <a:chOff x="1922075" y="1629000"/>
            <a:chExt cx="437200" cy="437200"/>
          </a:xfrm>
          <a:solidFill>
            <a:schemeClr val="tx1"/>
          </a:solidFill>
        </p:grpSpPr>
        <p:sp>
          <p:nvSpPr>
            <p:cNvPr id="776" name="Google Shape;776;p47"/>
            <p:cNvSpPr/>
            <p:nvPr/>
          </p:nvSpPr>
          <p:spPr>
            <a:xfrm>
              <a:off x="2208425" y="1629000"/>
              <a:ext cx="150850" cy="150850"/>
            </a:xfrm>
            <a:custGeom>
              <a:avLst/>
              <a:gdLst/>
              <a:ahLst/>
              <a:cxnLst/>
              <a:rect l="l" t="t" r="r" b="b"/>
              <a:pathLst>
                <a:path w="6034" h="6034" extrusionOk="0">
                  <a:moveTo>
                    <a:pt x="2004" y="1"/>
                  </a:moveTo>
                  <a:lnTo>
                    <a:pt x="1881" y="25"/>
                  </a:lnTo>
                  <a:lnTo>
                    <a:pt x="1784" y="50"/>
                  </a:lnTo>
                  <a:lnTo>
                    <a:pt x="1686" y="98"/>
                  </a:lnTo>
                  <a:lnTo>
                    <a:pt x="1588" y="172"/>
                  </a:lnTo>
                  <a:lnTo>
                    <a:pt x="1" y="1784"/>
                  </a:lnTo>
                  <a:lnTo>
                    <a:pt x="4251" y="6033"/>
                  </a:lnTo>
                  <a:lnTo>
                    <a:pt x="5862" y="4446"/>
                  </a:lnTo>
                  <a:lnTo>
                    <a:pt x="5936" y="4348"/>
                  </a:lnTo>
                  <a:lnTo>
                    <a:pt x="5985" y="4250"/>
                  </a:lnTo>
                  <a:lnTo>
                    <a:pt x="6009" y="4153"/>
                  </a:lnTo>
                  <a:lnTo>
                    <a:pt x="6033" y="4031"/>
                  </a:lnTo>
                  <a:lnTo>
                    <a:pt x="6009" y="3933"/>
                  </a:lnTo>
                  <a:lnTo>
                    <a:pt x="5985" y="3811"/>
                  </a:lnTo>
                  <a:lnTo>
                    <a:pt x="5936" y="3713"/>
                  </a:lnTo>
                  <a:lnTo>
                    <a:pt x="5862" y="3615"/>
                  </a:lnTo>
                  <a:lnTo>
                    <a:pt x="2419" y="172"/>
                  </a:lnTo>
                  <a:lnTo>
                    <a:pt x="2321" y="98"/>
                  </a:lnTo>
                  <a:lnTo>
                    <a:pt x="2223" y="50"/>
                  </a:lnTo>
                  <a:lnTo>
                    <a:pt x="2101" y="25"/>
                  </a:lnTo>
                  <a:lnTo>
                    <a:pt x="200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777" name="Google Shape;777;p47"/>
            <p:cNvSpPr/>
            <p:nvPr/>
          </p:nvSpPr>
          <p:spPr>
            <a:xfrm>
              <a:off x="1922075" y="1686400"/>
              <a:ext cx="379800" cy="379800"/>
            </a:xfrm>
            <a:custGeom>
              <a:avLst/>
              <a:gdLst/>
              <a:ahLst/>
              <a:cxnLst/>
              <a:rect l="l" t="t" r="r" b="b"/>
              <a:pathLst>
                <a:path w="15192" h="15192" extrusionOk="0">
                  <a:moveTo>
                    <a:pt x="1100" y="10527"/>
                  </a:moveTo>
                  <a:lnTo>
                    <a:pt x="4665" y="14093"/>
                  </a:lnTo>
                  <a:lnTo>
                    <a:pt x="4616" y="14117"/>
                  </a:lnTo>
                  <a:lnTo>
                    <a:pt x="1979" y="14508"/>
                  </a:lnTo>
                  <a:lnTo>
                    <a:pt x="684" y="13213"/>
                  </a:lnTo>
                  <a:lnTo>
                    <a:pt x="1075" y="10576"/>
                  </a:lnTo>
                  <a:lnTo>
                    <a:pt x="1100" y="10527"/>
                  </a:lnTo>
                  <a:close/>
                  <a:moveTo>
                    <a:pt x="10918" y="1"/>
                  </a:moveTo>
                  <a:lnTo>
                    <a:pt x="758" y="10185"/>
                  </a:lnTo>
                  <a:lnTo>
                    <a:pt x="684" y="10258"/>
                  </a:lnTo>
                  <a:lnTo>
                    <a:pt x="636" y="10332"/>
                  </a:lnTo>
                  <a:lnTo>
                    <a:pt x="611" y="10405"/>
                  </a:lnTo>
                  <a:lnTo>
                    <a:pt x="587" y="10502"/>
                  </a:lnTo>
                  <a:lnTo>
                    <a:pt x="1" y="14532"/>
                  </a:lnTo>
                  <a:lnTo>
                    <a:pt x="1" y="14654"/>
                  </a:lnTo>
                  <a:lnTo>
                    <a:pt x="25" y="14801"/>
                  </a:lnTo>
                  <a:lnTo>
                    <a:pt x="98" y="14923"/>
                  </a:lnTo>
                  <a:lnTo>
                    <a:pt x="171" y="15021"/>
                  </a:lnTo>
                  <a:lnTo>
                    <a:pt x="269" y="15094"/>
                  </a:lnTo>
                  <a:lnTo>
                    <a:pt x="367" y="15143"/>
                  </a:lnTo>
                  <a:lnTo>
                    <a:pt x="465" y="15167"/>
                  </a:lnTo>
                  <a:lnTo>
                    <a:pt x="587" y="15192"/>
                  </a:lnTo>
                  <a:lnTo>
                    <a:pt x="660" y="15192"/>
                  </a:lnTo>
                  <a:lnTo>
                    <a:pt x="4690" y="14606"/>
                  </a:lnTo>
                  <a:lnTo>
                    <a:pt x="4861" y="14557"/>
                  </a:lnTo>
                  <a:lnTo>
                    <a:pt x="4934" y="14508"/>
                  </a:lnTo>
                  <a:lnTo>
                    <a:pt x="5007" y="14435"/>
                  </a:lnTo>
                  <a:lnTo>
                    <a:pt x="15192" y="4275"/>
                  </a:lnTo>
                  <a:lnTo>
                    <a:pt x="13970" y="3053"/>
                  </a:lnTo>
                  <a:lnTo>
                    <a:pt x="4152" y="12872"/>
                  </a:lnTo>
                  <a:lnTo>
                    <a:pt x="3810" y="12530"/>
                  </a:lnTo>
                  <a:lnTo>
                    <a:pt x="13629" y="2712"/>
                  </a:lnTo>
                  <a:lnTo>
                    <a:pt x="12481" y="1564"/>
                  </a:lnTo>
                  <a:lnTo>
                    <a:pt x="2663" y="11382"/>
                  </a:lnTo>
                  <a:lnTo>
                    <a:pt x="2321" y="11040"/>
                  </a:lnTo>
                  <a:lnTo>
                    <a:pt x="12139" y="1222"/>
                  </a:lnTo>
                  <a:lnTo>
                    <a:pt x="1091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778" name="Google Shape;778;p47"/>
          <p:cNvGrpSpPr/>
          <p:nvPr/>
        </p:nvGrpSpPr>
        <p:grpSpPr>
          <a:xfrm>
            <a:off x="2038827" y="1503584"/>
            <a:ext cx="368551" cy="368551"/>
            <a:chOff x="2594325" y="1627175"/>
            <a:chExt cx="440850" cy="440850"/>
          </a:xfrm>
          <a:solidFill>
            <a:schemeClr val="tx1"/>
          </a:solidFill>
        </p:grpSpPr>
        <p:sp>
          <p:nvSpPr>
            <p:cNvPr id="779" name="Google Shape;779;p47"/>
            <p:cNvSpPr/>
            <p:nvPr/>
          </p:nvSpPr>
          <p:spPr>
            <a:xfrm>
              <a:off x="2594325" y="1890950"/>
              <a:ext cx="177075" cy="177075"/>
            </a:xfrm>
            <a:custGeom>
              <a:avLst/>
              <a:gdLst/>
              <a:ahLst/>
              <a:cxnLst/>
              <a:rect l="l" t="t" r="r" b="b"/>
              <a:pathLst>
                <a:path w="7083" h="7083" extrusionOk="0">
                  <a:moveTo>
                    <a:pt x="5544" y="0"/>
                  </a:moveTo>
                  <a:lnTo>
                    <a:pt x="538" y="5984"/>
                  </a:lnTo>
                  <a:lnTo>
                    <a:pt x="0" y="7083"/>
                  </a:lnTo>
                  <a:lnTo>
                    <a:pt x="1099" y="6546"/>
                  </a:lnTo>
                  <a:lnTo>
                    <a:pt x="7083" y="1539"/>
                  </a:lnTo>
                  <a:lnTo>
                    <a:pt x="5544"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780" name="Google Shape;780;p47"/>
            <p:cNvSpPr/>
            <p:nvPr/>
          </p:nvSpPr>
          <p:spPr>
            <a:xfrm>
              <a:off x="2858700" y="1627175"/>
              <a:ext cx="176475" cy="176475"/>
            </a:xfrm>
            <a:custGeom>
              <a:avLst/>
              <a:gdLst/>
              <a:ahLst/>
              <a:cxnLst/>
              <a:rect l="l" t="t" r="r" b="b"/>
              <a:pathLst>
                <a:path w="7059" h="7059" extrusionOk="0">
                  <a:moveTo>
                    <a:pt x="904" y="1"/>
                  </a:moveTo>
                  <a:lnTo>
                    <a:pt x="782" y="25"/>
                  </a:lnTo>
                  <a:lnTo>
                    <a:pt x="684" y="98"/>
                  </a:lnTo>
                  <a:lnTo>
                    <a:pt x="611" y="147"/>
                  </a:lnTo>
                  <a:lnTo>
                    <a:pt x="489" y="294"/>
                  </a:lnTo>
                  <a:lnTo>
                    <a:pt x="367" y="440"/>
                  </a:lnTo>
                  <a:lnTo>
                    <a:pt x="294" y="587"/>
                  </a:lnTo>
                  <a:lnTo>
                    <a:pt x="196" y="733"/>
                  </a:lnTo>
                  <a:lnTo>
                    <a:pt x="74" y="1051"/>
                  </a:lnTo>
                  <a:lnTo>
                    <a:pt x="0" y="1393"/>
                  </a:lnTo>
                  <a:lnTo>
                    <a:pt x="0" y="1735"/>
                  </a:lnTo>
                  <a:lnTo>
                    <a:pt x="25" y="2052"/>
                  </a:lnTo>
                  <a:lnTo>
                    <a:pt x="123" y="2394"/>
                  </a:lnTo>
                  <a:lnTo>
                    <a:pt x="269" y="2711"/>
                  </a:lnTo>
                  <a:lnTo>
                    <a:pt x="4348" y="6790"/>
                  </a:lnTo>
                  <a:lnTo>
                    <a:pt x="4665" y="6937"/>
                  </a:lnTo>
                  <a:lnTo>
                    <a:pt x="5007" y="7034"/>
                  </a:lnTo>
                  <a:lnTo>
                    <a:pt x="5325" y="7059"/>
                  </a:lnTo>
                  <a:lnTo>
                    <a:pt x="5667" y="7059"/>
                  </a:lnTo>
                  <a:lnTo>
                    <a:pt x="6008" y="6986"/>
                  </a:lnTo>
                  <a:lnTo>
                    <a:pt x="6326" y="6863"/>
                  </a:lnTo>
                  <a:lnTo>
                    <a:pt x="6473" y="6766"/>
                  </a:lnTo>
                  <a:lnTo>
                    <a:pt x="6619" y="6692"/>
                  </a:lnTo>
                  <a:lnTo>
                    <a:pt x="6766" y="6570"/>
                  </a:lnTo>
                  <a:lnTo>
                    <a:pt x="6912" y="6448"/>
                  </a:lnTo>
                  <a:lnTo>
                    <a:pt x="6961" y="6375"/>
                  </a:lnTo>
                  <a:lnTo>
                    <a:pt x="7034" y="6277"/>
                  </a:lnTo>
                  <a:lnTo>
                    <a:pt x="7059" y="6155"/>
                  </a:lnTo>
                  <a:lnTo>
                    <a:pt x="7059" y="6057"/>
                  </a:lnTo>
                  <a:lnTo>
                    <a:pt x="7059" y="5960"/>
                  </a:lnTo>
                  <a:lnTo>
                    <a:pt x="7034" y="5862"/>
                  </a:lnTo>
                  <a:lnTo>
                    <a:pt x="6961" y="5764"/>
                  </a:lnTo>
                  <a:lnTo>
                    <a:pt x="6912" y="5667"/>
                  </a:lnTo>
                  <a:lnTo>
                    <a:pt x="1393" y="147"/>
                  </a:lnTo>
                  <a:lnTo>
                    <a:pt x="1295" y="98"/>
                  </a:lnTo>
                  <a:lnTo>
                    <a:pt x="1197" y="25"/>
                  </a:lnTo>
                  <a:lnTo>
                    <a:pt x="1099"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781" name="Google Shape;781;p47"/>
            <p:cNvSpPr/>
            <p:nvPr/>
          </p:nvSpPr>
          <p:spPr>
            <a:xfrm>
              <a:off x="2663325" y="1702275"/>
              <a:ext cx="296750" cy="296775"/>
            </a:xfrm>
            <a:custGeom>
              <a:avLst/>
              <a:gdLst/>
              <a:ahLst/>
              <a:cxnLst/>
              <a:rect l="l" t="t" r="r" b="b"/>
              <a:pathLst>
                <a:path w="11870" h="11871" extrusionOk="0">
                  <a:moveTo>
                    <a:pt x="7718" y="1295"/>
                  </a:moveTo>
                  <a:lnTo>
                    <a:pt x="7815" y="1319"/>
                  </a:lnTo>
                  <a:lnTo>
                    <a:pt x="7889" y="1368"/>
                  </a:lnTo>
                  <a:lnTo>
                    <a:pt x="7938" y="1442"/>
                  </a:lnTo>
                  <a:lnTo>
                    <a:pt x="7938" y="1515"/>
                  </a:lnTo>
                  <a:lnTo>
                    <a:pt x="7938" y="1588"/>
                  </a:lnTo>
                  <a:lnTo>
                    <a:pt x="7889" y="1661"/>
                  </a:lnTo>
                  <a:lnTo>
                    <a:pt x="5862" y="3664"/>
                  </a:lnTo>
                  <a:lnTo>
                    <a:pt x="5788" y="3713"/>
                  </a:lnTo>
                  <a:lnTo>
                    <a:pt x="5715" y="3737"/>
                  </a:lnTo>
                  <a:lnTo>
                    <a:pt x="5642" y="3713"/>
                  </a:lnTo>
                  <a:lnTo>
                    <a:pt x="5569" y="3664"/>
                  </a:lnTo>
                  <a:lnTo>
                    <a:pt x="5520" y="3591"/>
                  </a:lnTo>
                  <a:lnTo>
                    <a:pt x="5495" y="3517"/>
                  </a:lnTo>
                  <a:lnTo>
                    <a:pt x="5520" y="3444"/>
                  </a:lnTo>
                  <a:lnTo>
                    <a:pt x="5569" y="3371"/>
                  </a:lnTo>
                  <a:lnTo>
                    <a:pt x="7571" y="1368"/>
                  </a:lnTo>
                  <a:lnTo>
                    <a:pt x="7644" y="1319"/>
                  </a:lnTo>
                  <a:lnTo>
                    <a:pt x="7718" y="1295"/>
                  </a:lnTo>
                  <a:close/>
                  <a:moveTo>
                    <a:pt x="7767" y="1"/>
                  </a:moveTo>
                  <a:lnTo>
                    <a:pt x="4885" y="2907"/>
                  </a:lnTo>
                  <a:lnTo>
                    <a:pt x="4640" y="2809"/>
                  </a:lnTo>
                  <a:lnTo>
                    <a:pt x="4396" y="2712"/>
                  </a:lnTo>
                  <a:lnTo>
                    <a:pt x="4103" y="2614"/>
                  </a:lnTo>
                  <a:lnTo>
                    <a:pt x="3810" y="2565"/>
                  </a:lnTo>
                  <a:lnTo>
                    <a:pt x="3493" y="2492"/>
                  </a:lnTo>
                  <a:lnTo>
                    <a:pt x="3175" y="2443"/>
                  </a:lnTo>
                  <a:lnTo>
                    <a:pt x="2858" y="2418"/>
                  </a:lnTo>
                  <a:lnTo>
                    <a:pt x="2247" y="2418"/>
                  </a:lnTo>
                  <a:lnTo>
                    <a:pt x="1954" y="2443"/>
                  </a:lnTo>
                  <a:lnTo>
                    <a:pt x="1636" y="2492"/>
                  </a:lnTo>
                  <a:lnTo>
                    <a:pt x="1319" y="2565"/>
                  </a:lnTo>
                  <a:lnTo>
                    <a:pt x="1001" y="2687"/>
                  </a:lnTo>
                  <a:lnTo>
                    <a:pt x="708" y="2809"/>
                  </a:lnTo>
                  <a:lnTo>
                    <a:pt x="415" y="3005"/>
                  </a:lnTo>
                  <a:lnTo>
                    <a:pt x="147" y="3224"/>
                  </a:lnTo>
                  <a:lnTo>
                    <a:pt x="73" y="3298"/>
                  </a:lnTo>
                  <a:lnTo>
                    <a:pt x="24" y="3395"/>
                  </a:lnTo>
                  <a:lnTo>
                    <a:pt x="0" y="3493"/>
                  </a:lnTo>
                  <a:lnTo>
                    <a:pt x="0" y="3615"/>
                  </a:lnTo>
                  <a:lnTo>
                    <a:pt x="0" y="3713"/>
                  </a:lnTo>
                  <a:lnTo>
                    <a:pt x="24" y="3811"/>
                  </a:lnTo>
                  <a:lnTo>
                    <a:pt x="73" y="3908"/>
                  </a:lnTo>
                  <a:lnTo>
                    <a:pt x="147" y="4006"/>
                  </a:lnTo>
                  <a:lnTo>
                    <a:pt x="7864" y="11724"/>
                  </a:lnTo>
                  <a:lnTo>
                    <a:pt x="7962" y="11797"/>
                  </a:lnTo>
                  <a:lnTo>
                    <a:pt x="8060" y="11846"/>
                  </a:lnTo>
                  <a:lnTo>
                    <a:pt x="8157" y="11870"/>
                  </a:lnTo>
                  <a:lnTo>
                    <a:pt x="8377" y="11870"/>
                  </a:lnTo>
                  <a:lnTo>
                    <a:pt x="8475" y="11846"/>
                  </a:lnTo>
                  <a:lnTo>
                    <a:pt x="8573" y="11797"/>
                  </a:lnTo>
                  <a:lnTo>
                    <a:pt x="8646" y="11724"/>
                  </a:lnTo>
                  <a:lnTo>
                    <a:pt x="8866" y="11455"/>
                  </a:lnTo>
                  <a:lnTo>
                    <a:pt x="9061" y="11162"/>
                  </a:lnTo>
                  <a:lnTo>
                    <a:pt x="9183" y="10869"/>
                  </a:lnTo>
                  <a:lnTo>
                    <a:pt x="9305" y="10551"/>
                  </a:lnTo>
                  <a:lnTo>
                    <a:pt x="9379" y="10234"/>
                  </a:lnTo>
                  <a:lnTo>
                    <a:pt x="9427" y="9916"/>
                  </a:lnTo>
                  <a:lnTo>
                    <a:pt x="9452" y="9623"/>
                  </a:lnTo>
                  <a:lnTo>
                    <a:pt x="9452" y="9330"/>
                  </a:lnTo>
                  <a:lnTo>
                    <a:pt x="9452" y="9013"/>
                  </a:lnTo>
                  <a:lnTo>
                    <a:pt x="9427" y="8695"/>
                  </a:lnTo>
                  <a:lnTo>
                    <a:pt x="9379" y="8378"/>
                  </a:lnTo>
                  <a:lnTo>
                    <a:pt x="9305" y="8060"/>
                  </a:lnTo>
                  <a:lnTo>
                    <a:pt x="9256" y="7767"/>
                  </a:lnTo>
                  <a:lnTo>
                    <a:pt x="9159" y="7474"/>
                  </a:lnTo>
                  <a:lnTo>
                    <a:pt x="9061" y="7230"/>
                  </a:lnTo>
                  <a:lnTo>
                    <a:pt x="8963" y="6986"/>
                  </a:lnTo>
                  <a:lnTo>
                    <a:pt x="11870" y="4104"/>
                  </a:lnTo>
                  <a:lnTo>
                    <a:pt x="7767"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782" name="Google Shape;782;p47"/>
          <p:cNvSpPr/>
          <p:nvPr/>
        </p:nvSpPr>
        <p:spPr>
          <a:xfrm>
            <a:off x="2618782" y="1519981"/>
            <a:ext cx="335905" cy="335884"/>
          </a:xfrm>
          <a:custGeom>
            <a:avLst/>
            <a:gdLst/>
            <a:ahLst/>
            <a:cxnLst/>
            <a:rect l="l" t="t" r="r" b="b"/>
            <a:pathLst>
              <a:path w="16072" h="16071" extrusionOk="0">
                <a:moveTo>
                  <a:pt x="8036" y="0"/>
                </a:moveTo>
                <a:lnTo>
                  <a:pt x="7938" y="24"/>
                </a:lnTo>
                <a:lnTo>
                  <a:pt x="7792" y="98"/>
                </a:lnTo>
                <a:lnTo>
                  <a:pt x="7328" y="366"/>
                </a:lnTo>
                <a:lnTo>
                  <a:pt x="7059" y="537"/>
                </a:lnTo>
                <a:lnTo>
                  <a:pt x="6766" y="757"/>
                </a:lnTo>
                <a:lnTo>
                  <a:pt x="6448" y="977"/>
                </a:lnTo>
                <a:lnTo>
                  <a:pt x="6155" y="1246"/>
                </a:lnTo>
                <a:lnTo>
                  <a:pt x="5887" y="1514"/>
                </a:lnTo>
                <a:lnTo>
                  <a:pt x="5643" y="1807"/>
                </a:lnTo>
                <a:lnTo>
                  <a:pt x="5447" y="2100"/>
                </a:lnTo>
                <a:lnTo>
                  <a:pt x="5374" y="2247"/>
                </a:lnTo>
                <a:lnTo>
                  <a:pt x="5325" y="2418"/>
                </a:lnTo>
                <a:lnTo>
                  <a:pt x="5276" y="2564"/>
                </a:lnTo>
                <a:lnTo>
                  <a:pt x="5252" y="2711"/>
                </a:lnTo>
                <a:lnTo>
                  <a:pt x="5252" y="2858"/>
                </a:lnTo>
                <a:lnTo>
                  <a:pt x="5276" y="3029"/>
                </a:lnTo>
                <a:lnTo>
                  <a:pt x="5325" y="3175"/>
                </a:lnTo>
                <a:lnTo>
                  <a:pt x="5398" y="3322"/>
                </a:lnTo>
                <a:lnTo>
                  <a:pt x="5496" y="3468"/>
                </a:lnTo>
                <a:lnTo>
                  <a:pt x="5618" y="3615"/>
                </a:lnTo>
                <a:lnTo>
                  <a:pt x="5814" y="3761"/>
                </a:lnTo>
                <a:lnTo>
                  <a:pt x="6009" y="3859"/>
                </a:lnTo>
                <a:lnTo>
                  <a:pt x="6204" y="3957"/>
                </a:lnTo>
                <a:lnTo>
                  <a:pt x="6424" y="4005"/>
                </a:lnTo>
                <a:lnTo>
                  <a:pt x="6644" y="4054"/>
                </a:lnTo>
                <a:lnTo>
                  <a:pt x="6864" y="4152"/>
                </a:lnTo>
                <a:lnTo>
                  <a:pt x="7059" y="4250"/>
                </a:lnTo>
                <a:lnTo>
                  <a:pt x="7254" y="4421"/>
                </a:lnTo>
                <a:lnTo>
                  <a:pt x="7425" y="4616"/>
                </a:lnTo>
                <a:lnTo>
                  <a:pt x="7523" y="4836"/>
                </a:lnTo>
                <a:lnTo>
                  <a:pt x="7596" y="5080"/>
                </a:lnTo>
                <a:lnTo>
                  <a:pt x="7621" y="5373"/>
                </a:lnTo>
                <a:lnTo>
                  <a:pt x="7596" y="5569"/>
                </a:lnTo>
                <a:lnTo>
                  <a:pt x="7572" y="5788"/>
                </a:lnTo>
                <a:lnTo>
                  <a:pt x="7499" y="5984"/>
                </a:lnTo>
                <a:lnTo>
                  <a:pt x="7425" y="6179"/>
                </a:lnTo>
                <a:lnTo>
                  <a:pt x="7328" y="6374"/>
                </a:lnTo>
                <a:lnTo>
                  <a:pt x="7206" y="6570"/>
                </a:lnTo>
                <a:lnTo>
                  <a:pt x="7059" y="6741"/>
                </a:lnTo>
                <a:lnTo>
                  <a:pt x="6913" y="6912"/>
                </a:lnTo>
                <a:lnTo>
                  <a:pt x="6742" y="7058"/>
                </a:lnTo>
                <a:lnTo>
                  <a:pt x="6571" y="7205"/>
                </a:lnTo>
                <a:lnTo>
                  <a:pt x="6400" y="7303"/>
                </a:lnTo>
                <a:lnTo>
                  <a:pt x="6204" y="7425"/>
                </a:lnTo>
                <a:lnTo>
                  <a:pt x="6009" y="7498"/>
                </a:lnTo>
                <a:lnTo>
                  <a:pt x="5789" y="7571"/>
                </a:lnTo>
                <a:lnTo>
                  <a:pt x="5569" y="7596"/>
                </a:lnTo>
                <a:lnTo>
                  <a:pt x="5374" y="7620"/>
                </a:lnTo>
                <a:lnTo>
                  <a:pt x="5105" y="7596"/>
                </a:lnTo>
                <a:lnTo>
                  <a:pt x="4861" y="7522"/>
                </a:lnTo>
                <a:lnTo>
                  <a:pt x="4617" y="7425"/>
                </a:lnTo>
                <a:lnTo>
                  <a:pt x="4421" y="7254"/>
                </a:lnTo>
                <a:lnTo>
                  <a:pt x="4250" y="7058"/>
                </a:lnTo>
                <a:lnTo>
                  <a:pt x="4128" y="6839"/>
                </a:lnTo>
                <a:lnTo>
                  <a:pt x="4055" y="6619"/>
                </a:lnTo>
                <a:lnTo>
                  <a:pt x="3982" y="6399"/>
                </a:lnTo>
                <a:lnTo>
                  <a:pt x="3933" y="6204"/>
                </a:lnTo>
                <a:lnTo>
                  <a:pt x="3860" y="6008"/>
                </a:lnTo>
                <a:lnTo>
                  <a:pt x="3762" y="5813"/>
                </a:lnTo>
                <a:lnTo>
                  <a:pt x="3615" y="5617"/>
                </a:lnTo>
                <a:lnTo>
                  <a:pt x="3469" y="5495"/>
                </a:lnTo>
                <a:lnTo>
                  <a:pt x="3322" y="5398"/>
                </a:lnTo>
                <a:lnTo>
                  <a:pt x="3176" y="5324"/>
                </a:lnTo>
                <a:lnTo>
                  <a:pt x="3029" y="5275"/>
                </a:lnTo>
                <a:lnTo>
                  <a:pt x="2858" y="5251"/>
                </a:lnTo>
                <a:lnTo>
                  <a:pt x="2712" y="5251"/>
                </a:lnTo>
                <a:lnTo>
                  <a:pt x="2565" y="5275"/>
                </a:lnTo>
                <a:lnTo>
                  <a:pt x="2419" y="5324"/>
                </a:lnTo>
                <a:lnTo>
                  <a:pt x="2248" y="5373"/>
                </a:lnTo>
                <a:lnTo>
                  <a:pt x="2101" y="5446"/>
                </a:lnTo>
                <a:lnTo>
                  <a:pt x="1808" y="5642"/>
                </a:lnTo>
                <a:lnTo>
                  <a:pt x="1515" y="5886"/>
                </a:lnTo>
                <a:lnTo>
                  <a:pt x="1246" y="6155"/>
                </a:lnTo>
                <a:lnTo>
                  <a:pt x="978" y="6448"/>
                </a:lnTo>
                <a:lnTo>
                  <a:pt x="758" y="6765"/>
                </a:lnTo>
                <a:lnTo>
                  <a:pt x="538" y="7058"/>
                </a:lnTo>
                <a:lnTo>
                  <a:pt x="367" y="7327"/>
                </a:lnTo>
                <a:lnTo>
                  <a:pt x="99" y="7791"/>
                </a:lnTo>
                <a:lnTo>
                  <a:pt x="25" y="7938"/>
                </a:lnTo>
                <a:lnTo>
                  <a:pt x="1" y="8035"/>
                </a:lnTo>
                <a:lnTo>
                  <a:pt x="25" y="8231"/>
                </a:lnTo>
                <a:lnTo>
                  <a:pt x="74" y="8402"/>
                </a:lnTo>
                <a:lnTo>
                  <a:pt x="172" y="8597"/>
                </a:lnTo>
                <a:lnTo>
                  <a:pt x="294" y="8744"/>
                </a:lnTo>
                <a:lnTo>
                  <a:pt x="587" y="9012"/>
                </a:lnTo>
                <a:lnTo>
                  <a:pt x="880" y="9256"/>
                </a:lnTo>
                <a:lnTo>
                  <a:pt x="1417" y="9696"/>
                </a:lnTo>
                <a:lnTo>
                  <a:pt x="1906" y="10062"/>
                </a:lnTo>
                <a:lnTo>
                  <a:pt x="2101" y="10233"/>
                </a:lnTo>
                <a:lnTo>
                  <a:pt x="2297" y="10404"/>
                </a:lnTo>
                <a:lnTo>
                  <a:pt x="2419" y="10575"/>
                </a:lnTo>
                <a:lnTo>
                  <a:pt x="2541" y="10746"/>
                </a:lnTo>
                <a:lnTo>
                  <a:pt x="2590" y="10917"/>
                </a:lnTo>
                <a:lnTo>
                  <a:pt x="2590" y="11113"/>
                </a:lnTo>
                <a:lnTo>
                  <a:pt x="2541" y="11308"/>
                </a:lnTo>
                <a:lnTo>
                  <a:pt x="2443" y="11528"/>
                </a:lnTo>
                <a:lnTo>
                  <a:pt x="2272" y="11772"/>
                </a:lnTo>
                <a:lnTo>
                  <a:pt x="2004" y="12041"/>
                </a:lnTo>
                <a:lnTo>
                  <a:pt x="1833" y="12212"/>
                </a:lnTo>
                <a:lnTo>
                  <a:pt x="1637" y="12309"/>
                </a:lnTo>
                <a:lnTo>
                  <a:pt x="1417" y="12383"/>
                </a:lnTo>
                <a:lnTo>
                  <a:pt x="1222" y="12431"/>
                </a:lnTo>
                <a:lnTo>
                  <a:pt x="1002" y="12480"/>
                </a:lnTo>
                <a:lnTo>
                  <a:pt x="782" y="12578"/>
                </a:lnTo>
                <a:lnTo>
                  <a:pt x="587" y="12700"/>
                </a:lnTo>
                <a:lnTo>
                  <a:pt x="367" y="12871"/>
                </a:lnTo>
                <a:lnTo>
                  <a:pt x="196" y="13066"/>
                </a:lnTo>
                <a:lnTo>
                  <a:pt x="99" y="13286"/>
                </a:lnTo>
                <a:lnTo>
                  <a:pt x="25" y="13530"/>
                </a:lnTo>
                <a:lnTo>
                  <a:pt x="1" y="13799"/>
                </a:lnTo>
                <a:lnTo>
                  <a:pt x="25" y="14019"/>
                </a:lnTo>
                <a:lnTo>
                  <a:pt x="50" y="14239"/>
                </a:lnTo>
                <a:lnTo>
                  <a:pt x="123" y="14434"/>
                </a:lnTo>
                <a:lnTo>
                  <a:pt x="221" y="14654"/>
                </a:lnTo>
                <a:lnTo>
                  <a:pt x="318" y="14825"/>
                </a:lnTo>
                <a:lnTo>
                  <a:pt x="440" y="15020"/>
                </a:lnTo>
                <a:lnTo>
                  <a:pt x="563" y="15191"/>
                </a:lnTo>
                <a:lnTo>
                  <a:pt x="709" y="15362"/>
                </a:lnTo>
                <a:lnTo>
                  <a:pt x="880" y="15509"/>
                </a:lnTo>
                <a:lnTo>
                  <a:pt x="1051" y="15631"/>
                </a:lnTo>
                <a:lnTo>
                  <a:pt x="1246" y="15753"/>
                </a:lnTo>
                <a:lnTo>
                  <a:pt x="1442" y="15875"/>
                </a:lnTo>
                <a:lnTo>
                  <a:pt x="1637" y="15948"/>
                </a:lnTo>
                <a:lnTo>
                  <a:pt x="1857" y="16022"/>
                </a:lnTo>
                <a:lnTo>
                  <a:pt x="2052" y="16046"/>
                </a:lnTo>
                <a:lnTo>
                  <a:pt x="2272" y="16070"/>
                </a:lnTo>
                <a:lnTo>
                  <a:pt x="2541" y="16046"/>
                </a:lnTo>
                <a:lnTo>
                  <a:pt x="2785" y="15973"/>
                </a:lnTo>
                <a:lnTo>
                  <a:pt x="3005" y="15875"/>
                </a:lnTo>
                <a:lnTo>
                  <a:pt x="3200" y="15704"/>
                </a:lnTo>
                <a:lnTo>
                  <a:pt x="3371" y="15509"/>
                </a:lnTo>
                <a:lnTo>
                  <a:pt x="3493" y="15289"/>
                </a:lnTo>
                <a:lnTo>
                  <a:pt x="3567" y="15094"/>
                </a:lnTo>
                <a:lnTo>
                  <a:pt x="3615" y="14874"/>
                </a:lnTo>
                <a:lnTo>
                  <a:pt x="3689" y="14654"/>
                </a:lnTo>
                <a:lnTo>
                  <a:pt x="3762" y="14459"/>
                </a:lnTo>
                <a:lnTo>
                  <a:pt x="3860" y="14239"/>
                </a:lnTo>
                <a:lnTo>
                  <a:pt x="4031" y="14068"/>
                </a:lnTo>
                <a:lnTo>
                  <a:pt x="4299" y="13824"/>
                </a:lnTo>
                <a:lnTo>
                  <a:pt x="4544" y="13628"/>
                </a:lnTo>
                <a:lnTo>
                  <a:pt x="4763" y="13530"/>
                </a:lnTo>
                <a:lnTo>
                  <a:pt x="4959" y="13482"/>
                </a:lnTo>
                <a:lnTo>
                  <a:pt x="5154" y="13482"/>
                </a:lnTo>
                <a:lnTo>
                  <a:pt x="5325" y="13530"/>
                </a:lnTo>
                <a:lnTo>
                  <a:pt x="5496" y="13653"/>
                </a:lnTo>
                <a:lnTo>
                  <a:pt x="5667" y="13775"/>
                </a:lnTo>
                <a:lnTo>
                  <a:pt x="5838" y="13970"/>
                </a:lnTo>
                <a:lnTo>
                  <a:pt x="6009" y="14165"/>
                </a:lnTo>
                <a:lnTo>
                  <a:pt x="6375" y="14654"/>
                </a:lnTo>
                <a:lnTo>
                  <a:pt x="6815" y="15191"/>
                </a:lnTo>
                <a:lnTo>
                  <a:pt x="7059" y="15484"/>
                </a:lnTo>
                <a:lnTo>
                  <a:pt x="7328" y="15777"/>
                </a:lnTo>
                <a:lnTo>
                  <a:pt x="7474" y="15899"/>
                </a:lnTo>
                <a:lnTo>
                  <a:pt x="7670" y="15997"/>
                </a:lnTo>
                <a:lnTo>
                  <a:pt x="7841" y="16046"/>
                </a:lnTo>
                <a:lnTo>
                  <a:pt x="8036" y="16070"/>
                </a:lnTo>
                <a:lnTo>
                  <a:pt x="8134" y="16046"/>
                </a:lnTo>
                <a:lnTo>
                  <a:pt x="8280" y="15973"/>
                </a:lnTo>
                <a:lnTo>
                  <a:pt x="8744" y="15704"/>
                </a:lnTo>
                <a:lnTo>
                  <a:pt x="9013" y="15533"/>
                </a:lnTo>
                <a:lnTo>
                  <a:pt x="9306" y="15313"/>
                </a:lnTo>
                <a:lnTo>
                  <a:pt x="9623" y="15094"/>
                </a:lnTo>
                <a:lnTo>
                  <a:pt x="9917" y="14825"/>
                </a:lnTo>
                <a:lnTo>
                  <a:pt x="10185" y="14556"/>
                </a:lnTo>
                <a:lnTo>
                  <a:pt x="10429" y="14263"/>
                </a:lnTo>
                <a:lnTo>
                  <a:pt x="10625" y="13970"/>
                </a:lnTo>
                <a:lnTo>
                  <a:pt x="10698" y="13824"/>
                </a:lnTo>
                <a:lnTo>
                  <a:pt x="10747" y="13653"/>
                </a:lnTo>
                <a:lnTo>
                  <a:pt x="10796" y="13506"/>
                </a:lnTo>
                <a:lnTo>
                  <a:pt x="10820" y="13359"/>
                </a:lnTo>
                <a:lnTo>
                  <a:pt x="10820" y="13213"/>
                </a:lnTo>
                <a:lnTo>
                  <a:pt x="10796" y="13042"/>
                </a:lnTo>
                <a:lnTo>
                  <a:pt x="10747" y="12895"/>
                </a:lnTo>
                <a:lnTo>
                  <a:pt x="10674" y="12749"/>
                </a:lnTo>
                <a:lnTo>
                  <a:pt x="10576" y="12602"/>
                </a:lnTo>
                <a:lnTo>
                  <a:pt x="10454" y="12456"/>
                </a:lnTo>
                <a:lnTo>
                  <a:pt x="10258" y="12309"/>
                </a:lnTo>
                <a:lnTo>
                  <a:pt x="10063" y="12212"/>
                </a:lnTo>
                <a:lnTo>
                  <a:pt x="9868" y="12138"/>
                </a:lnTo>
                <a:lnTo>
                  <a:pt x="9648" y="12065"/>
                </a:lnTo>
                <a:lnTo>
                  <a:pt x="9428" y="12016"/>
                </a:lnTo>
                <a:lnTo>
                  <a:pt x="9208" y="11919"/>
                </a:lnTo>
                <a:lnTo>
                  <a:pt x="9013" y="11821"/>
                </a:lnTo>
                <a:lnTo>
                  <a:pt x="8818" y="11650"/>
                </a:lnTo>
                <a:lnTo>
                  <a:pt x="8647" y="11454"/>
                </a:lnTo>
                <a:lnTo>
                  <a:pt x="8549" y="11235"/>
                </a:lnTo>
                <a:lnTo>
                  <a:pt x="8476" y="10990"/>
                </a:lnTo>
                <a:lnTo>
                  <a:pt x="8451" y="10697"/>
                </a:lnTo>
                <a:lnTo>
                  <a:pt x="8476" y="10502"/>
                </a:lnTo>
                <a:lnTo>
                  <a:pt x="8500" y="10282"/>
                </a:lnTo>
                <a:lnTo>
                  <a:pt x="8573" y="10087"/>
                </a:lnTo>
                <a:lnTo>
                  <a:pt x="8647" y="9891"/>
                </a:lnTo>
                <a:lnTo>
                  <a:pt x="8744" y="9696"/>
                </a:lnTo>
                <a:lnTo>
                  <a:pt x="8866" y="9501"/>
                </a:lnTo>
                <a:lnTo>
                  <a:pt x="9013" y="9330"/>
                </a:lnTo>
                <a:lnTo>
                  <a:pt x="9159" y="9159"/>
                </a:lnTo>
                <a:lnTo>
                  <a:pt x="9330" y="9012"/>
                </a:lnTo>
                <a:lnTo>
                  <a:pt x="9501" y="8890"/>
                </a:lnTo>
                <a:lnTo>
                  <a:pt x="9672" y="8768"/>
                </a:lnTo>
                <a:lnTo>
                  <a:pt x="9868" y="8646"/>
                </a:lnTo>
                <a:lnTo>
                  <a:pt x="10063" y="8573"/>
                </a:lnTo>
                <a:lnTo>
                  <a:pt x="10283" y="8499"/>
                </a:lnTo>
                <a:lnTo>
                  <a:pt x="10503" y="8475"/>
                </a:lnTo>
                <a:lnTo>
                  <a:pt x="10698" y="8450"/>
                </a:lnTo>
                <a:lnTo>
                  <a:pt x="10967" y="8475"/>
                </a:lnTo>
                <a:lnTo>
                  <a:pt x="11211" y="8548"/>
                </a:lnTo>
                <a:lnTo>
                  <a:pt x="11455" y="8646"/>
                </a:lnTo>
                <a:lnTo>
                  <a:pt x="11651" y="8817"/>
                </a:lnTo>
                <a:lnTo>
                  <a:pt x="11822" y="9012"/>
                </a:lnTo>
                <a:lnTo>
                  <a:pt x="11944" y="9232"/>
                </a:lnTo>
                <a:lnTo>
                  <a:pt x="12017" y="9452"/>
                </a:lnTo>
                <a:lnTo>
                  <a:pt x="12090" y="9672"/>
                </a:lnTo>
                <a:lnTo>
                  <a:pt x="12139" y="9867"/>
                </a:lnTo>
                <a:lnTo>
                  <a:pt x="12212" y="10062"/>
                </a:lnTo>
                <a:lnTo>
                  <a:pt x="12310" y="10258"/>
                </a:lnTo>
                <a:lnTo>
                  <a:pt x="12457" y="10453"/>
                </a:lnTo>
                <a:lnTo>
                  <a:pt x="12603" y="10575"/>
                </a:lnTo>
                <a:lnTo>
                  <a:pt x="12750" y="10673"/>
                </a:lnTo>
                <a:lnTo>
                  <a:pt x="12896" y="10746"/>
                </a:lnTo>
                <a:lnTo>
                  <a:pt x="13043" y="10795"/>
                </a:lnTo>
                <a:lnTo>
                  <a:pt x="13214" y="10819"/>
                </a:lnTo>
                <a:lnTo>
                  <a:pt x="13360" y="10819"/>
                </a:lnTo>
                <a:lnTo>
                  <a:pt x="13507" y="10795"/>
                </a:lnTo>
                <a:lnTo>
                  <a:pt x="13653" y="10746"/>
                </a:lnTo>
                <a:lnTo>
                  <a:pt x="13824" y="10697"/>
                </a:lnTo>
                <a:lnTo>
                  <a:pt x="13971" y="10624"/>
                </a:lnTo>
                <a:lnTo>
                  <a:pt x="14264" y="10429"/>
                </a:lnTo>
                <a:lnTo>
                  <a:pt x="14557" y="10184"/>
                </a:lnTo>
                <a:lnTo>
                  <a:pt x="14826" y="9916"/>
                </a:lnTo>
                <a:lnTo>
                  <a:pt x="15094" y="9623"/>
                </a:lnTo>
                <a:lnTo>
                  <a:pt x="15314" y="9305"/>
                </a:lnTo>
                <a:lnTo>
                  <a:pt x="15534" y="9012"/>
                </a:lnTo>
                <a:lnTo>
                  <a:pt x="15705" y="8744"/>
                </a:lnTo>
                <a:lnTo>
                  <a:pt x="15973" y="8279"/>
                </a:lnTo>
                <a:lnTo>
                  <a:pt x="16047" y="8133"/>
                </a:lnTo>
                <a:lnTo>
                  <a:pt x="16071" y="8035"/>
                </a:lnTo>
                <a:lnTo>
                  <a:pt x="16047" y="7840"/>
                </a:lnTo>
                <a:lnTo>
                  <a:pt x="15998" y="7669"/>
                </a:lnTo>
                <a:lnTo>
                  <a:pt x="15900" y="7474"/>
                </a:lnTo>
                <a:lnTo>
                  <a:pt x="15778" y="7327"/>
                </a:lnTo>
                <a:lnTo>
                  <a:pt x="15485" y="7058"/>
                </a:lnTo>
                <a:lnTo>
                  <a:pt x="15192" y="6814"/>
                </a:lnTo>
                <a:lnTo>
                  <a:pt x="14655" y="6374"/>
                </a:lnTo>
                <a:lnTo>
                  <a:pt x="14166" y="6008"/>
                </a:lnTo>
                <a:lnTo>
                  <a:pt x="13971" y="5837"/>
                </a:lnTo>
                <a:lnTo>
                  <a:pt x="13775" y="5666"/>
                </a:lnTo>
                <a:lnTo>
                  <a:pt x="13653" y="5495"/>
                </a:lnTo>
                <a:lnTo>
                  <a:pt x="13531" y="5324"/>
                </a:lnTo>
                <a:lnTo>
                  <a:pt x="13482" y="5153"/>
                </a:lnTo>
                <a:lnTo>
                  <a:pt x="13482" y="4958"/>
                </a:lnTo>
                <a:lnTo>
                  <a:pt x="13531" y="4763"/>
                </a:lnTo>
                <a:lnTo>
                  <a:pt x="13629" y="4543"/>
                </a:lnTo>
                <a:lnTo>
                  <a:pt x="13800" y="4299"/>
                </a:lnTo>
                <a:lnTo>
                  <a:pt x="14068" y="4030"/>
                </a:lnTo>
                <a:lnTo>
                  <a:pt x="14239" y="3859"/>
                </a:lnTo>
                <a:lnTo>
                  <a:pt x="14435" y="3761"/>
                </a:lnTo>
                <a:lnTo>
                  <a:pt x="14655" y="3688"/>
                </a:lnTo>
                <a:lnTo>
                  <a:pt x="14850" y="3639"/>
                </a:lnTo>
                <a:lnTo>
                  <a:pt x="15070" y="3590"/>
                </a:lnTo>
                <a:lnTo>
                  <a:pt x="15290" y="3493"/>
                </a:lnTo>
                <a:lnTo>
                  <a:pt x="15485" y="3370"/>
                </a:lnTo>
                <a:lnTo>
                  <a:pt x="15705" y="3199"/>
                </a:lnTo>
                <a:lnTo>
                  <a:pt x="15876" y="3004"/>
                </a:lnTo>
                <a:lnTo>
                  <a:pt x="15973" y="2784"/>
                </a:lnTo>
                <a:lnTo>
                  <a:pt x="16047" y="2540"/>
                </a:lnTo>
                <a:lnTo>
                  <a:pt x="16071" y="2271"/>
                </a:lnTo>
                <a:lnTo>
                  <a:pt x="16047" y="2052"/>
                </a:lnTo>
                <a:lnTo>
                  <a:pt x="16022" y="1832"/>
                </a:lnTo>
                <a:lnTo>
                  <a:pt x="15949" y="1636"/>
                </a:lnTo>
                <a:lnTo>
                  <a:pt x="15851" y="1417"/>
                </a:lnTo>
                <a:lnTo>
                  <a:pt x="15754" y="1246"/>
                </a:lnTo>
                <a:lnTo>
                  <a:pt x="15632" y="1050"/>
                </a:lnTo>
                <a:lnTo>
                  <a:pt x="15509" y="879"/>
                </a:lnTo>
                <a:lnTo>
                  <a:pt x="15363" y="708"/>
                </a:lnTo>
                <a:lnTo>
                  <a:pt x="15192" y="562"/>
                </a:lnTo>
                <a:lnTo>
                  <a:pt x="15021" y="440"/>
                </a:lnTo>
                <a:lnTo>
                  <a:pt x="14826" y="318"/>
                </a:lnTo>
                <a:lnTo>
                  <a:pt x="14630" y="195"/>
                </a:lnTo>
                <a:lnTo>
                  <a:pt x="14435" y="122"/>
                </a:lnTo>
                <a:lnTo>
                  <a:pt x="14215" y="49"/>
                </a:lnTo>
                <a:lnTo>
                  <a:pt x="14020" y="24"/>
                </a:lnTo>
                <a:lnTo>
                  <a:pt x="13800" y="0"/>
                </a:lnTo>
                <a:lnTo>
                  <a:pt x="13531" y="24"/>
                </a:lnTo>
                <a:lnTo>
                  <a:pt x="13287" y="98"/>
                </a:lnTo>
                <a:lnTo>
                  <a:pt x="13067" y="195"/>
                </a:lnTo>
                <a:lnTo>
                  <a:pt x="12872" y="366"/>
                </a:lnTo>
                <a:lnTo>
                  <a:pt x="12701" y="562"/>
                </a:lnTo>
                <a:lnTo>
                  <a:pt x="12579" y="782"/>
                </a:lnTo>
                <a:lnTo>
                  <a:pt x="12505" y="977"/>
                </a:lnTo>
                <a:lnTo>
                  <a:pt x="12457" y="1197"/>
                </a:lnTo>
                <a:lnTo>
                  <a:pt x="12383" y="1417"/>
                </a:lnTo>
                <a:lnTo>
                  <a:pt x="12310" y="1612"/>
                </a:lnTo>
                <a:lnTo>
                  <a:pt x="12212" y="1832"/>
                </a:lnTo>
                <a:lnTo>
                  <a:pt x="12041" y="2003"/>
                </a:lnTo>
                <a:lnTo>
                  <a:pt x="11773" y="2271"/>
                </a:lnTo>
                <a:lnTo>
                  <a:pt x="11528" y="2442"/>
                </a:lnTo>
                <a:lnTo>
                  <a:pt x="11309" y="2540"/>
                </a:lnTo>
                <a:lnTo>
                  <a:pt x="11113" y="2589"/>
                </a:lnTo>
                <a:lnTo>
                  <a:pt x="10918" y="2589"/>
                </a:lnTo>
                <a:lnTo>
                  <a:pt x="10747" y="2540"/>
                </a:lnTo>
                <a:lnTo>
                  <a:pt x="10576" y="2418"/>
                </a:lnTo>
                <a:lnTo>
                  <a:pt x="10405" y="2296"/>
                </a:lnTo>
                <a:lnTo>
                  <a:pt x="10234" y="2100"/>
                </a:lnTo>
                <a:lnTo>
                  <a:pt x="10063" y="1905"/>
                </a:lnTo>
                <a:lnTo>
                  <a:pt x="9697" y="1417"/>
                </a:lnTo>
                <a:lnTo>
                  <a:pt x="9257" y="879"/>
                </a:lnTo>
                <a:lnTo>
                  <a:pt x="9013" y="586"/>
                </a:lnTo>
                <a:lnTo>
                  <a:pt x="8744" y="293"/>
                </a:lnTo>
                <a:lnTo>
                  <a:pt x="8598" y="171"/>
                </a:lnTo>
                <a:lnTo>
                  <a:pt x="8402" y="73"/>
                </a:lnTo>
                <a:lnTo>
                  <a:pt x="8231" y="24"/>
                </a:lnTo>
                <a:lnTo>
                  <a:pt x="8036" y="0"/>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783" name="Google Shape;783;p47"/>
          <p:cNvGrpSpPr/>
          <p:nvPr/>
        </p:nvGrpSpPr>
        <p:grpSpPr>
          <a:xfrm>
            <a:off x="3200595" y="1476017"/>
            <a:ext cx="299121" cy="423685"/>
            <a:chOff x="3984000" y="1594200"/>
            <a:chExt cx="357800" cy="506800"/>
          </a:xfrm>
          <a:solidFill>
            <a:schemeClr val="tx1"/>
          </a:solidFill>
        </p:grpSpPr>
        <p:sp>
          <p:nvSpPr>
            <p:cNvPr id="784" name="Google Shape;784;p47"/>
            <p:cNvSpPr/>
            <p:nvPr/>
          </p:nvSpPr>
          <p:spPr>
            <a:xfrm>
              <a:off x="3984000" y="1597875"/>
              <a:ext cx="44575" cy="503125"/>
            </a:xfrm>
            <a:custGeom>
              <a:avLst/>
              <a:gdLst/>
              <a:ahLst/>
              <a:cxnLst/>
              <a:rect l="l" t="t" r="r" b="b"/>
              <a:pathLst>
                <a:path w="1783" h="20125" extrusionOk="0">
                  <a:moveTo>
                    <a:pt x="391" y="0"/>
                  </a:moveTo>
                  <a:lnTo>
                    <a:pt x="293" y="25"/>
                  </a:lnTo>
                  <a:lnTo>
                    <a:pt x="220" y="73"/>
                  </a:lnTo>
                  <a:lnTo>
                    <a:pt x="147" y="147"/>
                  </a:lnTo>
                  <a:lnTo>
                    <a:pt x="98" y="220"/>
                  </a:lnTo>
                  <a:lnTo>
                    <a:pt x="49" y="293"/>
                  </a:lnTo>
                  <a:lnTo>
                    <a:pt x="24" y="391"/>
                  </a:lnTo>
                  <a:lnTo>
                    <a:pt x="0" y="489"/>
                  </a:lnTo>
                  <a:lnTo>
                    <a:pt x="0" y="20125"/>
                  </a:lnTo>
                  <a:lnTo>
                    <a:pt x="1783" y="20125"/>
                  </a:lnTo>
                  <a:lnTo>
                    <a:pt x="1783" y="489"/>
                  </a:lnTo>
                  <a:lnTo>
                    <a:pt x="1783" y="391"/>
                  </a:lnTo>
                  <a:lnTo>
                    <a:pt x="1734" y="293"/>
                  </a:lnTo>
                  <a:lnTo>
                    <a:pt x="1710" y="220"/>
                  </a:lnTo>
                  <a:lnTo>
                    <a:pt x="1636" y="147"/>
                  </a:lnTo>
                  <a:lnTo>
                    <a:pt x="1563" y="73"/>
                  </a:lnTo>
                  <a:lnTo>
                    <a:pt x="1490" y="25"/>
                  </a:lnTo>
                  <a:lnTo>
                    <a:pt x="1392"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785" name="Google Shape;785;p47"/>
            <p:cNvSpPr/>
            <p:nvPr/>
          </p:nvSpPr>
          <p:spPr>
            <a:xfrm>
              <a:off x="4041375" y="1594200"/>
              <a:ext cx="300425" cy="229600"/>
            </a:xfrm>
            <a:custGeom>
              <a:avLst/>
              <a:gdLst/>
              <a:ahLst/>
              <a:cxnLst/>
              <a:rect l="l" t="t" r="r" b="b"/>
              <a:pathLst>
                <a:path w="12017" h="9184" extrusionOk="0">
                  <a:moveTo>
                    <a:pt x="2541" y="1"/>
                  </a:moveTo>
                  <a:lnTo>
                    <a:pt x="2174" y="25"/>
                  </a:lnTo>
                  <a:lnTo>
                    <a:pt x="1808" y="74"/>
                  </a:lnTo>
                  <a:lnTo>
                    <a:pt x="1442" y="123"/>
                  </a:lnTo>
                  <a:lnTo>
                    <a:pt x="1100" y="245"/>
                  </a:lnTo>
                  <a:lnTo>
                    <a:pt x="734" y="367"/>
                  </a:lnTo>
                  <a:lnTo>
                    <a:pt x="367" y="538"/>
                  </a:lnTo>
                  <a:lnTo>
                    <a:pt x="1" y="758"/>
                  </a:lnTo>
                  <a:lnTo>
                    <a:pt x="1" y="8427"/>
                  </a:lnTo>
                  <a:lnTo>
                    <a:pt x="367" y="8207"/>
                  </a:lnTo>
                  <a:lnTo>
                    <a:pt x="734" y="8036"/>
                  </a:lnTo>
                  <a:lnTo>
                    <a:pt x="1100" y="7889"/>
                  </a:lnTo>
                  <a:lnTo>
                    <a:pt x="1442" y="7792"/>
                  </a:lnTo>
                  <a:lnTo>
                    <a:pt x="1808" y="7718"/>
                  </a:lnTo>
                  <a:lnTo>
                    <a:pt x="2174" y="7694"/>
                  </a:lnTo>
                  <a:lnTo>
                    <a:pt x="2541" y="7670"/>
                  </a:lnTo>
                  <a:lnTo>
                    <a:pt x="2883" y="7694"/>
                  </a:lnTo>
                  <a:lnTo>
                    <a:pt x="3249" y="7718"/>
                  </a:lnTo>
                  <a:lnTo>
                    <a:pt x="3615" y="7767"/>
                  </a:lnTo>
                  <a:lnTo>
                    <a:pt x="3982" y="7840"/>
                  </a:lnTo>
                  <a:lnTo>
                    <a:pt x="4324" y="7914"/>
                  </a:lnTo>
                  <a:lnTo>
                    <a:pt x="5056" y="8134"/>
                  </a:lnTo>
                  <a:lnTo>
                    <a:pt x="5765" y="8353"/>
                  </a:lnTo>
                  <a:lnTo>
                    <a:pt x="6497" y="8573"/>
                  </a:lnTo>
                  <a:lnTo>
                    <a:pt x="7206" y="8793"/>
                  </a:lnTo>
                  <a:lnTo>
                    <a:pt x="7938" y="8988"/>
                  </a:lnTo>
                  <a:lnTo>
                    <a:pt x="8305" y="9062"/>
                  </a:lnTo>
                  <a:lnTo>
                    <a:pt x="8647" y="9110"/>
                  </a:lnTo>
                  <a:lnTo>
                    <a:pt x="9013" y="9159"/>
                  </a:lnTo>
                  <a:lnTo>
                    <a:pt x="9379" y="9184"/>
                  </a:lnTo>
                  <a:lnTo>
                    <a:pt x="9746" y="9159"/>
                  </a:lnTo>
                  <a:lnTo>
                    <a:pt x="10088" y="9135"/>
                  </a:lnTo>
                  <a:lnTo>
                    <a:pt x="10454" y="9086"/>
                  </a:lnTo>
                  <a:lnTo>
                    <a:pt x="10820" y="8988"/>
                  </a:lnTo>
                  <a:lnTo>
                    <a:pt x="11187" y="8866"/>
                  </a:lnTo>
                  <a:lnTo>
                    <a:pt x="11529" y="8695"/>
                  </a:lnTo>
                  <a:lnTo>
                    <a:pt x="11699" y="8598"/>
                  </a:lnTo>
                  <a:lnTo>
                    <a:pt x="11822" y="8500"/>
                  </a:lnTo>
                  <a:lnTo>
                    <a:pt x="11895" y="8378"/>
                  </a:lnTo>
                  <a:lnTo>
                    <a:pt x="11968" y="8256"/>
                  </a:lnTo>
                  <a:lnTo>
                    <a:pt x="12017" y="8134"/>
                  </a:lnTo>
                  <a:lnTo>
                    <a:pt x="12017" y="8011"/>
                  </a:lnTo>
                  <a:lnTo>
                    <a:pt x="11968" y="7914"/>
                  </a:lnTo>
                  <a:lnTo>
                    <a:pt x="11919" y="7816"/>
                  </a:lnTo>
                  <a:lnTo>
                    <a:pt x="11529" y="7425"/>
                  </a:lnTo>
                  <a:lnTo>
                    <a:pt x="11138" y="6961"/>
                  </a:lnTo>
                  <a:lnTo>
                    <a:pt x="10771" y="6473"/>
                  </a:lnTo>
                  <a:lnTo>
                    <a:pt x="10381" y="5960"/>
                  </a:lnTo>
                  <a:lnTo>
                    <a:pt x="10307" y="5813"/>
                  </a:lnTo>
                  <a:lnTo>
                    <a:pt x="10259" y="5667"/>
                  </a:lnTo>
                  <a:lnTo>
                    <a:pt x="10234" y="5496"/>
                  </a:lnTo>
                  <a:lnTo>
                    <a:pt x="10210" y="5300"/>
                  </a:lnTo>
                  <a:lnTo>
                    <a:pt x="10234" y="5130"/>
                  </a:lnTo>
                  <a:lnTo>
                    <a:pt x="10259" y="4959"/>
                  </a:lnTo>
                  <a:lnTo>
                    <a:pt x="10307" y="4788"/>
                  </a:lnTo>
                  <a:lnTo>
                    <a:pt x="10381" y="4617"/>
                  </a:lnTo>
                  <a:lnTo>
                    <a:pt x="10771" y="3884"/>
                  </a:lnTo>
                  <a:lnTo>
                    <a:pt x="11138" y="3127"/>
                  </a:lnTo>
                  <a:lnTo>
                    <a:pt x="11529" y="2345"/>
                  </a:lnTo>
                  <a:lnTo>
                    <a:pt x="11919" y="1490"/>
                  </a:lnTo>
                  <a:lnTo>
                    <a:pt x="11993" y="1320"/>
                  </a:lnTo>
                  <a:lnTo>
                    <a:pt x="12017" y="1173"/>
                  </a:lnTo>
                  <a:lnTo>
                    <a:pt x="12017" y="1051"/>
                  </a:lnTo>
                  <a:lnTo>
                    <a:pt x="11968" y="978"/>
                  </a:lnTo>
                  <a:lnTo>
                    <a:pt x="11895" y="953"/>
                  </a:lnTo>
                  <a:lnTo>
                    <a:pt x="11822" y="929"/>
                  </a:lnTo>
                  <a:lnTo>
                    <a:pt x="11699" y="978"/>
                  </a:lnTo>
                  <a:lnTo>
                    <a:pt x="11529" y="1026"/>
                  </a:lnTo>
                  <a:lnTo>
                    <a:pt x="11187" y="1197"/>
                  </a:lnTo>
                  <a:lnTo>
                    <a:pt x="10820" y="1320"/>
                  </a:lnTo>
                  <a:lnTo>
                    <a:pt x="10454" y="1417"/>
                  </a:lnTo>
                  <a:lnTo>
                    <a:pt x="10088" y="1466"/>
                  </a:lnTo>
                  <a:lnTo>
                    <a:pt x="9746" y="1515"/>
                  </a:lnTo>
                  <a:lnTo>
                    <a:pt x="9379" y="1515"/>
                  </a:lnTo>
                  <a:lnTo>
                    <a:pt x="9013" y="1490"/>
                  </a:lnTo>
                  <a:lnTo>
                    <a:pt x="8647" y="1466"/>
                  </a:lnTo>
                  <a:lnTo>
                    <a:pt x="8305" y="1393"/>
                  </a:lnTo>
                  <a:lnTo>
                    <a:pt x="7938" y="1320"/>
                  </a:lnTo>
                  <a:lnTo>
                    <a:pt x="7206" y="1149"/>
                  </a:lnTo>
                  <a:lnTo>
                    <a:pt x="6497" y="929"/>
                  </a:lnTo>
                  <a:lnTo>
                    <a:pt x="5765" y="685"/>
                  </a:lnTo>
                  <a:lnTo>
                    <a:pt x="5056" y="465"/>
                  </a:lnTo>
                  <a:lnTo>
                    <a:pt x="4324" y="269"/>
                  </a:lnTo>
                  <a:lnTo>
                    <a:pt x="3982" y="172"/>
                  </a:lnTo>
                  <a:lnTo>
                    <a:pt x="3615" y="98"/>
                  </a:lnTo>
                  <a:lnTo>
                    <a:pt x="3249" y="50"/>
                  </a:lnTo>
                  <a:lnTo>
                    <a:pt x="2883" y="25"/>
                  </a:lnTo>
                  <a:lnTo>
                    <a:pt x="254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786" name="Google Shape;786;p47"/>
          <p:cNvGrpSpPr/>
          <p:nvPr/>
        </p:nvGrpSpPr>
        <p:grpSpPr>
          <a:xfrm>
            <a:off x="3716637" y="1566869"/>
            <a:ext cx="394090" cy="241980"/>
            <a:chOff x="4601275" y="1702875"/>
            <a:chExt cx="471400" cy="289450"/>
          </a:xfrm>
          <a:solidFill>
            <a:schemeClr val="tx1"/>
          </a:solidFill>
        </p:grpSpPr>
        <p:sp>
          <p:nvSpPr>
            <p:cNvPr id="787" name="Google Shape;787;p47"/>
            <p:cNvSpPr/>
            <p:nvPr/>
          </p:nvSpPr>
          <p:spPr>
            <a:xfrm>
              <a:off x="4816200" y="1702875"/>
              <a:ext cx="41550" cy="41550"/>
            </a:xfrm>
            <a:custGeom>
              <a:avLst/>
              <a:gdLst/>
              <a:ahLst/>
              <a:cxnLst/>
              <a:rect l="l" t="t" r="r" b="b"/>
              <a:pathLst>
                <a:path w="1662" h="1662" extrusionOk="0">
                  <a:moveTo>
                    <a:pt x="831" y="1"/>
                  </a:moveTo>
                  <a:lnTo>
                    <a:pt x="660" y="25"/>
                  </a:lnTo>
                  <a:lnTo>
                    <a:pt x="514" y="74"/>
                  </a:lnTo>
                  <a:lnTo>
                    <a:pt x="367" y="148"/>
                  </a:lnTo>
                  <a:lnTo>
                    <a:pt x="245" y="245"/>
                  </a:lnTo>
                  <a:lnTo>
                    <a:pt x="147" y="367"/>
                  </a:lnTo>
                  <a:lnTo>
                    <a:pt x="74" y="514"/>
                  </a:lnTo>
                  <a:lnTo>
                    <a:pt x="25" y="660"/>
                  </a:lnTo>
                  <a:lnTo>
                    <a:pt x="1" y="831"/>
                  </a:lnTo>
                  <a:lnTo>
                    <a:pt x="25" y="1002"/>
                  </a:lnTo>
                  <a:lnTo>
                    <a:pt x="74" y="1173"/>
                  </a:lnTo>
                  <a:lnTo>
                    <a:pt x="147" y="1295"/>
                  </a:lnTo>
                  <a:lnTo>
                    <a:pt x="245" y="1418"/>
                  </a:lnTo>
                  <a:lnTo>
                    <a:pt x="367" y="1540"/>
                  </a:lnTo>
                  <a:lnTo>
                    <a:pt x="514" y="1613"/>
                  </a:lnTo>
                  <a:lnTo>
                    <a:pt x="660" y="1662"/>
                  </a:lnTo>
                  <a:lnTo>
                    <a:pt x="1002" y="1662"/>
                  </a:lnTo>
                  <a:lnTo>
                    <a:pt x="1149" y="1613"/>
                  </a:lnTo>
                  <a:lnTo>
                    <a:pt x="1295" y="1540"/>
                  </a:lnTo>
                  <a:lnTo>
                    <a:pt x="1417" y="1418"/>
                  </a:lnTo>
                  <a:lnTo>
                    <a:pt x="1515" y="1295"/>
                  </a:lnTo>
                  <a:lnTo>
                    <a:pt x="1588" y="1173"/>
                  </a:lnTo>
                  <a:lnTo>
                    <a:pt x="1637" y="1002"/>
                  </a:lnTo>
                  <a:lnTo>
                    <a:pt x="1661" y="831"/>
                  </a:lnTo>
                  <a:lnTo>
                    <a:pt x="1637" y="660"/>
                  </a:lnTo>
                  <a:lnTo>
                    <a:pt x="1588" y="514"/>
                  </a:lnTo>
                  <a:lnTo>
                    <a:pt x="1515" y="367"/>
                  </a:lnTo>
                  <a:lnTo>
                    <a:pt x="1417" y="245"/>
                  </a:lnTo>
                  <a:lnTo>
                    <a:pt x="1295" y="148"/>
                  </a:lnTo>
                  <a:lnTo>
                    <a:pt x="1149" y="74"/>
                  </a:lnTo>
                  <a:lnTo>
                    <a:pt x="1002" y="25"/>
                  </a:lnTo>
                  <a:lnTo>
                    <a:pt x="83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788" name="Google Shape;788;p47"/>
            <p:cNvSpPr/>
            <p:nvPr/>
          </p:nvSpPr>
          <p:spPr>
            <a:xfrm>
              <a:off x="5031125" y="1757225"/>
              <a:ext cx="41550" cy="41550"/>
            </a:xfrm>
            <a:custGeom>
              <a:avLst/>
              <a:gdLst/>
              <a:ahLst/>
              <a:cxnLst/>
              <a:rect l="l" t="t" r="r" b="b"/>
              <a:pathLst>
                <a:path w="1662" h="1662" extrusionOk="0">
                  <a:moveTo>
                    <a:pt x="831" y="1"/>
                  </a:moveTo>
                  <a:lnTo>
                    <a:pt x="660" y="25"/>
                  </a:lnTo>
                  <a:lnTo>
                    <a:pt x="513" y="74"/>
                  </a:lnTo>
                  <a:lnTo>
                    <a:pt x="367" y="147"/>
                  </a:lnTo>
                  <a:lnTo>
                    <a:pt x="245" y="245"/>
                  </a:lnTo>
                  <a:lnTo>
                    <a:pt x="147" y="367"/>
                  </a:lnTo>
                  <a:lnTo>
                    <a:pt x="74" y="514"/>
                  </a:lnTo>
                  <a:lnTo>
                    <a:pt x="25" y="684"/>
                  </a:lnTo>
                  <a:lnTo>
                    <a:pt x="1" y="831"/>
                  </a:lnTo>
                  <a:lnTo>
                    <a:pt x="25" y="1002"/>
                  </a:lnTo>
                  <a:lnTo>
                    <a:pt x="74" y="1173"/>
                  </a:lnTo>
                  <a:lnTo>
                    <a:pt x="147" y="1295"/>
                  </a:lnTo>
                  <a:lnTo>
                    <a:pt x="245" y="1417"/>
                  </a:lnTo>
                  <a:lnTo>
                    <a:pt x="367" y="1539"/>
                  </a:lnTo>
                  <a:lnTo>
                    <a:pt x="513" y="1613"/>
                  </a:lnTo>
                  <a:lnTo>
                    <a:pt x="660" y="1661"/>
                  </a:lnTo>
                  <a:lnTo>
                    <a:pt x="1002" y="1661"/>
                  </a:lnTo>
                  <a:lnTo>
                    <a:pt x="1148" y="1613"/>
                  </a:lnTo>
                  <a:lnTo>
                    <a:pt x="1295" y="1539"/>
                  </a:lnTo>
                  <a:lnTo>
                    <a:pt x="1417" y="1417"/>
                  </a:lnTo>
                  <a:lnTo>
                    <a:pt x="1515" y="1295"/>
                  </a:lnTo>
                  <a:lnTo>
                    <a:pt x="1588" y="1173"/>
                  </a:lnTo>
                  <a:lnTo>
                    <a:pt x="1637" y="1002"/>
                  </a:lnTo>
                  <a:lnTo>
                    <a:pt x="1661" y="831"/>
                  </a:lnTo>
                  <a:lnTo>
                    <a:pt x="1637" y="684"/>
                  </a:lnTo>
                  <a:lnTo>
                    <a:pt x="1588" y="514"/>
                  </a:lnTo>
                  <a:lnTo>
                    <a:pt x="1515" y="367"/>
                  </a:lnTo>
                  <a:lnTo>
                    <a:pt x="1417" y="245"/>
                  </a:lnTo>
                  <a:lnTo>
                    <a:pt x="1295" y="147"/>
                  </a:lnTo>
                  <a:lnTo>
                    <a:pt x="1148" y="74"/>
                  </a:lnTo>
                  <a:lnTo>
                    <a:pt x="1002" y="25"/>
                  </a:lnTo>
                  <a:lnTo>
                    <a:pt x="83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789" name="Google Shape;789;p47"/>
            <p:cNvSpPr/>
            <p:nvPr/>
          </p:nvSpPr>
          <p:spPr>
            <a:xfrm>
              <a:off x="4634875" y="1756000"/>
              <a:ext cx="404225" cy="178325"/>
            </a:xfrm>
            <a:custGeom>
              <a:avLst/>
              <a:gdLst/>
              <a:ahLst/>
              <a:cxnLst/>
              <a:rect l="l" t="t" r="r" b="b"/>
              <a:pathLst>
                <a:path w="16169" h="7133" extrusionOk="0">
                  <a:moveTo>
                    <a:pt x="7742" y="1"/>
                  </a:moveTo>
                  <a:lnTo>
                    <a:pt x="5007" y="3444"/>
                  </a:lnTo>
                  <a:lnTo>
                    <a:pt x="464" y="1784"/>
                  </a:lnTo>
                  <a:lnTo>
                    <a:pt x="366" y="1881"/>
                  </a:lnTo>
                  <a:lnTo>
                    <a:pt x="244" y="1979"/>
                  </a:lnTo>
                  <a:lnTo>
                    <a:pt x="122" y="2052"/>
                  </a:lnTo>
                  <a:lnTo>
                    <a:pt x="0" y="2101"/>
                  </a:lnTo>
                  <a:lnTo>
                    <a:pt x="1465" y="7132"/>
                  </a:lnTo>
                  <a:lnTo>
                    <a:pt x="14703" y="7132"/>
                  </a:lnTo>
                  <a:lnTo>
                    <a:pt x="16168" y="2101"/>
                  </a:lnTo>
                  <a:lnTo>
                    <a:pt x="16046" y="2052"/>
                  </a:lnTo>
                  <a:lnTo>
                    <a:pt x="15924" y="1979"/>
                  </a:lnTo>
                  <a:lnTo>
                    <a:pt x="15802" y="1881"/>
                  </a:lnTo>
                  <a:lnTo>
                    <a:pt x="15704" y="1784"/>
                  </a:lnTo>
                  <a:lnTo>
                    <a:pt x="11161" y="3444"/>
                  </a:lnTo>
                  <a:lnTo>
                    <a:pt x="8426" y="1"/>
                  </a:lnTo>
                  <a:lnTo>
                    <a:pt x="8255" y="25"/>
                  </a:lnTo>
                  <a:lnTo>
                    <a:pt x="7913" y="25"/>
                  </a:lnTo>
                  <a:lnTo>
                    <a:pt x="774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790" name="Google Shape;790;p47"/>
            <p:cNvSpPr/>
            <p:nvPr/>
          </p:nvSpPr>
          <p:spPr>
            <a:xfrm>
              <a:off x="4601275" y="1757225"/>
              <a:ext cx="41550" cy="41550"/>
            </a:xfrm>
            <a:custGeom>
              <a:avLst/>
              <a:gdLst/>
              <a:ahLst/>
              <a:cxnLst/>
              <a:rect l="l" t="t" r="r" b="b"/>
              <a:pathLst>
                <a:path w="1662" h="1662" extrusionOk="0">
                  <a:moveTo>
                    <a:pt x="831" y="1"/>
                  </a:moveTo>
                  <a:lnTo>
                    <a:pt x="660" y="25"/>
                  </a:lnTo>
                  <a:lnTo>
                    <a:pt x="514" y="74"/>
                  </a:lnTo>
                  <a:lnTo>
                    <a:pt x="367" y="147"/>
                  </a:lnTo>
                  <a:lnTo>
                    <a:pt x="245" y="245"/>
                  </a:lnTo>
                  <a:lnTo>
                    <a:pt x="147" y="367"/>
                  </a:lnTo>
                  <a:lnTo>
                    <a:pt x="74" y="514"/>
                  </a:lnTo>
                  <a:lnTo>
                    <a:pt x="25" y="684"/>
                  </a:lnTo>
                  <a:lnTo>
                    <a:pt x="1" y="831"/>
                  </a:lnTo>
                  <a:lnTo>
                    <a:pt x="25" y="1002"/>
                  </a:lnTo>
                  <a:lnTo>
                    <a:pt x="74" y="1173"/>
                  </a:lnTo>
                  <a:lnTo>
                    <a:pt x="147" y="1295"/>
                  </a:lnTo>
                  <a:lnTo>
                    <a:pt x="245" y="1417"/>
                  </a:lnTo>
                  <a:lnTo>
                    <a:pt x="367" y="1539"/>
                  </a:lnTo>
                  <a:lnTo>
                    <a:pt x="514" y="1613"/>
                  </a:lnTo>
                  <a:lnTo>
                    <a:pt x="660" y="1661"/>
                  </a:lnTo>
                  <a:lnTo>
                    <a:pt x="1002" y="1661"/>
                  </a:lnTo>
                  <a:lnTo>
                    <a:pt x="1149" y="1613"/>
                  </a:lnTo>
                  <a:lnTo>
                    <a:pt x="1295" y="1539"/>
                  </a:lnTo>
                  <a:lnTo>
                    <a:pt x="1417" y="1417"/>
                  </a:lnTo>
                  <a:lnTo>
                    <a:pt x="1515" y="1295"/>
                  </a:lnTo>
                  <a:lnTo>
                    <a:pt x="1588" y="1173"/>
                  </a:lnTo>
                  <a:lnTo>
                    <a:pt x="1637" y="1002"/>
                  </a:lnTo>
                  <a:lnTo>
                    <a:pt x="1662" y="831"/>
                  </a:lnTo>
                  <a:lnTo>
                    <a:pt x="1637" y="684"/>
                  </a:lnTo>
                  <a:lnTo>
                    <a:pt x="1588" y="514"/>
                  </a:lnTo>
                  <a:lnTo>
                    <a:pt x="1515" y="367"/>
                  </a:lnTo>
                  <a:lnTo>
                    <a:pt x="1417" y="245"/>
                  </a:lnTo>
                  <a:lnTo>
                    <a:pt x="1295" y="147"/>
                  </a:lnTo>
                  <a:lnTo>
                    <a:pt x="1149" y="74"/>
                  </a:lnTo>
                  <a:lnTo>
                    <a:pt x="1002" y="25"/>
                  </a:lnTo>
                  <a:lnTo>
                    <a:pt x="83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791" name="Google Shape;791;p47"/>
            <p:cNvSpPr/>
            <p:nvPr/>
          </p:nvSpPr>
          <p:spPr>
            <a:xfrm>
              <a:off x="4673325" y="1947725"/>
              <a:ext cx="327300" cy="44600"/>
            </a:xfrm>
            <a:custGeom>
              <a:avLst/>
              <a:gdLst/>
              <a:ahLst/>
              <a:cxnLst/>
              <a:rect l="l" t="t" r="r" b="b"/>
              <a:pathLst>
                <a:path w="13092" h="1784" extrusionOk="0">
                  <a:moveTo>
                    <a:pt x="1" y="1"/>
                  </a:moveTo>
                  <a:lnTo>
                    <a:pt x="514" y="1784"/>
                  </a:lnTo>
                  <a:lnTo>
                    <a:pt x="1808" y="1686"/>
                  </a:lnTo>
                  <a:lnTo>
                    <a:pt x="3249" y="1588"/>
                  </a:lnTo>
                  <a:lnTo>
                    <a:pt x="4836" y="1539"/>
                  </a:lnTo>
                  <a:lnTo>
                    <a:pt x="8256" y="1539"/>
                  </a:lnTo>
                  <a:lnTo>
                    <a:pt x="9843" y="1588"/>
                  </a:lnTo>
                  <a:lnTo>
                    <a:pt x="11284" y="1661"/>
                  </a:lnTo>
                  <a:lnTo>
                    <a:pt x="12579" y="1784"/>
                  </a:lnTo>
                  <a:lnTo>
                    <a:pt x="1309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792" name="Google Shape;792;p47"/>
          <p:cNvGrpSpPr/>
          <p:nvPr/>
        </p:nvGrpSpPr>
        <p:grpSpPr>
          <a:xfrm>
            <a:off x="4299057" y="1507659"/>
            <a:ext cx="356303" cy="360400"/>
            <a:chOff x="5297950" y="1632050"/>
            <a:chExt cx="426200" cy="431100"/>
          </a:xfrm>
          <a:solidFill>
            <a:schemeClr val="tx1"/>
          </a:solidFill>
        </p:grpSpPr>
        <p:sp>
          <p:nvSpPr>
            <p:cNvPr id="793" name="Google Shape;793;p47"/>
            <p:cNvSpPr/>
            <p:nvPr/>
          </p:nvSpPr>
          <p:spPr>
            <a:xfrm>
              <a:off x="5404800" y="1936125"/>
              <a:ext cx="212500" cy="127025"/>
            </a:xfrm>
            <a:custGeom>
              <a:avLst/>
              <a:gdLst/>
              <a:ahLst/>
              <a:cxnLst/>
              <a:rect l="l" t="t" r="r" b="b"/>
              <a:pathLst>
                <a:path w="8500" h="5081" extrusionOk="0">
                  <a:moveTo>
                    <a:pt x="3175" y="1"/>
                  </a:moveTo>
                  <a:lnTo>
                    <a:pt x="3175" y="2834"/>
                  </a:lnTo>
                  <a:lnTo>
                    <a:pt x="2614" y="2956"/>
                  </a:lnTo>
                  <a:lnTo>
                    <a:pt x="2076" y="3102"/>
                  </a:lnTo>
                  <a:lnTo>
                    <a:pt x="1588" y="3298"/>
                  </a:lnTo>
                  <a:lnTo>
                    <a:pt x="1148" y="3493"/>
                  </a:lnTo>
                  <a:lnTo>
                    <a:pt x="782" y="3713"/>
                  </a:lnTo>
                  <a:lnTo>
                    <a:pt x="611" y="3859"/>
                  </a:lnTo>
                  <a:lnTo>
                    <a:pt x="464" y="3982"/>
                  </a:lnTo>
                  <a:lnTo>
                    <a:pt x="318" y="4128"/>
                  </a:lnTo>
                  <a:lnTo>
                    <a:pt x="196" y="4275"/>
                  </a:lnTo>
                  <a:lnTo>
                    <a:pt x="74" y="4421"/>
                  </a:lnTo>
                  <a:lnTo>
                    <a:pt x="0" y="4592"/>
                  </a:lnTo>
                  <a:lnTo>
                    <a:pt x="171" y="4665"/>
                  </a:lnTo>
                  <a:lnTo>
                    <a:pt x="416" y="4739"/>
                  </a:lnTo>
                  <a:lnTo>
                    <a:pt x="782" y="4836"/>
                  </a:lnTo>
                  <a:lnTo>
                    <a:pt x="1344" y="4910"/>
                  </a:lnTo>
                  <a:lnTo>
                    <a:pt x="2101" y="5007"/>
                  </a:lnTo>
                  <a:lnTo>
                    <a:pt x="3053" y="5056"/>
                  </a:lnTo>
                  <a:lnTo>
                    <a:pt x="4250" y="5081"/>
                  </a:lnTo>
                  <a:lnTo>
                    <a:pt x="5447" y="5056"/>
                  </a:lnTo>
                  <a:lnTo>
                    <a:pt x="6399" y="5007"/>
                  </a:lnTo>
                  <a:lnTo>
                    <a:pt x="7156" y="4910"/>
                  </a:lnTo>
                  <a:lnTo>
                    <a:pt x="7718" y="4836"/>
                  </a:lnTo>
                  <a:lnTo>
                    <a:pt x="8084" y="4739"/>
                  </a:lnTo>
                  <a:lnTo>
                    <a:pt x="8329" y="4665"/>
                  </a:lnTo>
                  <a:lnTo>
                    <a:pt x="8500" y="4592"/>
                  </a:lnTo>
                  <a:lnTo>
                    <a:pt x="8426" y="4421"/>
                  </a:lnTo>
                  <a:lnTo>
                    <a:pt x="8304" y="4275"/>
                  </a:lnTo>
                  <a:lnTo>
                    <a:pt x="8182" y="4128"/>
                  </a:lnTo>
                  <a:lnTo>
                    <a:pt x="8036" y="3982"/>
                  </a:lnTo>
                  <a:lnTo>
                    <a:pt x="7889" y="3859"/>
                  </a:lnTo>
                  <a:lnTo>
                    <a:pt x="7718" y="3713"/>
                  </a:lnTo>
                  <a:lnTo>
                    <a:pt x="7352" y="3493"/>
                  </a:lnTo>
                  <a:lnTo>
                    <a:pt x="6912" y="3298"/>
                  </a:lnTo>
                  <a:lnTo>
                    <a:pt x="6424" y="3102"/>
                  </a:lnTo>
                  <a:lnTo>
                    <a:pt x="5886" y="2956"/>
                  </a:lnTo>
                  <a:lnTo>
                    <a:pt x="5325" y="2834"/>
                  </a:lnTo>
                  <a:lnTo>
                    <a:pt x="5325" y="1"/>
                  </a:lnTo>
                  <a:lnTo>
                    <a:pt x="5032" y="49"/>
                  </a:lnTo>
                  <a:lnTo>
                    <a:pt x="4763" y="98"/>
                  </a:lnTo>
                  <a:lnTo>
                    <a:pt x="4250" y="123"/>
                  </a:lnTo>
                  <a:lnTo>
                    <a:pt x="3737" y="98"/>
                  </a:lnTo>
                  <a:lnTo>
                    <a:pt x="3469" y="49"/>
                  </a:lnTo>
                  <a:lnTo>
                    <a:pt x="3175"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794" name="Google Shape;794;p47"/>
            <p:cNvSpPr/>
            <p:nvPr/>
          </p:nvSpPr>
          <p:spPr>
            <a:xfrm>
              <a:off x="5297950" y="1632050"/>
              <a:ext cx="426200" cy="294950"/>
            </a:xfrm>
            <a:custGeom>
              <a:avLst/>
              <a:gdLst/>
              <a:ahLst/>
              <a:cxnLst/>
              <a:rect l="l" t="t" r="r" b="b"/>
              <a:pathLst>
                <a:path w="17048" h="11798" extrusionOk="0">
                  <a:moveTo>
                    <a:pt x="8524" y="2956"/>
                  </a:moveTo>
                  <a:lnTo>
                    <a:pt x="8573" y="2981"/>
                  </a:lnTo>
                  <a:lnTo>
                    <a:pt x="8622" y="3054"/>
                  </a:lnTo>
                  <a:lnTo>
                    <a:pt x="9086" y="4128"/>
                  </a:lnTo>
                  <a:lnTo>
                    <a:pt x="9135" y="4202"/>
                  </a:lnTo>
                  <a:lnTo>
                    <a:pt x="9208" y="4275"/>
                  </a:lnTo>
                  <a:lnTo>
                    <a:pt x="9306" y="4324"/>
                  </a:lnTo>
                  <a:lnTo>
                    <a:pt x="9403" y="4348"/>
                  </a:lnTo>
                  <a:lnTo>
                    <a:pt x="10576" y="4470"/>
                  </a:lnTo>
                  <a:lnTo>
                    <a:pt x="10649" y="4495"/>
                  </a:lnTo>
                  <a:lnTo>
                    <a:pt x="10698" y="4519"/>
                  </a:lnTo>
                  <a:lnTo>
                    <a:pt x="10673" y="4592"/>
                  </a:lnTo>
                  <a:lnTo>
                    <a:pt x="10624" y="4641"/>
                  </a:lnTo>
                  <a:lnTo>
                    <a:pt x="9745" y="5423"/>
                  </a:lnTo>
                  <a:lnTo>
                    <a:pt x="9696" y="5496"/>
                  </a:lnTo>
                  <a:lnTo>
                    <a:pt x="9648" y="5594"/>
                  </a:lnTo>
                  <a:lnTo>
                    <a:pt x="9623" y="5691"/>
                  </a:lnTo>
                  <a:lnTo>
                    <a:pt x="9623" y="5789"/>
                  </a:lnTo>
                  <a:lnTo>
                    <a:pt x="9892" y="6961"/>
                  </a:lnTo>
                  <a:lnTo>
                    <a:pt x="9892" y="7035"/>
                  </a:lnTo>
                  <a:lnTo>
                    <a:pt x="9867" y="7084"/>
                  </a:lnTo>
                  <a:lnTo>
                    <a:pt x="9818" y="7084"/>
                  </a:lnTo>
                  <a:lnTo>
                    <a:pt x="9745" y="7059"/>
                  </a:lnTo>
                  <a:lnTo>
                    <a:pt x="8719" y="6473"/>
                  </a:lnTo>
                  <a:lnTo>
                    <a:pt x="8622" y="6424"/>
                  </a:lnTo>
                  <a:lnTo>
                    <a:pt x="8426" y="6424"/>
                  </a:lnTo>
                  <a:lnTo>
                    <a:pt x="8329" y="6473"/>
                  </a:lnTo>
                  <a:lnTo>
                    <a:pt x="7303" y="7059"/>
                  </a:lnTo>
                  <a:lnTo>
                    <a:pt x="7230" y="7084"/>
                  </a:lnTo>
                  <a:lnTo>
                    <a:pt x="7181" y="7084"/>
                  </a:lnTo>
                  <a:lnTo>
                    <a:pt x="7156" y="7035"/>
                  </a:lnTo>
                  <a:lnTo>
                    <a:pt x="7156" y="6961"/>
                  </a:lnTo>
                  <a:lnTo>
                    <a:pt x="7425" y="5789"/>
                  </a:lnTo>
                  <a:lnTo>
                    <a:pt x="7425" y="5691"/>
                  </a:lnTo>
                  <a:lnTo>
                    <a:pt x="7401" y="5594"/>
                  </a:lnTo>
                  <a:lnTo>
                    <a:pt x="7352" y="5496"/>
                  </a:lnTo>
                  <a:lnTo>
                    <a:pt x="7303" y="5423"/>
                  </a:lnTo>
                  <a:lnTo>
                    <a:pt x="6424" y="4641"/>
                  </a:lnTo>
                  <a:lnTo>
                    <a:pt x="6375" y="4592"/>
                  </a:lnTo>
                  <a:lnTo>
                    <a:pt x="6350" y="4519"/>
                  </a:lnTo>
                  <a:lnTo>
                    <a:pt x="6399" y="4495"/>
                  </a:lnTo>
                  <a:lnTo>
                    <a:pt x="6473" y="4470"/>
                  </a:lnTo>
                  <a:lnTo>
                    <a:pt x="7645" y="4348"/>
                  </a:lnTo>
                  <a:lnTo>
                    <a:pt x="7743" y="4324"/>
                  </a:lnTo>
                  <a:lnTo>
                    <a:pt x="7840" y="4275"/>
                  </a:lnTo>
                  <a:lnTo>
                    <a:pt x="7913" y="4202"/>
                  </a:lnTo>
                  <a:lnTo>
                    <a:pt x="7962" y="4128"/>
                  </a:lnTo>
                  <a:lnTo>
                    <a:pt x="8426" y="3054"/>
                  </a:lnTo>
                  <a:lnTo>
                    <a:pt x="8475" y="2981"/>
                  </a:lnTo>
                  <a:lnTo>
                    <a:pt x="8524" y="2956"/>
                  </a:lnTo>
                  <a:close/>
                  <a:moveTo>
                    <a:pt x="15973" y="2150"/>
                  </a:moveTo>
                  <a:lnTo>
                    <a:pt x="15973" y="2516"/>
                  </a:lnTo>
                  <a:lnTo>
                    <a:pt x="15924" y="2932"/>
                  </a:lnTo>
                  <a:lnTo>
                    <a:pt x="15875" y="3371"/>
                  </a:lnTo>
                  <a:lnTo>
                    <a:pt x="15802" y="3835"/>
                  </a:lnTo>
                  <a:lnTo>
                    <a:pt x="15704" y="4299"/>
                  </a:lnTo>
                  <a:lnTo>
                    <a:pt x="15558" y="4788"/>
                  </a:lnTo>
                  <a:lnTo>
                    <a:pt x="15411" y="5252"/>
                  </a:lnTo>
                  <a:lnTo>
                    <a:pt x="15216" y="5740"/>
                  </a:lnTo>
                  <a:lnTo>
                    <a:pt x="14996" y="6204"/>
                  </a:lnTo>
                  <a:lnTo>
                    <a:pt x="14752" y="6620"/>
                  </a:lnTo>
                  <a:lnTo>
                    <a:pt x="14459" y="7035"/>
                  </a:lnTo>
                  <a:lnTo>
                    <a:pt x="14141" y="7426"/>
                  </a:lnTo>
                  <a:lnTo>
                    <a:pt x="13799" y="7767"/>
                  </a:lnTo>
                  <a:lnTo>
                    <a:pt x="13604" y="7914"/>
                  </a:lnTo>
                  <a:lnTo>
                    <a:pt x="13409" y="8061"/>
                  </a:lnTo>
                  <a:lnTo>
                    <a:pt x="13213" y="8183"/>
                  </a:lnTo>
                  <a:lnTo>
                    <a:pt x="12993" y="8305"/>
                  </a:lnTo>
                  <a:lnTo>
                    <a:pt x="12774" y="8402"/>
                  </a:lnTo>
                  <a:lnTo>
                    <a:pt x="12529" y="8476"/>
                  </a:lnTo>
                  <a:lnTo>
                    <a:pt x="12529" y="8476"/>
                  </a:lnTo>
                  <a:lnTo>
                    <a:pt x="12823" y="7767"/>
                  </a:lnTo>
                  <a:lnTo>
                    <a:pt x="13042" y="7059"/>
                  </a:lnTo>
                  <a:lnTo>
                    <a:pt x="13262" y="6351"/>
                  </a:lnTo>
                  <a:lnTo>
                    <a:pt x="13433" y="5618"/>
                  </a:lnTo>
                  <a:lnTo>
                    <a:pt x="13555" y="4837"/>
                  </a:lnTo>
                  <a:lnTo>
                    <a:pt x="13677" y="4031"/>
                  </a:lnTo>
                  <a:lnTo>
                    <a:pt x="13751" y="3127"/>
                  </a:lnTo>
                  <a:lnTo>
                    <a:pt x="13799" y="2150"/>
                  </a:lnTo>
                  <a:close/>
                  <a:moveTo>
                    <a:pt x="3249" y="2150"/>
                  </a:moveTo>
                  <a:lnTo>
                    <a:pt x="3298" y="3127"/>
                  </a:lnTo>
                  <a:lnTo>
                    <a:pt x="3371" y="4031"/>
                  </a:lnTo>
                  <a:lnTo>
                    <a:pt x="3493" y="4837"/>
                  </a:lnTo>
                  <a:lnTo>
                    <a:pt x="3615" y="5618"/>
                  </a:lnTo>
                  <a:lnTo>
                    <a:pt x="3786" y="6351"/>
                  </a:lnTo>
                  <a:lnTo>
                    <a:pt x="4006" y="7059"/>
                  </a:lnTo>
                  <a:lnTo>
                    <a:pt x="4226" y="7767"/>
                  </a:lnTo>
                  <a:lnTo>
                    <a:pt x="4519" y="8476"/>
                  </a:lnTo>
                  <a:lnTo>
                    <a:pt x="4274" y="8402"/>
                  </a:lnTo>
                  <a:lnTo>
                    <a:pt x="4055" y="8305"/>
                  </a:lnTo>
                  <a:lnTo>
                    <a:pt x="3835" y="8183"/>
                  </a:lnTo>
                  <a:lnTo>
                    <a:pt x="3639" y="8061"/>
                  </a:lnTo>
                  <a:lnTo>
                    <a:pt x="3444" y="7914"/>
                  </a:lnTo>
                  <a:lnTo>
                    <a:pt x="3249" y="7767"/>
                  </a:lnTo>
                  <a:lnTo>
                    <a:pt x="2907" y="7426"/>
                  </a:lnTo>
                  <a:lnTo>
                    <a:pt x="2589" y="7035"/>
                  </a:lnTo>
                  <a:lnTo>
                    <a:pt x="2296" y="6620"/>
                  </a:lnTo>
                  <a:lnTo>
                    <a:pt x="2052" y="6204"/>
                  </a:lnTo>
                  <a:lnTo>
                    <a:pt x="1832" y="5740"/>
                  </a:lnTo>
                  <a:lnTo>
                    <a:pt x="1637" y="5252"/>
                  </a:lnTo>
                  <a:lnTo>
                    <a:pt x="1490" y="4788"/>
                  </a:lnTo>
                  <a:lnTo>
                    <a:pt x="1344" y="4299"/>
                  </a:lnTo>
                  <a:lnTo>
                    <a:pt x="1246" y="3835"/>
                  </a:lnTo>
                  <a:lnTo>
                    <a:pt x="1173" y="3371"/>
                  </a:lnTo>
                  <a:lnTo>
                    <a:pt x="1124" y="2932"/>
                  </a:lnTo>
                  <a:lnTo>
                    <a:pt x="1075" y="2516"/>
                  </a:lnTo>
                  <a:lnTo>
                    <a:pt x="1075" y="2150"/>
                  </a:lnTo>
                  <a:close/>
                  <a:moveTo>
                    <a:pt x="3737" y="1"/>
                  </a:moveTo>
                  <a:lnTo>
                    <a:pt x="3639" y="25"/>
                  </a:lnTo>
                  <a:lnTo>
                    <a:pt x="3542" y="50"/>
                  </a:lnTo>
                  <a:lnTo>
                    <a:pt x="3444" y="99"/>
                  </a:lnTo>
                  <a:lnTo>
                    <a:pt x="3371" y="147"/>
                  </a:lnTo>
                  <a:lnTo>
                    <a:pt x="3322" y="221"/>
                  </a:lnTo>
                  <a:lnTo>
                    <a:pt x="3249" y="294"/>
                  </a:lnTo>
                  <a:lnTo>
                    <a:pt x="3224" y="392"/>
                  </a:lnTo>
                  <a:lnTo>
                    <a:pt x="3200" y="489"/>
                  </a:lnTo>
                  <a:lnTo>
                    <a:pt x="3224" y="1076"/>
                  </a:lnTo>
                  <a:lnTo>
                    <a:pt x="1075" y="1076"/>
                  </a:lnTo>
                  <a:lnTo>
                    <a:pt x="855" y="1100"/>
                  </a:lnTo>
                  <a:lnTo>
                    <a:pt x="660" y="1149"/>
                  </a:lnTo>
                  <a:lnTo>
                    <a:pt x="489" y="1246"/>
                  </a:lnTo>
                  <a:lnTo>
                    <a:pt x="318" y="1393"/>
                  </a:lnTo>
                  <a:lnTo>
                    <a:pt x="196" y="1540"/>
                  </a:lnTo>
                  <a:lnTo>
                    <a:pt x="98" y="1735"/>
                  </a:lnTo>
                  <a:lnTo>
                    <a:pt x="25" y="1930"/>
                  </a:lnTo>
                  <a:lnTo>
                    <a:pt x="0" y="2150"/>
                  </a:lnTo>
                  <a:lnTo>
                    <a:pt x="25" y="2614"/>
                  </a:lnTo>
                  <a:lnTo>
                    <a:pt x="49" y="3078"/>
                  </a:lnTo>
                  <a:lnTo>
                    <a:pt x="98" y="3518"/>
                  </a:lnTo>
                  <a:lnTo>
                    <a:pt x="171" y="3957"/>
                  </a:lnTo>
                  <a:lnTo>
                    <a:pt x="269" y="4348"/>
                  </a:lnTo>
                  <a:lnTo>
                    <a:pt x="367" y="4739"/>
                  </a:lnTo>
                  <a:lnTo>
                    <a:pt x="489" y="5130"/>
                  </a:lnTo>
                  <a:lnTo>
                    <a:pt x="635" y="5496"/>
                  </a:lnTo>
                  <a:lnTo>
                    <a:pt x="782" y="5838"/>
                  </a:lnTo>
                  <a:lnTo>
                    <a:pt x="928" y="6156"/>
                  </a:lnTo>
                  <a:lnTo>
                    <a:pt x="1099" y="6473"/>
                  </a:lnTo>
                  <a:lnTo>
                    <a:pt x="1295" y="6766"/>
                  </a:lnTo>
                  <a:lnTo>
                    <a:pt x="1466" y="7059"/>
                  </a:lnTo>
                  <a:lnTo>
                    <a:pt x="1661" y="7328"/>
                  </a:lnTo>
                  <a:lnTo>
                    <a:pt x="2076" y="7816"/>
                  </a:lnTo>
                  <a:lnTo>
                    <a:pt x="2516" y="8256"/>
                  </a:lnTo>
                  <a:lnTo>
                    <a:pt x="2931" y="8622"/>
                  </a:lnTo>
                  <a:lnTo>
                    <a:pt x="3346" y="8940"/>
                  </a:lnTo>
                  <a:lnTo>
                    <a:pt x="3762" y="9184"/>
                  </a:lnTo>
                  <a:lnTo>
                    <a:pt x="4152" y="9379"/>
                  </a:lnTo>
                  <a:lnTo>
                    <a:pt x="4519" y="9526"/>
                  </a:lnTo>
                  <a:lnTo>
                    <a:pt x="4836" y="9624"/>
                  </a:lnTo>
                  <a:lnTo>
                    <a:pt x="5105" y="9672"/>
                  </a:lnTo>
                  <a:lnTo>
                    <a:pt x="5422" y="10136"/>
                  </a:lnTo>
                  <a:lnTo>
                    <a:pt x="5764" y="10576"/>
                  </a:lnTo>
                  <a:lnTo>
                    <a:pt x="5935" y="10747"/>
                  </a:lnTo>
                  <a:lnTo>
                    <a:pt x="6131" y="10918"/>
                  </a:lnTo>
                  <a:lnTo>
                    <a:pt x="6326" y="11089"/>
                  </a:lnTo>
                  <a:lnTo>
                    <a:pt x="6546" y="11236"/>
                  </a:lnTo>
                  <a:lnTo>
                    <a:pt x="6766" y="11358"/>
                  </a:lnTo>
                  <a:lnTo>
                    <a:pt x="6985" y="11480"/>
                  </a:lnTo>
                  <a:lnTo>
                    <a:pt x="7230" y="11577"/>
                  </a:lnTo>
                  <a:lnTo>
                    <a:pt x="7474" y="11651"/>
                  </a:lnTo>
                  <a:lnTo>
                    <a:pt x="7718" y="11724"/>
                  </a:lnTo>
                  <a:lnTo>
                    <a:pt x="7987" y="11773"/>
                  </a:lnTo>
                  <a:lnTo>
                    <a:pt x="8255" y="11797"/>
                  </a:lnTo>
                  <a:lnTo>
                    <a:pt x="8793" y="11797"/>
                  </a:lnTo>
                  <a:lnTo>
                    <a:pt x="9061" y="11773"/>
                  </a:lnTo>
                  <a:lnTo>
                    <a:pt x="9330" y="11724"/>
                  </a:lnTo>
                  <a:lnTo>
                    <a:pt x="9574" y="11651"/>
                  </a:lnTo>
                  <a:lnTo>
                    <a:pt x="9818" y="11577"/>
                  </a:lnTo>
                  <a:lnTo>
                    <a:pt x="10063" y="11480"/>
                  </a:lnTo>
                  <a:lnTo>
                    <a:pt x="10283" y="11358"/>
                  </a:lnTo>
                  <a:lnTo>
                    <a:pt x="10502" y="11236"/>
                  </a:lnTo>
                  <a:lnTo>
                    <a:pt x="10722" y="11089"/>
                  </a:lnTo>
                  <a:lnTo>
                    <a:pt x="10918" y="10918"/>
                  </a:lnTo>
                  <a:lnTo>
                    <a:pt x="11113" y="10747"/>
                  </a:lnTo>
                  <a:lnTo>
                    <a:pt x="11284" y="10576"/>
                  </a:lnTo>
                  <a:lnTo>
                    <a:pt x="11626" y="10136"/>
                  </a:lnTo>
                  <a:lnTo>
                    <a:pt x="11943" y="9672"/>
                  </a:lnTo>
                  <a:lnTo>
                    <a:pt x="12212" y="9624"/>
                  </a:lnTo>
                  <a:lnTo>
                    <a:pt x="12529" y="9550"/>
                  </a:lnTo>
                  <a:lnTo>
                    <a:pt x="12896" y="9404"/>
                  </a:lnTo>
                  <a:lnTo>
                    <a:pt x="13287" y="9208"/>
                  </a:lnTo>
                  <a:lnTo>
                    <a:pt x="13702" y="8964"/>
                  </a:lnTo>
                  <a:lnTo>
                    <a:pt x="14117" y="8647"/>
                  </a:lnTo>
                  <a:lnTo>
                    <a:pt x="14557" y="8280"/>
                  </a:lnTo>
                  <a:lnTo>
                    <a:pt x="14972" y="7865"/>
                  </a:lnTo>
                  <a:lnTo>
                    <a:pt x="15387" y="7377"/>
                  </a:lnTo>
                  <a:lnTo>
                    <a:pt x="15582" y="7108"/>
                  </a:lnTo>
                  <a:lnTo>
                    <a:pt x="15753" y="6815"/>
                  </a:lnTo>
                  <a:lnTo>
                    <a:pt x="15949" y="6522"/>
                  </a:lnTo>
                  <a:lnTo>
                    <a:pt x="16120" y="6204"/>
                  </a:lnTo>
                  <a:lnTo>
                    <a:pt x="16266" y="5887"/>
                  </a:lnTo>
                  <a:lnTo>
                    <a:pt x="16413" y="5521"/>
                  </a:lnTo>
                  <a:lnTo>
                    <a:pt x="16559" y="5179"/>
                  </a:lnTo>
                  <a:lnTo>
                    <a:pt x="16681" y="4788"/>
                  </a:lnTo>
                  <a:lnTo>
                    <a:pt x="16779" y="4397"/>
                  </a:lnTo>
                  <a:lnTo>
                    <a:pt x="16877" y="3982"/>
                  </a:lnTo>
                  <a:lnTo>
                    <a:pt x="16950" y="3542"/>
                  </a:lnTo>
                  <a:lnTo>
                    <a:pt x="16999" y="3103"/>
                  </a:lnTo>
                  <a:lnTo>
                    <a:pt x="17023" y="2614"/>
                  </a:lnTo>
                  <a:lnTo>
                    <a:pt x="17048" y="2150"/>
                  </a:lnTo>
                  <a:lnTo>
                    <a:pt x="17023" y="1930"/>
                  </a:lnTo>
                  <a:lnTo>
                    <a:pt x="16950" y="1735"/>
                  </a:lnTo>
                  <a:lnTo>
                    <a:pt x="16852" y="1540"/>
                  </a:lnTo>
                  <a:lnTo>
                    <a:pt x="16730" y="1393"/>
                  </a:lnTo>
                  <a:lnTo>
                    <a:pt x="16559" y="1246"/>
                  </a:lnTo>
                  <a:lnTo>
                    <a:pt x="16388" y="1149"/>
                  </a:lnTo>
                  <a:lnTo>
                    <a:pt x="16193" y="1100"/>
                  </a:lnTo>
                  <a:lnTo>
                    <a:pt x="15973" y="1076"/>
                  </a:lnTo>
                  <a:lnTo>
                    <a:pt x="13824" y="1076"/>
                  </a:lnTo>
                  <a:lnTo>
                    <a:pt x="13848" y="489"/>
                  </a:lnTo>
                  <a:lnTo>
                    <a:pt x="13824" y="392"/>
                  </a:lnTo>
                  <a:lnTo>
                    <a:pt x="13799" y="294"/>
                  </a:lnTo>
                  <a:lnTo>
                    <a:pt x="13726" y="221"/>
                  </a:lnTo>
                  <a:lnTo>
                    <a:pt x="13677" y="147"/>
                  </a:lnTo>
                  <a:lnTo>
                    <a:pt x="13604" y="99"/>
                  </a:lnTo>
                  <a:lnTo>
                    <a:pt x="13506" y="50"/>
                  </a:lnTo>
                  <a:lnTo>
                    <a:pt x="13409" y="25"/>
                  </a:lnTo>
                  <a:lnTo>
                    <a:pt x="1331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795" name="Google Shape;795;p47"/>
          <p:cNvGrpSpPr/>
          <p:nvPr/>
        </p:nvGrpSpPr>
        <p:grpSpPr>
          <a:xfrm>
            <a:off x="4861560" y="1496958"/>
            <a:ext cx="358351" cy="381822"/>
            <a:chOff x="5970800" y="1619250"/>
            <a:chExt cx="428650" cy="456725"/>
          </a:xfrm>
          <a:solidFill>
            <a:schemeClr val="tx1"/>
          </a:solidFill>
        </p:grpSpPr>
        <p:sp>
          <p:nvSpPr>
            <p:cNvPr id="796" name="Google Shape;796;p47"/>
            <p:cNvSpPr/>
            <p:nvPr/>
          </p:nvSpPr>
          <p:spPr>
            <a:xfrm>
              <a:off x="5970800" y="1674200"/>
              <a:ext cx="377975" cy="377950"/>
            </a:xfrm>
            <a:custGeom>
              <a:avLst/>
              <a:gdLst/>
              <a:ahLst/>
              <a:cxnLst/>
              <a:rect l="l" t="t" r="r" b="b"/>
              <a:pathLst>
                <a:path w="15119" h="15118" extrusionOk="0">
                  <a:moveTo>
                    <a:pt x="7181" y="0"/>
                  </a:moveTo>
                  <a:lnTo>
                    <a:pt x="6790" y="49"/>
                  </a:lnTo>
                  <a:lnTo>
                    <a:pt x="6424" y="98"/>
                  </a:lnTo>
                  <a:lnTo>
                    <a:pt x="6058" y="147"/>
                  </a:lnTo>
                  <a:lnTo>
                    <a:pt x="5691" y="244"/>
                  </a:lnTo>
                  <a:lnTo>
                    <a:pt x="5325" y="342"/>
                  </a:lnTo>
                  <a:lnTo>
                    <a:pt x="4983" y="464"/>
                  </a:lnTo>
                  <a:lnTo>
                    <a:pt x="4641" y="586"/>
                  </a:lnTo>
                  <a:lnTo>
                    <a:pt x="4299" y="733"/>
                  </a:lnTo>
                  <a:lnTo>
                    <a:pt x="3982" y="904"/>
                  </a:lnTo>
                  <a:lnTo>
                    <a:pt x="3664" y="1099"/>
                  </a:lnTo>
                  <a:lnTo>
                    <a:pt x="3347" y="1295"/>
                  </a:lnTo>
                  <a:lnTo>
                    <a:pt x="3053" y="1490"/>
                  </a:lnTo>
                  <a:lnTo>
                    <a:pt x="2760" y="1734"/>
                  </a:lnTo>
                  <a:lnTo>
                    <a:pt x="2492" y="1954"/>
                  </a:lnTo>
                  <a:lnTo>
                    <a:pt x="2223" y="2223"/>
                  </a:lnTo>
                  <a:lnTo>
                    <a:pt x="1979" y="2467"/>
                  </a:lnTo>
                  <a:lnTo>
                    <a:pt x="1735" y="2760"/>
                  </a:lnTo>
                  <a:lnTo>
                    <a:pt x="1515" y="3029"/>
                  </a:lnTo>
                  <a:lnTo>
                    <a:pt x="1295" y="3322"/>
                  </a:lnTo>
                  <a:lnTo>
                    <a:pt x="1100" y="3639"/>
                  </a:lnTo>
                  <a:lnTo>
                    <a:pt x="929" y="3957"/>
                  </a:lnTo>
                  <a:lnTo>
                    <a:pt x="758" y="4274"/>
                  </a:lnTo>
                  <a:lnTo>
                    <a:pt x="611" y="4616"/>
                  </a:lnTo>
                  <a:lnTo>
                    <a:pt x="465" y="4958"/>
                  </a:lnTo>
                  <a:lnTo>
                    <a:pt x="343" y="5300"/>
                  </a:lnTo>
                  <a:lnTo>
                    <a:pt x="245" y="5666"/>
                  </a:lnTo>
                  <a:lnTo>
                    <a:pt x="172" y="6033"/>
                  </a:lnTo>
                  <a:lnTo>
                    <a:pt x="98" y="6399"/>
                  </a:lnTo>
                  <a:lnTo>
                    <a:pt x="49" y="6790"/>
                  </a:lnTo>
                  <a:lnTo>
                    <a:pt x="25" y="7156"/>
                  </a:lnTo>
                  <a:lnTo>
                    <a:pt x="1" y="7547"/>
                  </a:lnTo>
                  <a:lnTo>
                    <a:pt x="25" y="7938"/>
                  </a:lnTo>
                  <a:lnTo>
                    <a:pt x="49" y="8328"/>
                  </a:lnTo>
                  <a:lnTo>
                    <a:pt x="98" y="8695"/>
                  </a:lnTo>
                  <a:lnTo>
                    <a:pt x="172" y="9085"/>
                  </a:lnTo>
                  <a:lnTo>
                    <a:pt x="245" y="9452"/>
                  </a:lnTo>
                  <a:lnTo>
                    <a:pt x="343" y="9794"/>
                  </a:lnTo>
                  <a:lnTo>
                    <a:pt x="465" y="10160"/>
                  </a:lnTo>
                  <a:lnTo>
                    <a:pt x="611" y="10502"/>
                  </a:lnTo>
                  <a:lnTo>
                    <a:pt x="758" y="10820"/>
                  </a:lnTo>
                  <a:lnTo>
                    <a:pt x="929" y="11161"/>
                  </a:lnTo>
                  <a:lnTo>
                    <a:pt x="1100" y="11479"/>
                  </a:lnTo>
                  <a:lnTo>
                    <a:pt x="1295" y="11772"/>
                  </a:lnTo>
                  <a:lnTo>
                    <a:pt x="1515" y="12065"/>
                  </a:lnTo>
                  <a:lnTo>
                    <a:pt x="1735" y="12358"/>
                  </a:lnTo>
                  <a:lnTo>
                    <a:pt x="1979" y="12627"/>
                  </a:lnTo>
                  <a:lnTo>
                    <a:pt x="2223" y="12895"/>
                  </a:lnTo>
                  <a:lnTo>
                    <a:pt x="2492" y="13140"/>
                  </a:lnTo>
                  <a:lnTo>
                    <a:pt x="2760" y="13384"/>
                  </a:lnTo>
                  <a:lnTo>
                    <a:pt x="3053" y="13604"/>
                  </a:lnTo>
                  <a:lnTo>
                    <a:pt x="3347" y="13824"/>
                  </a:lnTo>
                  <a:lnTo>
                    <a:pt x="3664" y="14019"/>
                  </a:lnTo>
                  <a:lnTo>
                    <a:pt x="3982" y="14190"/>
                  </a:lnTo>
                  <a:lnTo>
                    <a:pt x="4299" y="14361"/>
                  </a:lnTo>
                  <a:lnTo>
                    <a:pt x="4641" y="14507"/>
                  </a:lnTo>
                  <a:lnTo>
                    <a:pt x="4983" y="14654"/>
                  </a:lnTo>
                  <a:lnTo>
                    <a:pt x="5325" y="14776"/>
                  </a:lnTo>
                  <a:lnTo>
                    <a:pt x="5691" y="14874"/>
                  </a:lnTo>
                  <a:lnTo>
                    <a:pt x="6058" y="14947"/>
                  </a:lnTo>
                  <a:lnTo>
                    <a:pt x="6424" y="15020"/>
                  </a:lnTo>
                  <a:lnTo>
                    <a:pt x="6790" y="15069"/>
                  </a:lnTo>
                  <a:lnTo>
                    <a:pt x="7181" y="15094"/>
                  </a:lnTo>
                  <a:lnTo>
                    <a:pt x="7572" y="15118"/>
                  </a:lnTo>
                  <a:lnTo>
                    <a:pt x="7963" y="15094"/>
                  </a:lnTo>
                  <a:lnTo>
                    <a:pt x="8329" y="15069"/>
                  </a:lnTo>
                  <a:lnTo>
                    <a:pt x="8720" y="15020"/>
                  </a:lnTo>
                  <a:lnTo>
                    <a:pt x="9086" y="14947"/>
                  </a:lnTo>
                  <a:lnTo>
                    <a:pt x="9452" y="14874"/>
                  </a:lnTo>
                  <a:lnTo>
                    <a:pt x="9819" y="14776"/>
                  </a:lnTo>
                  <a:lnTo>
                    <a:pt x="10161" y="14654"/>
                  </a:lnTo>
                  <a:lnTo>
                    <a:pt x="10503" y="14507"/>
                  </a:lnTo>
                  <a:lnTo>
                    <a:pt x="10844" y="14361"/>
                  </a:lnTo>
                  <a:lnTo>
                    <a:pt x="11162" y="14190"/>
                  </a:lnTo>
                  <a:lnTo>
                    <a:pt x="11479" y="14019"/>
                  </a:lnTo>
                  <a:lnTo>
                    <a:pt x="11797" y="13824"/>
                  </a:lnTo>
                  <a:lnTo>
                    <a:pt x="12090" y="13604"/>
                  </a:lnTo>
                  <a:lnTo>
                    <a:pt x="12383" y="13384"/>
                  </a:lnTo>
                  <a:lnTo>
                    <a:pt x="12652" y="13140"/>
                  </a:lnTo>
                  <a:lnTo>
                    <a:pt x="12920" y="12895"/>
                  </a:lnTo>
                  <a:lnTo>
                    <a:pt x="13165" y="12627"/>
                  </a:lnTo>
                  <a:lnTo>
                    <a:pt x="13409" y="12358"/>
                  </a:lnTo>
                  <a:lnTo>
                    <a:pt x="13629" y="12065"/>
                  </a:lnTo>
                  <a:lnTo>
                    <a:pt x="13824" y="11772"/>
                  </a:lnTo>
                  <a:lnTo>
                    <a:pt x="14019" y="11479"/>
                  </a:lnTo>
                  <a:lnTo>
                    <a:pt x="14215" y="11161"/>
                  </a:lnTo>
                  <a:lnTo>
                    <a:pt x="14386" y="10820"/>
                  </a:lnTo>
                  <a:lnTo>
                    <a:pt x="14532" y="10502"/>
                  </a:lnTo>
                  <a:lnTo>
                    <a:pt x="14654" y="10160"/>
                  </a:lnTo>
                  <a:lnTo>
                    <a:pt x="14777" y="9794"/>
                  </a:lnTo>
                  <a:lnTo>
                    <a:pt x="14899" y="9452"/>
                  </a:lnTo>
                  <a:lnTo>
                    <a:pt x="14972" y="9085"/>
                  </a:lnTo>
                  <a:lnTo>
                    <a:pt x="15045" y="8695"/>
                  </a:lnTo>
                  <a:lnTo>
                    <a:pt x="15094" y="8328"/>
                  </a:lnTo>
                  <a:lnTo>
                    <a:pt x="15118" y="7938"/>
                  </a:lnTo>
                  <a:lnTo>
                    <a:pt x="15118" y="7547"/>
                  </a:lnTo>
                  <a:lnTo>
                    <a:pt x="15094" y="6936"/>
                  </a:lnTo>
                  <a:lnTo>
                    <a:pt x="15021" y="6326"/>
                  </a:lnTo>
                  <a:lnTo>
                    <a:pt x="14899" y="5740"/>
                  </a:lnTo>
                  <a:lnTo>
                    <a:pt x="14728" y="5178"/>
                  </a:lnTo>
                  <a:lnTo>
                    <a:pt x="14532" y="4616"/>
                  </a:lnTo>
                  <a:lnTo>
                    <a:pt x="14288" y="4079"/>
                  </a:lnTo>
                  <a:lnTo>
                    <a:pt x="13995" y="3590"/>
                  </a:lnTo>
                  <a:lnTo>
                    <a:pt x="13653" y="3102"/>
                  </a:lnTo>
                  <a:lnTo>
                    <a:pt x="13458" y="3053"/>
                  </a:lnTo>
                  <a:lnTo>
                    <a:pt x="12163" y="4347"/>
                  </a:lnTo>
                  <a:lnTo>
                    <a:pt x="12383" y="4689"/>
                  </a:lnTo>
                  <a:lnTo>
                    <a:pt x="12578" y="5056"/>
                  </a:lnTo>
                  <a:lnTo>
                    <a:pt x="12749" y="5446"/>
                  </a:lnTo>
                  <a:lnTo>
                    <a:pt x="12896" y="5837"/>
                  </a:lnTo>
                  <a:lnTo>
                    <a:pt x="13018" y="6252"/>
                  </a:lnTo>
                  <a:lnTo>
                    <a:pt x="13091" y="6668"/>
                  </a:lnTo>
                  <a:lnTo>
                    <a:pt x="13165" y="7107"/>
                  </a:lnTo>
                  <a:lnTo>
                    <a:pt x="13165" y="7547"/>
                  </a:lnTo>
                  <a:lnTo>
                    <a:pt x="13140" y="8133"/>
                  </a:lnTo>
                  <a:lnTo>
                    <a:pt x="13067" y="8695"/>
                  </a:lnTo>
                  <a:lnTo>
                    <a:pt x="12920" y="9208"/>
                  </a:lnTo>
                  <a:lnTo>
                    <a:pt x="12725" y="9745"/>
                  </a:lnTo>
                  <a:lnTo>
                    <a:pt x="12505" y="10233"/>
                  </a:lnTo>
                  <a:lnTo>
                    <a:pt x="12212" y="10673"/>
                  </a:lnTo>
                  <a:lnTo>
                    <a:pt x="11895" y="11113"/>
                  </a:lnTo>
                  <a:lnTo>
                    <a:pt x="11528" y="11503"/>
                  </a:lnTo>
                  <a:lnTo>
                    <a:pt x="11138" y="11870"/>
                  </a:lnTo>
                  <a:lnTo>
                    <a:pt x="10698" y="12187"/>
                  </a:lnTo>
                  <a:lnTo>
                    <a:pt x="10234" y="12480"/>
                  </a:lnTo>
                  <a:lnTo>
                    <a:pt x="9745" y="12725"/>
                  </a:lnTo>
                  <a:lnTo>
                    <a:pt x="9233" y="12895"/>
                  </a:lnTo>
                  <a:lnTo>
                    <a:pt x="8695" y="13042"/>
                  </a:lnTo>
                  <a:lnTo>
                    <a:pt x="8133" y="13140"/>
                  </a:lnTo>
                  <a:lnTo>
                    <a:pt x="7572" y="13164"/>
                  </a:lnTo>
                  <a:lnTo>
                    <a:pt x="6986" y="13140"/>
                  </a:lnTo>
                  <a:lnTo>
                    <a:pt x="6448" y="13042"/>
                  </a:lnTo>
                  <a:lnTo>
                    <a:pt x="5911" y="12895"/>
                  </a:lnTo>
                  <a:lnTo>
                    <a:pt x="5398" y="12725"/>
                  </a:lnTo>
                  <a:lnTo>
                    <a:pt x="4910" y="12480"/>
                  </a:lnTo>
                  <a:lnTo>
                    <a:pt x="4446" y="12187"/>
                  </a:lnTo>
                  <a:lnTo>
                    <a:pt x="4006" y="11870"/>
                  </a:lnTo>
                  <a:lnTo>
                    <a:pt x="3615" y="11503"/>
                  </a:lnTo>
                  <a:lnTo>
                    <a:pt x="3249" y="11113"/>
                  </a:lnTo>
                  <a:lnTo>
                    <a:pt x="2931" y="10673"/>
                  </a:lnTo>
                  <a:lnTo>
                    <a:pt x="2638" y="10233"/>
                  </a:lnTo>
                  <a:lnTo>
                    <a:pt x="2418" y="9745"/>
                  </a:lnTo>
                  <a:lnTo>
                    <a:pt x="2223" y="9208"/>
                  </a:lnTo>
                  <a:lnTo>
                    <a:pt x="2077" y="8695"/>
                  </a:lnTo>
                  <a:lnTo>
                    <a:pt x="2003" y="8133"/>
                  </a:lnTo>
                  <a:lnTo>
                    <a:pt x="1954" y="7547"/>
                  </a:lnTo>
                  <a:lnTo>
                    <a:pt x="2003" y="6985"/>
                  </a:lnTo>
                  <a:lnTo>
                    <a:pt x="2077" y="6423"/>
                  </a:lnTo>
                  <a:lnTo>
                    <a:pt x="2223" y="5886"/>
                  </a:lnTo>
                  <a:lnTo>
                    <a:pt x="2418" y="5373"/>
                  </a:lnTo>
                  <a:lnTo>
                    <a:pt x="2638" y="4885"/>
                  </a:lnTo>
                  <a:lnTo>
                    <a:pt x="2931" y="4421"/>
                  </a:lnTo>
                  <a:lnTo>
                    <a:pt x="3249" y="4005"/>
                  </a:lnTo>
                  <a:lnTo>
                    <a:pt x="3615" y="3590"/>
                  </a:lnTo>
                  <a:lnTo>
                    <a:pt x="4006" y="3224"/>
                  </a:lnTo>
                  <a:lnTo>
                    <a:pt x="4446" y="2906"/>
                  </a:lnTo>
                  <a:lnTo>
                    <a:pt x="4910" y="2638"/>
                  </a:lnTo>
                  <a:lnTo>
                    <a:pt x="5398" y="2394"/>
                  </a:lnTo>
                  <a:lnTo>
                    <a:pt x="5911" y="2198"/>
                  </a:lnTo>
                  <a:lnTo>
                    <a:pt x="6448" y="2076"/>
                  </a:lnTo>
                  <a:lnTo>
                    <a:pt x="6986" y="1978"/>
                  </a:lnTo>
                  <a:lnTo>
                    <a:pt x="7572" y="1954"/>
                  </a:lnTo>
                  <a:lnTo>
                    <a:pt x="8011" y="1978"/>
                  </a:lnTo>
                  <a:lnTo>
                    <a:pt x="8451" y="2027"/>
                  </a:lnTo>
                  <a:lnTo>
                    <a:pt x="8866" y="2100"/>
                  </a:lnTo>
                  <a:lnTo>
                    <a:pt x="9281" y="2223"/>
                  </a:lnTo>
                  <a:lnTo>
                    <a:pt x="9672" y="2369"/>
                  </a:lnTo>
                  <a:lnTo>
                    <a:pt x="10063" y="2540"/>
                  </a:lnTo>
                  <a:lnTo>
                    <a:pt x="10429" y="2735"/>
                  </a:lnTo>
                  <a:lnTo>
                    <a:pt x="10771" y="2955"/>
                  </a:lnTo>
                  <a:lnTo>
                    <a:pt x="11943" y="1807"/>
                  </a:lnTo>
                  <a:lnTo>
                    <a:pt x="11846" y="1343"/>
                  </a:lnTo>
                  <a:lnTo>
                    <a:pt x="11382" y="1026"/>
                  </a:lnTo>
                  <a:lnTo>
                    <a:pt x="10893" y="782"/>
                  </a:lnTo>
                  <a:lnTo>
                    <a:pt x="10380" y="537"/>
                  </a:lnTo>
                  <a:lnTo>
                    <a:pt x="9843" y="342"/>
                  </a:lnTo>
                  <a:lnTo>
                    <a:pt x="9306" y="195"/>
                  </a:lnTo>
                  <a:lnTo>
                    <a:pt x="8744" y="98"/>
                  </a:lnTo>
                  <a:lnTo>
                    <a:pt x="8158" y="25"/>
                  </a:lnTo>
                  <a:lnTo>
                    <a:pt x="7572"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797" name="Google Shape;797;p47"/>
            <p:cNvSpPr/>
            <p:nvPr/>
          </p:nvSpPr>
          <p:spPr>
            <a:xfrm>
              <a:off x="6068500" y="1771875"/>
              <a:ext cx="182575" cy="182600"/>
            </a:xfrm>
            <a:custGeom>
              <a:avLst/>
              <a:gdLst/>
              <a:ahLst/>
              <a:cxnLst/>
              <a:rect l="l" t="t" r="r" b="b"/>
              <a:pathLst>
                <a:path w="7303" h="7304" extrusionOk="0">
                  <a:moveTo>
                    <a:pt x="3664" y="1"/>
                  </a:moveTo>
                  <a:lnTo>
                    <a:pt x="3297" y="25"/>
                  </a:lnTo>
                  <a:lnTo>
                    <a:pt x="2931" y="74"/>
                  </a:lnTo>
                  <a:lnTo>
                    <a:pt x="2565" y="147"/>
                  </a:lnTo>
                  <a:lnTo>
                    <a:pt x="2247" y="294"/>
                  </a:lnTo>
                  <a:lnTo>
                    <a:pt x="1930" y="440"/>
                  </a:lnTo>
                  <a:lnTo>
                    <a:pt x="1612" y="611"/>
                  </a:lnTo>
                  <a:lnTo>
                    <a:pt x="1344" y="831"/>
                  </a:lnTo>
                  <a:lnTo>
                    <a:pt x="1075" y="1075"/>
                  </a:lnTo>
                  <a:lnTo>
                    <a:pt x="831" y="1320"/>
                  </a:lnTo>
                  <a:lnTo>
                    <a:pt x="635" y="1613"/>
                  </a:lnTo>
                  <a:lnTo>
                    <a:pt x="440" y="1906"/>
                  </a:lnTo>
                  <a:lnTo>
                    <a:pt x="293" y="2223"/>
                  </a:lnTo>
                  <a:lnTo>
                    <a:pt x="171" y="2565"/>
                  </a:lnTo>
                  <a:lnTo>
                    <a:pt x="74" y="2907"/>
                  </a:lnTo>
                  <a:lnTo>
                    <a:pt x="25" y="3273"/>
                  </a:lnTo>
                  <a:lnTo>
                    <a:pt x="0" y="3640"/>
                  </a:lnTo>
                  <a:lnTo>
                    <a:pt x="25" y="4031"/>
                  </a:lnTo>
                  <a:lnTo>
                    <a:pt x="74" y="4373"/>
                  </a:lnTo>
                  <a:lnTo>
                    <a:pt x="171" y="4739"/>
                  </a:lnTo>
                  <a:lnTo>
                    <a:pt x="293" y="5081"/>
                  </a:lnTo>
                  <a:lnTo>
                    <a:pt x="440" y="5398"/>
                  </a:lnTo>
                  <a:lnTo>
                    <a:pt x="635" y="5691"/>
                  </a:lnTo>
                  <a:lnTo>
                    <a:pt x="831" y="5960"/>
                  </a:lnTo>
                  <a:lnTo>
                    <a:pt x="1075" y="6229"/>
                  </a:lnTo>
                  <a:lnTo>
                    <a:pt x="1344" y="6473"/>
                  </a:lnTo>
                  <a:lnTo>
                    <a:pt x="1612" y="6668"/>
                  </a:lnTo>
                  <a:lnTo>
                    <a:pt x="1930" y="6864"/>
                  </a:lnTo>
                  <a:lnTo>
                    <a:pt x="2247" y="7010"/>
                  </a:lnTo>
                  <a:lnTo>
                    <a:pt x="2565" y="7132"/>
                  </a:lnTo>
                  <a:lnTo>
                    <a:pt x="2931" y="7230"/>
                  </a:lnTo>
                  <a:lnTo>
                    <a:pt x="3297" y="7279"/>
                  </a:lnTo>
                  <a:lnTo>
                    <a:pt x="3664" y="7303"/>
                  </a:lnTo>
                  <a:lnTo>
                    <a:pt x="4030" y="7279"/>
                  </a:lnTo>
                  <a:lnTo>
                    <a:pt x="4396" y="7230"/>
                  </a:lnTo>
                  <a:lnTo>
                    <a:pt x="4738" y="7132"/>
                  </a:lnTo>
                  <a:lnTo>
                    <a:pt x="5080" y="7010"/>
                  </a:lnTo>
                  <a:lnTo>
                    <a:pt x="5398" y="6864"/>
                  </a:lnTo>
                  <a:lnTo>
                    <a:pt x="5691" y="6668"/>
                  </a:lnTo>
                  <a:lnTo>
                    <a:pt x="5984" y="6473"/>
                  </a:lnTo>
                  <a:lnTo>
                    <a:pt x="6253" y="6229"/>
                  </a:lnTo>
                  <a:lnTo>
                    <a:pt x="6472" y="5960"/>
                  </a:lnTo>
                  <a:lnTo>
                    <a:pt x="6692" y="5691"/>
                  </a:lnTo>
                  <a:lnTo>
                    <a:pt x="6863" y="5398"/>
                  </a:lnTo>
                  <a:lnTo>
                    <a:pt x="7034" y="5081"/>
                  </a:lnTo>
                  <a:lnTo>
                    <a:pt x="7156" y="4739"/>
                  </a:lnTo>
                  <a:lnTo>
                    <a:pt x="7230" y="4373"/>
                  </a:lnTo>
                  <a:lnTo>
                    <a:pt x="7303" y="4031"/>
                  </a:lnTo>
                  <a:lnTo>
                    <a:pt x="7303" y="3640"/>
                  </a:lnTo>
                  <a:lnTo>
                    <a:pt x="7303" y="3396"/>
                  </a:lnTo>
                  <a:lnTo>
                    <a:pt x="7278" y="3176"/>
                  </a:lnTo>
                  <a:lnTo>
                    <a:pt x="7254" y="2932"/>
                  </a:lnTo>
                  <a:lnTo>
                    <a:pt x="7181" y="2712"/>
                  </a:lnTo>
                  <a:lnTo>
                    <a:pt x="7132" y="2492"/>
                  </a:lnTo>
                  <a:lnTo>
                    <a:pt x="7034" y="2272"/>
                  </a:lnTo>
                  <a:lnTo>
                    <a:pt x="6839" y="1857"/>
                  </a:lnTo>
                  <a:lnTo>
                    <a:pt x="5325" y="3347"/>
                  </a:lnTo>
                  <a:lnTo>
                    <a:pt x="5349" y="3640"/>
                  </a:lnTo>
                  <a:lnTo>
                    <a:pt x="5349" y="3811"/>
                  </a:lnTo>
                  <a:lnTo>
                    <a:pt x="5325" y="3982"/>
                  </a:lnTo>
                  <a:lnTo>
                    <a:pt x="5276" y="4153"/>
                  </a:lnTo>
                  <a:lnTo>
                    <a:pt x="5227" y="4299"/>
                  </a:lnTo>
                  <a:lnTo>
                    <a:pt x="5154" y="4446"/>
                  </a:lnTo>
                  <a:lnTo>
                    <a:pt x="5080" y="4592"/>
                  </a:lnTo>
                  <a:lnTo>
                    <a:pt x="4983" y="4739"/>
                  </a:lnTo>
                  <a:lnTo>
                    <a:pt x="4860" y="4861"/>
                  </a:lnTo>
                  <a:lnTo>
                    <a:pt x="4738" y="4959"/>
                  </a:lnTo>
                  <a:lnTo>
                    <a:pt x="4616" y="5056"/>
                  </a:lnTo>
                  <a:lnTo>
                    <a:pt x="4470" y="5154"/>
                  </a:lnTo>
                  <a:lnTo>
                    <a:pt x="4323" y="5203"/>
                  </a:lnTo>
                  <a:lnTo>
                    <a:pt x="4177" y="5276"/>
                  </a:lnTo>
                  <a:lnTo>
                    <a:pt x="4006" y="5301"/>
                  </a:lnTo>
                  <a:lnTo>
                    <a:pt x="3835" y="5349"/>
                  </a:lnTo>
                  <a:lnTo>
                    <a:pt x="3493" y="5349"/>
                  </a:lnTo>
                  <a:lnTo>
                    <a:pt x="3322" y="5301"/>
                  </a:lnTo>
                  <a:lnTo>
                    <a:pt x="3151" y="5276"/>
                  </a:lnTo>
                  <a:lnTo>
                    <a:pt x="3004" y="5203"/>
                  </a:lnTo>
                  <a:lnTo>
                    <a:pt x="2858" y="5154"/>
                  </a:lnTo>
                  <a:lnTo>
                    <a:pt x="2711" y="5056"/>
                  </a:lnTo>
                  <a:lnTo>
                    <a:pt x="2589" y="4959"/>
                  </a:lnTo>
                  <a:lnTo>
                    <a:pt x="2467" y="4861"/>
                  </a:lnTo>
                  <a:lnTo>
                    <a:pt x="2345" y="4739"/>
                  </a:lnTo>
                  <a:lnTo>
                    <a:pt x="2247" y="4592"/>
                  </a:lnTo>
                  <a:lnTo>
                    <a:pt x="2174" y="4446"/>
                  </a:lnTo>
                  <a:lnTo>
                    <a:pt x="2101" y="4299"/>
                  </a:lnTo>
                  <a:lnTo>
                    <a:pt x="2027" y="4153"/>
                  </a:lnTo>
                  <a:lnTo>
                    <a:pt x="2003" y="3982"/>
                  </a:lnTo>
                  <a:lnTo>
                    <a:pt x="1979" y="3811"/>
                  </a:lnTo>
                  <a:lnTo>
                    <a:pt x="1954" y="3640"/>
                  </a:lnTo>
                  <a:lnTo>
                    <a:pt x="1979" y="3469"/>
                  </a:lnTo>
                  <a:lnTo>
                    <a:pt x="2003" y="3298"/>
                  </a:lnTo>
                  <a:lnTo>
                    <a:pt x="2027" y="3151"/>
                  </a:lnTo>
                  <a:lnTo>
                    <a:pt x="2101" y="2980"/>
                  </a:lnTo>
                  <a:lnTo>
                    <a:pt x="2174" y="2834"/>
                  </a:lnTo>
                  <a:lnTo>
                    <a:pt x="2247" y="2687"/>
                  </a:lnTo>
                  <a:lnTo>
                    <a:pt x="2345" y="2565"/>
                  </a:lnTo>
                  <a:lnTo>
                    <a:pt x="2467" y="2443"/>
                  </a:lnTo>
                  <a:lnTo>
                    <a:pt x="2589" y="2345"/>
                  </a:lnTo>
                  <a:lnTo>
                    <a:pt x="2711" y="2248"/>
                  </a:lnTo>
                  <a:lnTo>
                    <a:pt x="2858" y="2150"/>
                  </a:lnTo>
                  <a:lnTo>
                    <a:pt x="3004" y="2077"/>
                  </a:lnTo>
                  <a:lnTo>
                    <a:pt x="3151" y="2028"/>
                  </a:lnTo>
                  <a:lnTo>
                    <a:pt x="3322" y="1979"/>
                  </a:lnTo>
                  <a:lnTo>
                    <a:pt x="3493" y="1955"/>
                  </a:lnTo>
                  <a:lnTo>
                    <a:pt x="3664" y="1955"/>
                  </a:lnTo>
                  <a:lnTo>
                    <a:pt x="3957" y="1979"/>
                  </a:lnTo>
                  <a:lnTo>
                    <a:pt x="5447" y="465"/>
                  </a:lnTo>
                  <a:lnTo>
                    <a:pt x="5056" y="269"/>
                  </a:lnTo>
                  <a:lnTo>
                    <a:pt x="4836" y="196"/>
                  </a:lnTo>
                  <a:lnTo>
                    <a:pt x="4616" y="123"/>
                  </a:lnTo>
                  <a:lnTo>
                    <a:pt x="4372" y="74"/>
                  </a:lnTo>
                  <a:lnTo>
                    <a:pt x="4152" y="25"/>
                  </a:lnTo>
                  <a:lnTo>
                    <a:pt x="390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798" name="Google Shape;798;p47"/>
            <p:cNvSpPr/>
            <p:nvPr/>
          </p:nvSpPr>
          <p:spPr>
            <a:xfrm>
              <a:off x="5981175" y="2005125"/>
              <a:ext cx="75125" cy="70850"/>
            </a:xfrm>
            <a:custGeom>
              <a:avLst/>
              <a:gdLst/>
              <a:ahLst/>
              <a:cxnLst/>
              <a:rect l="l" t="t" r="r" b="b"/>
              <a:pathLst>
                <a:path w="3005" h="2834" extrusionOk="0">
                  <a:moveTo>
                    <a:pt x="1466" y="0"/>
                  </a:moveTo>
                  <a:lnTo>
                    <a:pt x="294" y="1173"/>
                  </a:lnTo>
                  <a:lnTo>
                    <a:pt x="172" y="1319"/>
                  </a:lnTo>
                  <a:lnTo>
                    <a:pt x="74" y="1490"/>
                  </a:lnTo>
                  <a:lnTo>
                    <a:pt x="25" y="1661"/>
                  </a:lnTo>
                  <a:lnTo>
                    <a:pt x="1" y="1857"/>
                  </a:lnTo>
                  <a:lnTo>
                    <a:pt x="25" y="2052"/>
                  </a:lnTo>
                  <a:lnTo>
                    <a:pt x="74" y="2223"/>
                  </a:lnTo>
                  <a:lnTo>
                    <a:pt x="172" y="2394"/>
                  </a:lnTo>
                  <a:lnTo>
                    <a:pt x="294" y="2540"/>
                  </a:lnTo>
                  <a:lnTo>
                    <a:pt x="440" y="2663"/>
                  </a:lnTo>
                  <a:lnTo>
                    <a:pt x="611" y="2760"/>
                  </a:lnTo>
                  <a:lnTo>
                    <a:pt x="807" y="2809"/>
                  </a:lnTo>
                  <a:lnTo>
                    <a:pt x="978" y="2833"/>
                  </a:lnTo>
                  <a:lnTo>
                    <a:pt x="1173" y="2809"/>
                  </a:lnTo>
                  <a:lnTo>
                    <a:pt x="1344" y="2760"/>
                  </a:lnTo>
                  <a:lnTo>
                    <a:pt x="1515" y="2663"/>
                  </a:lnTo>
                  <a:lnTo>
                    <a:pt x="1686" y="2540"/>
                  </a:lnTo>
                  <a:lnTo>
                    <a:pt x="2858" y="1368"/>
                  </a:lnTo>
                  <a:lnTo>
                    <a:pt x="3005" y="1197"/>
                  </a:lnTo>
                  <a:lnTo>
                    <a:pt x="2590" y="928"/>
                  </a:lnTo>
                  <a:lnTo>
                    <a:pt x="2199" y="635"/>
                  </a:lnTo>
                  <a:lnTo>
                    <a:pt x="1808" y="342"/>
                  </a:lnTo>
                  <a:lnTo>
                    <a:pt x="1466"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799" name="Google Shape;799;p47"/>
            <p:cNvSpPr/>
            <p:nvPr/>
          </p:nvSpPr>
          <p:spPr>
            <a:xfrm>
              <a:off x="6263875" y="2005125"/>
              <a:ext cx="74525" cy="70850"/>
            </a:xfrm>
            <a:custGeom>
              <a:avLst/>
              <a:gdLst/>
              <a:ahLst/>
              <a:cxnLst/>
              <a:rect l="l" t="t" r="r" b="b"/>
              <a:pathLst>
                <a:path w="2981" h="2834" extrusionOk="0">
                  <a:moveTo>
                    <a:pt x="1539" y="0"/>
                  </a:moveTo>
                  <a:lnTo>
                    <a:pt x="1173" y="342"/>
                  </a:lnTo>
                  <a:lnTo>
                    <a:pt x="807" y="635"/>
                  </a:lnTo>
                  <a:lnTo>
                    <a:pt x="416" y="928"/>
                  </a:lnTo>
                  <a:lnTo>
                    <a:pt x="1" y="1197"/>
                  </a:lnTo>
                  <a:lnTo>
                    <a:pt x="123" y="1368"/>
                  </a:lnTo>
                  <a:lnTo>
                    <a:pt x="1319" y="2540"/>
                  </a:lnTo>
                  <a:lnTo>
                    <a:pt x="1466" y="2663"/>
                  </a:lnTo>
                  <a:lnTo>
                    <a:pt x="1637" y="2760"/>
                  </a:lnTo>
                  <a:lnTo>
                    <a:pt x="1832" y="2809"/>
                  </a:lnTo>
                  <a:lnTo>
                    <a:pt x="2003" y="2833"/>
                  </a:lnTo>
                  <a:lnTo>
                    <a:pt x="2199" y="2809"/>
                  </a:lnTo>
                  <a:lnTo>
                    <a:pt x="2370" y="2760"/>
                  </a:lnTo>
                  <a:lnTo>
                    <a:pt x="2541" y="2663"/>
                  </a:lnTo>
                  <a:lnTo>
                    <a:pt x="2712" y="2540"/>
                  </a:lnTo>
                  <a:lnTo>
                    <a:pt x="2834" y="2394"/>
                  </a:lnTo>
                  <a:lnTo>
                    <a:pt x="2931" y="2223"/>
                  </a:lnTo>
                  <a:lnTo>
                    <a:pt x="2980" y="2052"/>
                  </a:lnTo>
                  <a:lnTo>
                    <a:pt x="2980" y="1857"/>
                  </a:lnTo>
                  <a:lnTo>
                    <a:pt x="2980" y="1661"/>
                  </a:lnTo>
                  <a:lnTo>
                    <a:pt x="2931" y="1490"/>
                  </a:lnTo>
                  <a:lnTo>
                    <a:pt x="2834" y="1319"/>
                  </a:lnTo>
                  <a:lnTo>
                    <a:pt x="2712" y="1173"/>
                  </a:lnTo>
                  <a:lnTo>
                    <a:pt x="1539"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00" name="Google Shape;800;p47"/>
            <p:cNvSpPr/>
            <p:nvPr/>
          </p:nvSpPr>
          <p:spPr>
            <a:xfrm>
              <a:off x="6147875" y="1619250"/>
              <a:ext cx="251575" cy="255850"/>
            </a:xfrm>
            <a:custGeom>
              <a:avLst/>
              <a:gdLst/>
              <a:ahLst/>
              <a:cxnLst/>
              <a:rect l="l" t="t" r="r" b="b"/>
              <a:pathLst>
                <a:path w="10063" h="10234" extrusionOk="0">
                  <a:moveTo>
                    <a:pt x="7352" y="0"/>
                  </a:moveTo>
                  <a:lnTo>
                    <a:pt x="7254" y="24"/>
                  </a:lnTo>
                  <a:lnTo>
                    <a:pt x="7181" y="73"/>
                  </a:lnTo>
                  <a:lnTo>
                    <a:pt x="7083" y="147"/>
                  </a:lnTo>
                  <a:lnTo>
                    <a:pt x="5447" y="1758"/>
                  </a:lnTo>
                  <a:lnTo>
                    <a:pt x="5373" y="1856"/>
                  </a:lnTo>
                  <a:lnTo>
                    <a:pt x="5300" y="1978"/>
                  </a:lnTo>
                  <a:lnTo>
                    <a:pt x="5227" y="2125"/>
                  </a:lnTo>
                  <a:lnTo>
                    <a:pt x="5178" y="2247"/>
                  </a:lnTo>
                  <a:lnTo>
                    <a:pt x="5154" y="2393"/>
                  </a:lnTo>
                  <a:lnTo>
                    <a:pt x="5129" y="2540"/>
                  </a:lnTo>
                  <a:lnTo>
                    <a:pt x="5129" y="2687"/>
                  </a:lnTo>
                  <a:lnTo>
                    <a:pt x="5129" y="2809"/>
                  </a:lnTo>
                  <a:lnTo>
                    <a:pt x="5349" y="3981"/>
                  </a:lnTo>
                  <a:lnTo>
                    <a:pt x="5398" y="4152"/>
                  </a:lnTo>
                  <a:lnTo>
                    <a:pt x="147" y="9403"/>
                  </a:lnTo>
                  <a:lnTo>
                    <a:pt x="74" y="9476"/>
                  </a:lnTo>
                  <a:lnTo>
                    <a:pt x="25" y="9574"/>
                  </a:lnTo>
                  <a:lnTo>
                    <a:pt x="0" y="9672"/>
                  </a:lnTo>
                  <a:lnTo>
                    <a:pt x="0" y="9745"/>
                  </a:lnTo>
                  <a:lnTo>
                    <a:pt x="0" y="9843"/>
                  </a:lnTo>
                  <a:lnTo>
                    <a:pt x="25" y="9940"/>
                  </a:lnTo>
                  <a:lnTo>
                    <a:pt x="74" y="10013"/>
                  </a:lnTo>
                  <a:lnTo>
                    <a:pt x="147" y="10087"/>
                  </a:lnTo>
                  <a:lnTo>
                    <a:pt x="220" y="10160"/>
                  </a:lnTo>
                  <a:lnTo>
                    <a:pt x="293" y="10209"/>
                  </a:lnTo>
                  <a:lnTo>
                    <a:pt x="391" y="10233"/>
                  </a:lnTo>
                  <a:lnTo>
                    <a:pt x="586" y="10233"/>
                  </a:lnTo>
                  <a:lnTo>
                    <a:pt x="660" y="10209"/>
                  </a:lnTo>
                  <a:lnTo>
                    <a:pt x="757" y="10160"/>
                  </a:lnTo>
                  <a:lnTo>
                    <a:pt x="831" y="10087"/>
                  </a:lnTo>
                  <a:lnTo>
                    <a:pt x="6204" y="4738"/>
                  </a:lnTo>
                  <a:lnTo>
                    <a:pt x="7254" y="4909"/>
                  </a:lnTo>
                  <a:lnTo>
                    <a:pt x="7376" y="4933"/>
                  </a:lnTo>
                  <a:lnTo>
                    <a:pt x="7523" y="4933"/>
                  </a:lnTo>
                  <a:lnTo>
                    <a:pt x="7645" y="4909"/>
                  </a:lnTo>
                  <a:lnTo>
                    <a:pt x="7791" y="4860"/>
                  </a:lnTo>
                  <a:lnTo>
                    <a:pt x="7938" y="4811"/>
                  </a:lnTo>
                  <a:lnTo>
                    <a:pt x="8060" y="4763"/>
                  </a:lnTo>
                  <a:lnTo>
                    <a:pt x="8182" y="4689"/>
                  </a:lnTo>
                  <a:lnTo>
                    <a:pt x="8280" y="4592"/>
                  </a:lnTo>
                  <a:lnTo>
                    <a:pt x="9916" y="2955"/>
                  </a:lnTo>
                  <a:lnTo>
                    <a:pt x="9989" y="2882"/>
                  </a:lnTo>
                  <a:lnTo>
                    <a:pt x="10038" y="2784"/>
                  </a:lnTo>
                  <a:lnTo>
                    <a:pt x="10063" y="2711"/>
                  </a:lnTo>
                  <a:lnTo>
                    <a:pt x="10038" y="2613"/>
                  </a:lnTo>
                  <a:lnTo>
                    <a:pt x="10014" y="2564"/>
                  </a:lnTo>
                  <a:lnTo>
                    <a:pt x="9940" y="2491"/>
                  </a:lnTo>
                  <a:lnTo>
                    <a:pt x="9843" y="2442"/>
                  </a:lnTo>
                  <a:lnTo>
                    <a:pt x="9745" y="2418"/>
                  </a:lnTo>
                  <a:lnTo>
                    <a:pt x="8695" y="2223"/>
                  </a:lnTo>
                  <a:lnTo>
                    <a:pt x="9721" y="1197"/>
                  </a:lnTo>
                  <a:lnTo>
                    <a:pt x="9794" y="1123"/>
                  </a:lnTo>
                  <a:lnTo>
                    <a:pt x="9843" y="1026"/>
                  </a:lnTo>
                  <a:lnTo>
                    <a:pt x="9867" y="953"/>
                  </a:lnTo>
                  <a:lnTo>
                    <a:pt x="9867" y="855"/>
                  </a:lnTo>
                  <a:lnTo>
                    <a:pt x="9867" y="757"/>
                  </a:lnTo>
                  <a:lnTo>
                    <a:pt x="9843" y="659"/>
                  </a:lnTo>
                  <a:lnTo>
                    <a:pt x="9794" y="586"/>
                  </a:lnTo>
                  <a:lnTo>
                    <a:pt x="9721" y="513"/>
                  </a:lnTo>
                  <a:lnTo>
                    <a:pt x="9647" y="440"/>
                  </a:lnTo>
                  <a:lnTo>
                    <a:pt x="9574" y="391"/>
                  </a:lnTo>
                  <a:lnTo>
                    <a:pt x="9476" y="366"/>
                  </a:lnTo>
                  <a:lnTo>
                    <a:pt x="9281" y="366"/>
                  </a:lnTo>
                  <a:lnTo>
                    <a:pt x="9208" y="391"/>
                  </a:lnTo>
                  <a:lnTo>
                    <a:pt x="9110" y="440"/>
                  </a:lnTo>
                  <a:lnTo>
                    <a:pt x="9037" y="513"/>
                  </a:lnTo>
                  <a:lnTo>
                    <a:pt x="7889" y="1661"/>
                  </a:lnTo>
                  <a:lnTo>
                    <a:pt x="7840" y="1490"/>
                  </a:lnTo>
                  <a:lnTo>
                    <a:pt x="7620" y="318"/>
                  </a:lnTo>
                  <a:lnTo>
                    <a:pt x="7596" y="195"/>
                  </a:lnTo>
                  <a:lnTo>
                    <a:pt x="7547" y="98"/>
                  </a:lnTo>
                  <a:lnTo>
                    <a:pt x="7498" y="49"/>
                  </a:lnTo>
                  <a:lnTo>
                    <a:pt x="7425"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01" name="Google Shape;801;p47"/>
          <p:cNvGrpSpPr/>
          <p:nvPr/>
        </p:nvGrpSpPr>
        <p:grpSpPr>
          <a:xfrm>
            <a:off x="5408764" y="1492360"/>
            <a:ext cx="401719" cy="366502"/>
            <a:chOff x="6625350" y="1613750"/>
            <a:chExt cx="480525" cy="438400"/>
          </a:xfrm>
          <a:solidFill>
            <a:schemeClr val="tx1"/>
          </a:solidFill>
        </p:grpSpPr>
        <p:sp>
          <p:nvSpPr>
            <p:cNvPr id="802" name="Google Shape;802;p47"/>
            <p:cNvSpPr/>
            <p:nvPr/>
          </p:nvSpPr>
          <p:spPr>
            <a:xfrm>
              <a:off x="6670525" y="1887275"/>
              <a:ext cx="117875" cy="164875"/>
            </a:xfrm>
            <a:custGeom>
              <a:avLst/>
              <a:gdLst/>
              <a:ahLst/>
              <a:cxnLst/>
              <a:rect l="l" t="t" r="r" b="b"/>
              <a:pathLst>
                <a:path w="4715" h="6595" extrusionOk="0">
                  <a:moveTo>
                    <a:pt x="0" y="1"/>
                  </a:moveTo>
                  <a:lnTo>
                    <a:pt x="538" y="6058"/>
                  </a:lnTo>
                  <a:lnTo>
                    <a:pt x="562" y="6180"/>
                  </a:lnTo>
                  <a:lnTo>
                    <a:pt x="587" y="6277"/>
                  </a:lnTo>
                  <a:lnTo>
                    <a:pt x="660" y="6351"/>
                  </a:lnTo>
                  <a:lnTo>
                    <a:pt x="733" y="6448"/>
                  </a:lnTo>
                  <a:lnTo>
                    <a:pt x="806" y="6497"/>
                  </a:lnTo>
                  <a:lnTo>
                    <a:pt x="904" y="6546"/>
                  </a:lnTo>
                  <a:lnTo>
                    <a:pt x="1002" y="6571"/>
                  </a:lnTo>
                  <a:lnTo>
                    <a:pt x="1124" y="6595"/>
                  </a:lnTo>
                  <a:lnTo>
                    <a:pt x="4128" y="6595"/>
                  </a:lnTo>
                  <a:lnTo>
                    <a:pt x="4274" y="6571"/>
                  </a:lnTo>
                  <a:lnTo>
                    <a:pt x="4397" y="6522"/>
                  </a:lnTo>
                  <a:lnTo>
                    <a:pt x="4494" y="6473"/>
                  </a:lnTo>
                  <a:lnTo>
                    <a:pt x="4592" y="6375"/>
                  </a:lnTo>
                  <a:lnTo>
                    <a:pt x="4665" y="6253"/>
                  </a:lnTo>
                  <a:lnTo>
                    <a:pt x="4714" y="6155"/>
                  </a:lnTo>
                  <a:lnTo>
                    <a:pt x="4714" y="6009"/>
                  </a:lnTo>
                  <a:lnTo>
                    <a:pt x="4714" y="5887"/>
                  </a:lnTo>
                  <a:lnTo>
                    <a:pt x="3713" y="123"/>
                  </a:lnTo>
                  <a:lnTo>
                    <a:pt x="2589" y="50"/>
                  </a:lnTo>
                  <a:lnTo>
                    <a:pt x="1637" y="25"/>
                  </a:ln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03" name="Google Shape;803;p47"/>
            <p:cNvSpPr/>
            <p:nvPr/>
          </p:nvSpPr>
          <p:spPr>
            <a:xfrm>
              <a:off x="7075950" y="1754175"/>
              <a:ext cx="29925" cy="99550"/>
            </a:xfrm>
            <a:custGeom>
              <a:avLst/>
              <a:gdLst/>
              <a:ahLst/>
              <a:cxnLst/>
              <a:rect l="l" t="t" r="r" b="b"/>
              <a:pathLst>
                <a:path w="1197" h="3982" extrusionOk="0">
                  <a:moveTo>
                    <a:pt x="0" y="1"/>
                  </a:moveTo>
                  <a:lnTo>
                    <a:pt x="0" y="3981"/>
                  </a:lnTo>
                  <a:lnTo>
                    <a:pt x="269" y="3811"/>
                  </a:lnTo>
                  <a:lnTo>
                    <a:pt x="489" y="3615"/>
                  </a:lnTo>
                  <a:lnTo>
                    <a:pt x="684" y="3420"/>
                  </a:lnTo>
                  <a:lnTo>
                    <a:pt x="855" y="3176"/>
                  </a:lnTo>
                  <a:lnTo>
                    <a:pt x="1002" y="2907"/>
                  </a:lnTo>
                  <a:lnTo>
                    <a:pt x="1099" y="2614"/>
                  </a:lnTo>
                  <a:lnTo>
                    <a:pt x="1173" y="2296"/>
                  </a:lnTo>
                  <a:lnTo>
                    <a:pt x="1197" y="1979"/>
                  </a:lnTo>
                  <a:lnTo>
                    <a:pt x="1173" y="1661"/>
                  </a:lnTo>
                  <a:lnTo>
                    <a:pt x="1099" y="1368"/>
                  </a:lnTo>
                  <a:lnTo>
                    <a:pt x="1002" y="1075"/>
                  </a:lnTo>
                  <a:lnTo>
                    <a:pt x="855" y="806"/>
                  </a:lnTo>
                  <a:lnTo>
                    <a:pt x="684" y="562"/>
                  </a:lnTo>
                  <a:lnTo>
                    <a:pt x="489" y="342"/>
                  </a:lnTo>
                  <a:lnTo>
                    <a:pt x="269" y="171"/>
                  </a:ln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04" name="Google Shape;804;p47"/>
            <p:cNvSpPr/>
            <p:nvPr/>
          </p:nvSpPr>
          <p:spPr>
            <a:xfrm>
              <a:off x="6625350" y="1729750"/>
              <a:ext cx="97700" cy="147175"/>
            </a:xfrm>
            <a:custGeom>
              <a:avLst/>
              <a:gdLst/>
              <a:ahLst/>
              <a:cxnLst/>
              <a:rect l="l" t="t" r="r" b="b"/>
              <a:pathLst>
                <a:path w="3908" h="5887" extrusionOk="0">
                  <a:moveTo>
                    <a:pt x="3908" y="1"/>
                  </a:moveTo>
                  <a:lnTo>
                    <a:pt x="2711" y="25"/>
                  </a:lnTo>
                  <a:lnTo>
                    <a:pt x="1759" y="25"/>
                  </a:lnTo>
                  <a:lnTo>
                    <a:pt x="1588" y="49"/>
                  </a:lnTo>
                  <a:lnTo>
                    <a:pt x="1417" y="74"/>
                  </a:lnTo>
                  <a:lnTo>
                    <a:pt x="1246" y="123"/>
                  </a:lnTo>
                  <a:lnTo>
                    <a:pt x="1099" y="172"/>
                  </a:lnTo>
                  <a:lnTo>
                    <a:pt x="953" y="245"/>
                  </a:lnTo>
                  <a:lnTo>
                    <a:pt x="806" y="343"/>
                  </a:lnTo>
                  <a:lnTo>
                    <a:pt x="660" y="440"/>
                  </a:lnTo>
                  <a:lnTo>
                    <a:pt x="537" y="562"/>
                  </a:lnTo>
                  <a:lnTo>
                    <a:pt x="415" y="684"/>
                  </a:lnTo>
                  <a:lnTo>
                    <a:pt x="318" y="831"/>
                  </a:lnTo>
                  <a:lnTo>
                    <a:pt x="220" y="978"/>
                  </a:lnTo>
                  <a:lnTo>
                    <a:pt x="147" y="1124"/>
                  </a:lnTo>
                  <a:lnTo>
                    <a:pt x="73" y="1295"/>
                  </a:lnTo>
                  <a:lnTo>
                    <a:pt x="49" y="1442"/>
                  </a:lnTo>
                  <a:lnTo>
                    <a:pt x="0" y="1613"/>
                  </a:lnTo>
                  <a:lnTo>
                    <a:pt x="0" y="1783"/>
                  </a:lnTo>
                  <a:lnTo>
                    <a:pt x="0" y="4128"/>
                  </a:lnTo>
                  <a:lnTo>
                    <a:pt x="0" y="4299"/>
                  </a:lnTo>
                  <a:lnTo>
                    <a:pt x="49" y="4446"/>
                  </a:lnTo>
                  <a:lnTo>
                    <a:pt x="73" y="4617"/>
                  </a:lnTo>
                  <a:lnTo>
                    <a:pt x="147" y="4763"/>
                  </a:lnTo>
                  <a:lnTo>
                    <a:pt x="220" y="4934"/>
                  </a:lnTo>
                  <a:lnTo>
                    <a:pt x="318" y="5081"/>
                  </a:lnTo>
                  <a:lnTo>
                    <a:pt x="415" y="5203"/>
                  </a:lnTo>
                  <a:lnTo>
                    <a:pt x="537" y="5325"/>
                  </a:lnTo>
                  <a:lnTo>
                    <a:pt x="660" y="5447"/>
                  </a:lnTo>
                  <a:lnTo>
                    <a:pt x="806" y="5545"/>
                  </a:lnTo>
                  <a:lnTo>
                    <a:pt x="953" y="5642"/>
                  </a:lnTo>
                  <a:lnTo>
                    <a:pt x="1099" y="5716"/>
                  </a:lnTo>
                  <a:lnTo>
                    <a:pt x="1246" y="5789"/>
                  </a:lnTo>
                  <a:lnTo>
                    <a:pt x="1417" y="5838"/>
                  </a:lnTo>
                  <a:lnTo>
                    <a:pt x="1588" y="5862"/>
                  </a:lnTo>
                  <a:lnTo>
                    <a:pt x="1759" y="5862"/>
                  </a:lnTo>
                  <a:lnTo>
                    <a:pt x="2711" y="5887"/>
                  </a:lnTo>
                  <a:lnTo>
                    <a:pt x="3908" y="5887"/>
                  </a:lnTo>
                  <a:lnTo>
                    <a:pt x="390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05" name="Google Shape;805;p47"/>
            <p:cNvSpPr/>
            <p:nvPr/>
          </p:nvSpPr>
          <p:spPr>
            <a:xfrm>
              <a:off x="6736475" y="1638175"/>
              <a:ext cx="279650" cy="330325"/>
            </a:xfrm>
            <a:custGeom>
              <a:avLst/>
              <a:gdLst/>
              <a:ahLst/>
              <a:cxnLst/>
              <a:rect l="l" t="t" r="r" b="b"/>
              <a:pathLst>
                <a:path w="11186" h="13213" extrusionOk="0">
                  <a:moveTo>
                    <a:pt x="11186" y="0"/>
                  </a:moveTo>
                  <a:lnTo>
                    <a:pt x="10771" y="342"/>
                  </a:lnTo>
                  <a:lnTo>
                    <a:pt x="10380" y="635"/>
                  </a:lnTo>
                  <a:lnTo>
                    <a:pt x="9940" y="904"/>
                  </a:lnTo>
                  <a:lnTo>
                    <a:pt x="9525" y="1172"/>
                  </a:lnTo>
                  <a:lnTo>
                    <a:pt x="9110" y="1417"/>
                  </a:lnTo>
                  <a:lnTo>
                    <a:pt x="8695" y="1661"/>
                  </a:lnTo>
                  <a:lnTo>
                    <a:pt x="7840" y="2052"/>
                  </a:lnTo>
                  <a:lnTo>
                    <a:pt x="7034" y="2418"/>
                  </a:lnTo>
                  <a:lnTo>
                    <a:pt x="6228" y="2687"/>
                  </a:lnTo>
                  <a:lnTo>
                    <a:pt x="5471" y="2931"/>
                  </a:lnTo>
                  <a:lnTo>
                    <a:pt x="4763" y="3126"/>
                  </a:lnTo>
                  <a:lnTo>
                    <a:pt x="4225" y="3248"/>
                  </a:lnTo>
                  <a:lnTo>
                    <a:pt x="3664" y="3346"/>
                  </a:lnTo>
                  <a:lnTo>
                    <a:pt x="3077" y="3419"/>
                  </a:lnTo>
                  <a:lnTo>
                    <a:pt x="2467" y="3493"/>
                  </a:lnTo>
                  <a:lnTo>
                    <a:pt x="1221" y="3590"/>
                  </a:lnTo>
                  <a:lnTo>
                    <a:pt x="0" y="3664"/>
                  </a:lnTo>
                  <a:lnTo>
                    <a:pt x="0" y="9574"/>
                  </a:lnTo>
                  <a:lnTo>
                    <a:pt x="1221" y="9623"/>
                  </a:lnTo>
                  <a:lnTo>
                    <a:pt x="2467" y="9721"/>
                  </a:lnTo>
                  <a:lnTo>
                    <a:pt x="3077" y="9794"/>
                  </a:lnTo>
                  <a:lnTo>
                    <a:pt x="3664" y="9891"/>
                  </a:lnTo>
                  <a:lnTo>
                    <a:pt x="4225" y="9989"/>
                  </a:lnTo>
                  <a:lnTo>
                    <a:pt x="4763" y="10111"/>
                  </a:lnTo>
                  <a:lnTo>
                    <a:pt x="5471" y="10307"/>
                  </a:lnTo>
                  <a:lnTo>
                    <a:pt x="6228" y="10526"/>
                  </a:lnTo>
                  <a:lnTo>
                    <a:pt x="7034" y="10820"/>
                  </a:lnTo>
                  <a:lnTo>
                    <a:pt x="7840" y="11161"/>
                  </a:lnTo>
                  <a:lnTo>
                    <a:pt x="8695" y="11577"/>
                  </a:lnTo>
                  <a:lnTo>
                    <a:pt x="9110" y="11796"/>
                  </a:lnTo>
                  <a:lnTo>
                    <a:pt x="9525" y="12041"/>
                  </a:lnTo>
                  <a:lnTo>
                    <a:pt x="9940" y="12309"/>
                  </a:lnTo>
                  <a:lnTo>
                    <a:pt x="10380" y="12602"/>
                  </a:lnTo>
                  <a:lnTo>
                    <a:pt x="10771" y="12896"/>
                  </a:lnTo>
                  <a:lnTo>
                    <a:pt x="11186" y="13213"/>
                  </a:lnTo>
                  <a:lnTo>
                    <a:pt x="11186"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06" name="Google Shape;806;p47"/>
            <p:cNvSpPr/>
            <p:nvPr/>
          </p:nvSpPr>
          <p:spPr>
            <a:xfrm>
              <a:off x="7029550" y="1613750"/>
              <a:ext cx="34200" cy="379800"/>
            </a:xfrm>
            <a:custGeom>
              <a:avLst/>
              <a:gdLst/>
              <a:ahLst/>
              <a:cxnLst/>
              <a:rect l="l" t="t" r="r" b="b"/>
              <a:pathLst>
                <a:path w="1368" h="15192" extrusionOk="0">
                  <a:moveTo>
                    <a:pt x="684" y="0"/>
                  </a:moveTo>
                  <a:lnTo>
                    <a:pt x="562" y="25"/>
                  </a:lnTo>
                  <a:lnTo>
                    <a:pt x="464" y="98"/>
                  </a:lnTo>
                  <a:lnTo>
                    <a:pt x="366" y="171"/>
                  </a:lnTo>
                  <a:lnTo>
                    <a:pt x="0" y="513"/>
                  </a:lnTo>
                  <a:lnTo>
                    <a:pt x="0" y="14654"/>
                  </a:lnTo>
                  <a:lnTo>
                    <a:pt x="366" y="15020"/>
                  </a:lnTo>
                  <a:lnTo>
                    <a:pt x="464" y="15094"/>
                  </a:lnTo>
                  <a:lnTo>
                    <a:pt x="562" y="15143"/>
                  </a:lnTo>
                  <a:lnTo>
                    <a:pt x="684" y="15191"/>
                  </a:lnTo>
                  <a:lnTo>
                    <a:pt x="904" y="15191"/>
                  </a:lnTo>
                  <a:lnTo>
                    <a:pt x="1001" y="15143"/>
                  </a:lnTo>
                  <a:lnTo>
                    <a:pt x="1148" y="15045"/>
                  </a:lnTo>
                  <a:lnTo>
                    <a:pt x="1270" y="14923"/>
                  </a:lnTo>
                  <a:lnTo>
                    <a:pt x="1343" y="14776"/>
                  </a:lnTo>
                  <a:lnTo>
                    <a:pt x="1368" y="14605"/>
                  </a:lnTo>
                  <a:lnTo>
                    <a:pt x="1368" y="586"/>
                  </a:lnTo>
                  <a:lnTo>
                    <a:pt x="1343" y="415"/>
                  </a:lnTo>
                  <a:lnTo>
                    <a:pt x="1270" y="244"/>
                  </a:lnTo>
                  <a:lnTo>
                    <a:pt x="1148" y="122"/>
                  </a:lnTo>
                  <a:lnTo>
                    <a:pt x="1001" y="25"/>
                  </a:lnTo>
                  <a:lnTo>
                    <a:pt x="904"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07" name="Google Shape;807;p47"/>
          <p:cNvGrpSpPr/>
          <p:nvPr/>
        </p:nvGrpSpPr>
        <p:grpSpPr>
          <a:xfrm>
            <a:off x="380913" y="2088554"/>
            <a:ext cx="303217" cy="325685"/>
            <a:chOff x="611175" y="2326900"/>
            <a:chExt cx="362700" cy="389575"/>
          </a:xfrm>
          <a:solidFill>
            <a:schemeClr val="tx1"/>
          </a:solidFill>
        </p:grpSpPr>
        <p:sp>
          <p:nvSpPr>
            <p:cNvPr id="808" name="Google Shape;808;p47"/>
            <p:cNvSpPr/>
            <p:nvPr/>
          </p:nvSpPr>
          <p:spPr>
            <a:xfrm>
              <a:off x="611175" y="2326900"/>
              <a:ext cx="362700" cy="389575"/>
            </a:xfrm>
            <a:custGeom>
              <a:avLst/>
              <a:gdLst/>
              <a:ahLst/>
              <a:cxnLst/>
              <a:rect l="l" t="t" r="r" b="b"/>
              <a:pathLst>
                <a:path w="14508" h="15583" extrusionOk="0">
                  <a:moveTo>
                    <a:pt x="9647" y="489"/>
                  </a:moveTo>
                  <a:lnTo>
                    <a:pt x="9769" y="513"/>
                  </a:lnTo>
                  <a:lnTo>
                    <a:pt x="9916" y="562"/>
                  </a:lnTo>
                  <a:lnTo>
                    <a:pt x="10014" y="660"/>
                  </a:lnTo>
                  <a:lnTo>
                    <a:pt x="10087" y="782"/>
                  </a:lnTo>
                  <a:lnTo>
                    <a:pt x="10111" y="928"/>
                  </a:lnTo>
                  <a:lnTo>
                    <a:pt x="10111" y="1075"/>
                  </a:lnTo>
                  <a:lnTo>
                    <a:pt x="10063" y="1197"/>
                  </a:lnTo>
                  <a:lnTo>
                    <a:pt x="9989" y="1319"/>
                  </a:lnTo>
                  <a:lnTo>
                    <a:pt x="9281" y="2003"/>
                  </a:lnTo>
                  <a:lnTo>
                    <a:pt x="9232" y="2076"/>
                  </a:lnTo>
                  <a:lnTo>
                    <a:pt x="9183" y="2174"/>
                  </a:lnTo>
                  <a:lnTo>
                    <a:pt x="9159" y="2247"/>
                  </a:lnTo>
                  <a:lnTo>
                    <a:pt x="9159" y="2345"/>
                  </a:lnTo>
                  <a:lnTo>
                    <a:pt x="9159" y="6497"/>
                  </a:lnTo>
                  <a:lnTo>
                    <a:pt x="9183" y="6643"/>
                  </a:lnTo>
                  <a:lnTo>
                    <a:pt x="9232" y="6790"/>
                  </a:lnTo>
                  <a:lnTo>
                    <a:pt x="10575" y="8671"/>
                  </a:lnTo>
                  <a:lnTo>
                    <a:pt x="3932" y="8671"/>
                  </a:lnTo>
                  <a:lnTo>
                    <a:pt x="5276" y="6790"/>
                  </a:lnTo>
                  <a:lnTo>
                    <a:pt x="5324" y="6643"/>
                  </a:lnTo>
                  <a:lnTo>
                    <a:pt x="5349" y="6497"/>
                  </a:lnTo>
                  <a:lnTo>
                    <a:pt x="5349" y="2345"/>
                  </a:lnTo>
                  <a:lnTo>
                    <a:pt x="5349" y="2247"/>
                  </a:lnTo>
                  <a:lnTo>
                    <a:pt x="5324" y="2174"/>
                  </a:lnTo>
                  <a:lnTo>
                    <a:pt x="5276" y="2076"/>
                  </a:lnTo>
                  <a:lnTo>
                    <a:pt x="5227" y="2003"/>
                  </a:lnTo>
                  <a:lnTo>
                    <a:pt x="4519" y="1319"/>
                  </a:lnTo>
                  <a:lnTo>
                    <a:pt x="4445" y="1197"/>
                  </a:lnTo>
                  <a:lnTo>
                    <a:pt x="4396" y="1075"/>
                  </a:lnTo>
                  <a:lnTo>
                    <a:pt x="4396" y="928"/>
                  </a:lnTo>
                  <a:lnTo>
                    <a:pt x="4421" y="782"/>
                  </a:lnTo>
                  <a:lnTo>
                    <a:pt x="4494" y="660"/>
                  </a:lnTo>
                  <a:lnTo>
                    <a:pt x="4592" y="562"/>
                  </a:lnTo>
                  <a:lnTo>
                    <a:pt x="4738" y="513"/>
                  </a:lnTo>
                  <a:lnTo>
                    <a:pt x="4860" y="489"/>
                  </a:lnTo>
                  <a:close/>
                  <a:moveTo>
                    <a:pt x="6717" y="9574"/>
                  </a:moveTo>
                  <a:lnTo>
                    <a:pt x="6912" y="9647"/>
                  </a:lnTo>
                  <a:lnTo>
                    <a:pt x="7083" y="9745"/>
                  </a:lnTo>
                  <a:lnTo>
                    <a:pt x="7254" y="9892"/>
                  </a:lnTo>
                  <a:lnTo>
                    <a:pt x="7376" y="10038"/>
                  </a:lnTo>
                  <a:lnTo>
                    <a:pt x="7474" y="10234"/>
                  </a:lnTo>
                  <a:lnTo>
                    <a:pt x="7547" y="10429"/>
                  </a:lnTo>
                  <a:lnTo>
                    <a:pt x="7571" y="10649"/>
                  </a:lnTo>
                  <a:lnTo>
                    <a:pt x="7547" y="10869"/>
                  </a:lnTo>
                  <a:lnTo>
                    <a:pt x="7474" y="11064"/>
                  </a:lnTo>
                  <a:lnTo>
                    <a:pt x="7376" y="11259"/>
                  </a:lnTo>
                  <a:lnTo>
                    <a:pt x="7254" y="11406"/>
                  </a:lnTo>
                  <a:lnTo>
                    <a:pt x="7083" y="11552"/>
                  </a:lnTo>
                  <a:lnTo>
                    <a:pt x="6912" y="11650"/>
                  </a:lnTo>
                  <a:lnTo>
                    <a:pt x="6717" y="11699"/>
                  </a:lnTo>
                  <a:lnTo>
                    <a:pt x="6497" y="11723"/>
                  </a:lnTo>
                  <a:lnTo>
                    <a:pt x="6277" y="11699"/>
                  </a:lnTo>
                  <a:lnTo>
                    <a:pt x="6057" y="11650"/>
                  </a:lnTo>
                  <a:lnTo>
                    <a:pt x="5886" y="11552"/>
                  </a:lnTo>
                  <a:lnTo>
                    <a:pt x="5715" y="11406"/>
                  </a:lnTo>
                  <a:lnTo>
                    <a:pt x="5593" y="11259"/>
                  </a:lnTo>
                  <a:lnTo>
                    <a:pt x="5495" y="11064"/>
                  </a:lnTo>
                  <a:lnTo>
                    <a:pt x="5422" y="10869"/>
                  </a:lnTo>
                  <a:lnTo>
                    <a:pt x="5398" y="10649"/>
                  </a:lnTo>
                  <a:lnTo>
                    <a:pt x="5422" y="10429"/>
                  </a:lnTo>
                  <a:lnTo>
                    <a:pt x="5495" y="10234"/>
                  </a:lnTo>
                  <a:lnTo>
                    <a:pt x="5593" y="10038"/>
                  </a:lnTo>
                  <a:lnTo>
                    <a:pt x="5715" y="9892"/>
                  </a:lnTo>
                  <a:lnTo>
                    <a:pt x="5886" y="9745"/>
                  </a:lnTo>
                  <a:lnTo>
                    <a:pt x="6057" y="9647"/>
                  </a:lnTo>
                  <a:lnTo>
                    <a:pt x="6277" y="9574"/>
                  </a:lnTo>
                  <a:close/>
                  <a:moveTo>
                    <a:pt x="8475" y="11894"/>
                  </a:moveTo>
                  <a:lnTo>
                    <a:pt x="8597" y="11919"/>
                  </a:lnTo>
                  <a:lnTo>
                    <a:pt x="8695" y="11943"/>
                  </a:lnTo>
                  <a:lnTo>
                    <a:pt x="8817" y="11992"/>
                  </a:lnTo>
                  <a:lnTo>
                    <a:pt x="8915" y="12065"/>
                  </a:lnTo>
                  <a:lnTo>
                    <a:pt x="8988" y="12163"/>
                  </a:lnTo>
                  <a:lnTo>
                    <a:pt x="9037" y="12285"/>
                  </a:lnTo>
                  <a:lnTo>
                    <a:pt x="9086" y="12383"/>
                  </a:lnTo>
                  <a:lnTo>
                    <a:pt x="9086" y="12529"/>
                  </a:lnTo>
                  <a:lnTo>
                    <a:pt x="9086" y="12652"/>
                  </a:lnTo>
                  <a:lnTo>
                    <a:pt x="9037" y="12749"/>
                  </a:lnTo>
                  <a:lnTo>
                    <a:pt x="8988" y="12871"/>
                  </a:lnTo>
                  <a:lnTo>
                    <a:pt x="8915" y="12969"/>
                  </a:lnTo>
                  <a:lnTo>
                    <a:pt x="8817" y="13042"/>
                  </a:lnTo>
                  <a:lnTo>
                    <a:pt x="8695" y="13091"/>
                  </a:lnTo>
                  <a:lnTo>
                    <a:pt x="8597" y="13140"/>
                  </a:lnTo>
                  <a:lnTo>
                    <a:pt x="8329" y="13140"/>
                  </a:lnTo>
                  <a:lnTo>
                    <a:pt x="8231" y="13091"/>
                  </a:lnTo>
                  <a:lnTo>
                    <a:pt x="8109" y="13042"/>
                  </a:lnTo>
                  <a:lnTo>
                    <a:pt x="8011" y="12969"/>
                  </a:lnTo>
                  <a:lnTo>
                    <a:pt x="7938" y="12871"/>
                  </a:lnTo>
                  <a:lnTo>
                    <a:pt x="7889" y="12749"/>
                  </a:lnTo>
                  <a:lnTo>
                    <a:pt x="7864" y="12652"/>
                  </a:lnTo>
                  <a:lnTo>
                    <a:pt x="7840" y="12529"/>
                  </a:lnTo>
                  <a:lnTo>
                    <a:pt x="7864" y="12383"/>
                  </a:lnTo>
                  <a:lnTo>
                    <a:pt x="7889" y="12285"/>
                  </a:lnTo>
                  <a:lnTo>
                    <a:pt x="7938" y="12163"/>
                  </a:lnTo>
                  <a:lnTo>
                    <a:pt x="8011" y="12065"/>
                  </a:lnTo>
                  <a:lnTo>
                    <a:pt x="8109" y="11992"/>
                  </a:lnTo>
                  <a:lnTo>
                    <a:pt x="8231" y="11943"/>
                  </a:lnTo>
                  <a:lnTo>
                    <a:pt x="8329" y="11919"/>
                  </a:lnTo>
                  <a:lnTo>
                    <a:pt x="8475" y="11894"/>
                  </a:lnTo>
                  <a:close/>
                  <a:moveTo>
                    <a:pt x="6741" y="13360"/>
                  </a:moveTo>
                  <a:lnTo>
                    <a:pt x="6814" y="13384"/>
                  </a:lnTo>
                  <a:lnTo>
                    <a:pt x="6912" y="13433"/>
                  </a:lnTo>
                  <a:lnTo>
                    <a:pt x="6985" y="13482"/>
                  </a:lnTo>
                  <a:lnTo>
                    <a:pt x="7034" y="13555"/>
                  </a:lnTo>
                  <a:lnTo>
                    <a:pt x="7083" y="13653"/>
                  </a:lnTo>
                  <a:lnTo>
                    <a:pt x="7107" y="13726"/>
                  </a:lnTo>
                  <a:lnTo>
                    <a:pt x="7107" y="13824"/>
                  </a:lnTo>
                  <a:lnTo>
                    <a:pt x="7107" y="13922"/>
                  </a:lnTo>
                  <a:lnTo>
                    <a:pt x="7083" y="14019"/>
                  </a:lnTo>
                  <a:lnTo>
                    <a:pt x="7034" y="14117"/>
                  </a:lnTo>
                  <a:lnTo>
                    <a:pt x="6985" y="14166"/>
                  </a:lnTo>
                  <a:lnTo>
                    <a:pt x="6912" y="14239"/>
                  </a:lnTo>
                  <a:lnTo>
                    <a:pt x="6814" y="14288"/>
                  </a:lnTo>
                  <a:lnTo>
                    <a:pt x="6741" y="14312"/>
                  </a:lnTo>
                  <a:lnTo>
                    <a:pt x="6546" y="14312"/>
                  </a:lnTo>
                  <a:lnTo>
                    <a:pt x="6448" y="14288"/>
                  </a:lnTo>
                  <a:lnTo>
                    <a:pt x="6375" y="14239"/>
                  </a:lnTo>
                  <a:lnTo>
                    <a:pt x="6301" y="14166"/>
                  </a:lnTo>
                  <a:lnTo>
                    <a:pt x="6228" y="14117"/>
                  </a:lnTo>
                  <a:lnTo>
                    <a:pt x="6179" y="14019"/>
                  </a:lnTo>
                  <a:lnTo>
                    <a:pt x="6155" y="13922"/>
                  </a:lnTo>
                  <a:lnTo>
                    <a:pt x="6155" y="13824"/>
                  </a:lnTo>
                  <a:lnTo>
                    <a:pt x="6155" y="13726"/>
                  </a:lnTo>
                  <a:lnTo>
                    <a:pt x="6179" y="13653"/>
                  </a:lnTo>
                  <a:lnTo>
                    <a:pt x="6228" y="13555"/>
                  </a:lnTo>
                  <a:lnTo>
                    <a:pt x="6301" y="13482"/>
                  </a:lnTo>
                  <a:lnTo>
                    <a:pt x="6375" y="13433"/>
                  </a:lnTo>
                  <a:lnTo>
                    <a:pt x="6448" y="13384"/>
                  </a:lnTo>
                  <a:lnTo>
                    <a:pt x="6546" y="13360"/>
                  </a:lnTo>
                  <a:close/>
                  <a:moveTo>
                    <a:pt x="4860" y="0"/>
                  </a:moveTo>
                  <a:lnTo>
                    <a:pt x="4714" y="25"/>
                  </a:lnTo>
                  <a:lnTo>
                    <a:pt x="4592" y="49"/>
                  </a:lnTo>
                  <a:lnTo>
                    <a:pt x="4445" y="98"/>
                  </a:lnTo>
                  <a:lnTo>
                    <a:pt x="4323" y="171"/>
                  </a:lnTo>
                  <a:lnTo>
                    <a:pt x="4225" y="245"/>
                  </a:lnTo>
                  <a:lnTo>
                    <a:pt x="4128" y="367"/>
                  </a:lnTo>
                  <a:lnTo>
                    <a:pt x="4030" y="464"/>
                  </a:lnTo>
                  <a:lnTo>
                    <a:pt x="3981" y="611"/>
                  </a:lnTo>
                  <a:lnTo>
                    <a:pt x="3932" y="733"/>
                  </a:lnTo>
                  <a:lnTo>
                    <a:pt x="3908" y="880"/>
                  </a:lnTo>
                  <a:lnTo>
                    <a:pt x="3908" y="1026"/>
                  </a:lnTo>
                  <a:lnTo>
                    <a:pt x="3908" y="1173"/>
                  </a:lnTo>
                  <a:lnTo>
                    <a:pt x="3957" y="1295"/>
                  </a:lnTo>
                  <a:lnTo>
                    <a:pt x="4006" y="1441"/>
                  </a:lnTo>
                  <a:lnTo>
                    <a:pt x="4079" y="1563"/>
                  </a:lnTo>
                  <a:lnTo>
                    <a:pt x="4177" y="1661"/>
                  </a:lnTo>
                  <a:lnTo>
                    <a:pt x="4860" y="2345"/>
                  </a:lnTo>
                  <a:lnTo>
                    <a:pt x="4860" y="6497"/>
                  </a:lnTo>
                  <a:lnTo>
                    <a:pt x="196" y="13067"/>
                  </a:lnTo>
                  <a:lnTo>
                    <a:pt x="122" y="13189"/>
                  </a:lnTo>
                  <a:lnTo>
                    <a:pt x="49" y="13311"/>
                  </a:lnTo>
                  <a:lnTo>
                    <a:pt x="25" y="13433"/>
                  </a:lnTo>
                  <a:lnTo>
                    <a:pt x="0" y="13555"/>
                  </a:lnTo>
                  <a:lnTo>
                    <a:pt x="0" y="13677"/>
                  </a:lnTo>
                  <a:lnTo>
                    <a:pt x="25" y="13824"/>
                  </a:lnTo>
                  <a:lnTo>
                    <a:pt x="49" y="13946"/>
                  </a:lnTo>
                  <a:lnTo>
                    <a:pt x="98" y="14068"/>
                  </a:lnTo>
                  <a:lnTo>
                    <a:pt x="586" y="15045"/>
                  </a:lnTo>
                  <a:lnTo>
                    <a:pt x="660" y="15167"/>
                  </a:lnTo>
                  <a:lnTo>
                    <a:pt x="757" y="15265"/>
                  </a:lnTo>
                  <a:lnTo>
                    <a:pt x="831" y="15362"/>
                  </a:lnTo>
                  <a:lnTo>
                    <a:pt x="953" y="15436"/>
                  </a:lnTo>
                  <a:lnTo>
                    <a:pt x="1075" y="15485"/>
                  </a:lnTo>
                  <a:lnTo>
                    <a:pt x="1197" y="15533"/>
                  </a:lnTo>
                  <a:lnTo>
                    <a:pt x="1319" y="15582"/>
                  </a:lnTo>
                  <a:lnTo>
                    <a:pt x="13189" y="15582"/>
                  </a:lnTo>
                  <a:lnTo>
                    <a:pt x="13311" y="15533"/>
                  </a:lnTo>
                  <a:lnTo>
                    <a:pt x="13433" y="15485"/>
                  </a:lnTo>
                  <a:lnTo>
                    <a:pt x="13555" y="15436"/>
                  </a:lnTo>
                  <a:lnTo>
                    <a:pt x="13677" y="15362"/>
                  </a:lnTo>
                  <a:lnTo>
                    <a:pt x="13750" y="15265"/>
                  </a:lnTo>
                  <a:lnTo>
                    <a:pt x="13848" y="15167"/>
                  </a:lnTo>
                  <a:lnTo>
                    <a:pt x="13921" y="15045"/>
                  </a:lnTo>
                  <a:lnTo>
                    <a:pt x="14410" y="14068"/>
                  </a:lnTo>
                  <a:lnTo>
                    <a:pt x="14459" y="13946"/>
                  </a:lnTo>
                  <a:lnTo>
                    <a:pt x="14483" y="13824"/>
                  </a:lnTo>
                  <a:lnTo>
                    <a:pt x="14508" y="13677"/>
                  </a:lnTo>
                  <a:lnTo>
                    <a:pt x="14508" y="13555"/>
                  </a:lnTo>
                  <a:lnTo>
                    <a:pt x="14483" y="13433"/>
                  </a:lnTo>
                  <a:lnTo>
                    <a:pt x="14459" y="13311"/>
                  </a:lnTo>
                  <a:lnTo>
                    <a:pt x="14385" y="13189"/>
                  </a:lnTo>
                  <a:lnTo>
                    <a:pt x="14312" y="13067"/>
                  </a:lnTo>
                  <a:lnTo>
                    <a:pt x="9647" y="6497"/>
                  </a:lnTo>
                  <a:lnTo>
                    <a:pt x="9647" y="2345"/>
                  </a:lnTo>
                  <a:lnTo>
                    <a:pt x="10331" y="1661"/>
                  </a:lnTo>
                  <a:lnTo>
                    <a:pt x="10429" y="1563"/>
                  </a:lnTo>
                  <a:lnTo>
                    <a:pt x="10502" y="1441"/>
                  </a:lnTo>
                  <a:lnTo>
                    <a:pt x="10551" y="1295"/>
                  </a:lnTo>
                  <a:lnTo>
                    <a:pt x="10600" y="1173"/>
                  </a:lnTo>
                  <a:lnTo>
                    <a:pt x="10600" y="1026"/>
                  </a:lnTo>
                  <a:lnTo>
                    <a:pt x="10600" y="880"/>
                  </a:lnTo>
                  <a:lnTo>
                    <a:pt x="10575" y="733"/>
                  </a:lnTo>
                  <a:lnTo>
                    <a:pt x="10527" y="611"/>
                  </a:lnTo>
                  <a:lnTo>
                    <a:pt x="10478" y="464"/>
                  </a:lnTo>
                  <a:lnTo>
                    <a:pt x="10380" y="367"/>
                  </a:lnTo>
                  <a:lnTo>
                    <a:pt x="10282" y="245"/>
                  </a:lnTo>
                  <a:lnTo>
                    <a:pt x="10185" y="171"/>
                  </a:lnTo>
                  <a:lnTo>
                    <a:pt x="10063" y="98"/>
                  </a:lnTo>
                  <a:lnTo>
                    <a:pt x="9916" y="49"/>
                  </a:lnTo>
                  <a:lnTo>
                    <a:pt x="9794" y="25"/>
                  </a:lnTo>
                  <a:lnTo>
                    <a:pt x="964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09" name="Google Shape;809;p47"/>
            <p:cNvSpPr/>
            <p:nvPr/>
          </p:nvSpPr>
          <p:spPr>
            <a:xfrm>
              <a:off x="794950" y="2500900"/>
              <a:ext cx="24450" cy="23850"/>
            </a:xfrm>
            <a:custGeom>
              <a:avLst/>
              <a:gdLst/>
              <a:ahLst/>
              <a:cxnLst/>
              <a:rect l="l" t="t" r="r" b="b"/>
              <a:pathLst>
                <a:path w="978" h="954" extrusionOk="0">
                  <a:moveTo>
                    <a:pt x="391" y="1"/>
                  </a:moveTo>
                  <a:lnTo>
                    <a:pt x="294" y="25"/>
                  </a:lnTo>
                  <a:lnTo>
                    <a:pt x="220" y="74"/>
                  </a:lnTo>
                  <a:lnTo>
                    <a:pt x="147" y="123"/>
                  </a:lnTo>
                  <a:lnTo>
                    <a:pt x="98" y="196"/>
                  </a:lnTo>
                  <a:lnTo>
                    <a:pt x="49" y="294"/>
                  </a:lnTo>
                  <a:lnTo>
                    <a:pt x="25" y="367"/>
                  </a:lnTo>
                  <a:lnTo>
                    <a:pt x="1" y="465"/>
                  </a:lnTo>
                  <a:lnTo>
                    <a:pt x="25" y="563"/>
                  </a:lnTo>
                  <a:lnTo>
                    <a:pt x="49" y="660"/>
                  </a:lnTo>
                  <a:lnTo>
                    <a:pt x="98" y="734"/>
                  </a:lnTo>
                  <a:lnTo>
                    <a:pt x="147" y="807"/>
                  </a:lnTo>
                  <a:lnTo>
                    <a:pt x="220" y="880"/>
                  </a:lnTo>
                  <a:lnTo>
                    <a:pt x="294" y="905"/>
                  </a:lnTo>
                  <a:lnTo>
                    <a:pt x="391" y="953"/>
                  </a:lnTo>
                  <a:lnTo>
                    <a:pt x="587" y="953"/>
                  </a:lnTo>
                  <a:lnTo>
                    <a:pt x="684" y="905"/>
                  </a:lnTo>
                  <a:lnTo>
                    <a:pt x="758" y="880"/>
                  </a:lnTo>
                  <a:lnTo>
                    <a:pt x="831" y="807"/>
                  </a:lnTo>
                  <a:lnTo>
                    <a:pt x="880" y="734"/>
                  </a:lnTo>
                  <a:lnTo>
                    <a:pt x="929" y="660"/>
                  </a:lnTo>
                  <a:lnTo>
                    <a:pt x="953" y="563"/>
                  </a:lnTo>
                  <a:lnTo>
                    <a:pt x="978" y="465"/>
                  </a:lnTo>
                  <a:lnTo>
                    <a:pt x="953" y="367"/>
                  </a:lnTo>
                  <a:lnTo>
                    <a:pt x="929" y="294"/>
                  </a:lnTo>
                  <a:lnTo>
                    <a:pt x="880" y="196"/>
                  </a:lnTo>
                  <a:lnTo>
                    <a:pt x="831" y="123"/>
                  </a:lnTo>
                  <a:lnTo>
                    <a:pt x="758" y="74"/>
                  </a:lnTo>
                  <a:lnTo>
                    <a:pt x="684" y="25"/>
                  </a:lnTo>
                  <a:lnTo>
                    <a:pt x="587"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10" name="Google Shape;810;p47"/>
            <p:cNvSpPr/>
            <p:nvPr/>
          </p:nvSpPr>
          <p:spPr>
            <a:xfrm>
              <a:off x="754650" y="2381250"/>
              <a:ext cx="75750" cy="14050"/>
            </a:xfrm>
            <a:custGeom>
              <a:avLst/>
              <a:gdLst/>
              <a:ahLst/>
              <a:cxnLst/>
              <a:rect l="l" t="t" r="r" b="b"/>
              <a:pathLst>
                <a:path w="3030" h="562" extrusionOk="0">
                  <a:moveTo>
                    <a:pt x="294" y="0"/>
                  </a:moveTo>
                  <a:lnTo>
                    <a:pt x="172" y="24"/>
                  </a:lnTo>
                  <a:lnTo>
                    <a:pt x="74" y="73"/>
                  </a:lnTo>
                  <a:lnTo>
                    <a:pt x="25" y="171"/>
                  </a:lnTo>
                  <a:lnTo>
                    <a:pt x="1" y="269"/>
                  </a:lnTo>
                  <a:lnTo>
                    <a:pt x="25" y="391"/>
                  </a:lnTo>
                  <a:lnTo>
                    <a:pt x="74" y="488"/>
                  </a:lnTo>
                  <a:lnTo>
                    <a:pt x="172" y="537"/>
                  </a:lnTo>
                  <a:lnTo>
                    <a:pt x="294" y="562"/>
                  </a:lnTo>
                  <a:lnTo>
                    <a:pt x="2736" y="562"/>
                  </a:lnTo>
                  <a:lnTo>
                    <a:pt x="2858" y="537"/>
                  </a:lnTo>
                  <a:lnTo>
                    <a:pt x="2956" y="488"/>
                  </a:lnTo>
                  <a:lnTo>
                    <a:pt x="3005" y="391"/>
                  </a:lnTo>
                  <a:lnTo>
                    <a:pt x="3029" y="269"/>
                  </a:lnTo>
                  <a:lnTo>
                    <a:pt x="3005" y="171"/>
                  </a:lnTo>
                  <a:lnTo>
                    <a:pt x="2956" y="73"/>
                  </a:lnTo>
                  <a:lnTo>
                    <a:pt x="2858" y="24"/>
                  </a:lnTo>
                  <a:lnTo>
                    <a:pt x="2736"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11" name="Google Shape;811;p47"/>
            <p:cNvSpPr/>
            <p:nvPr/>
          </p:nvSpPr>
          <p:spPr>
            <a:xfrm>
              <a:off x="765025" y="2453900"/>
              <a:ext cx="31175" cy="31150"/>
            </a:xfrm>
            <a:custGeom>
              <a:avLst/>
              <a:gdLst/>
              <a:ahLst/>
              <a:cxnLst/>
              <a:rect l="l" t="t" r="r" b="b"/>
              <a:pathLst>
                <a:path w="1247" h="1246" extrusionOk="0">
                  <a:moveTo>
                    <a:pt x="611" y="0"/>
                  </a:moveTo>
                  <a:lnTo>
                    <a:pt x="489" y="25"/>
                  </a:lnTo>
                  <a:lnTo>
                    <a:pt x="367" y="49"/>
                  </a:lnTo>
                  <a:lnTo>
                    <a:pt x="270" y="122"/>
                  </a:lnTo>
                  <a:lnTo>
                    <a:pt x="172" y="196"/>
                  </a:lnTo>
                  <a:lnTo>
                    <a:pt x="99" y="269"/>
                  </a:lnTo>
                  <a:lnTo>
                    <a:pt x="50" y="391"/>
                  </a:lnTo>
                  <a:lnTo>
                    <a:pt x="1" y="513"/>
                  </a:lnTo>
                  <a:lnTo>
                    <a:pt x="1" y="635"/>
                  </a:lnTo>
                  <a:lnTo>
                    <a:pt x="1" y="757"/>
                  </a:lnTo>
                  <a:lnTo>
                    <a:pt x="50" y="880"/>
                  </a:lnTo>
                  <a:lnTo>
                    <a:pt x="99" y="977"/>
                  </a:lnTo>
                  <a:lnTo>
                    <a:pt x="172" y="1075"/>
                  </a:lnTo>
                  <a:lnTo>
                    <a:pt x="270" y="1148"/>
                  </a:lnTo>
                  <a:lnTo>
                    <a:pt x="367" y="1197"/>
                  </a:lnTo>
                  <a:lnTo>
                    <a:pt x="489" y="1246"/>
                  </a:lnTo>
                  <a:lnTo>
                    <a:pt x="734" y="1246"/>
                  </a:lnTo>
                  <a:lnTo>
                    <a:pt x="856" y="1197"/>
                  </a:lnTo>
                  <a:lnTo>
                    <a:pt x="978" y="1148"/>
                  </a:lnTo>
                  <a:lnTo>
                    <a:pt x="1051" y="1075"/>
                  </a:lnTo>
                  <a:lnTo>
                    <a:pt x="1149" y="977"/>
                  </a:lnTo>
                  <a:lnTo>
                    <a:pt x="1198" y="880"/>
                  </a:lnTo>
                  <a:lnTo>
                    <a:pt x="1222" y="757"/>
                  </a:lnTo>
                  <a:lnTo>
                    <a:pt x="1246" y="635"/>
                  </a:lnTo>
                  <a:lnTo>
                    <a:pt x="1222" y="513"/>
                  </a:lnTo>
                  <a:lnTo>
                    <a:pt x="1198" y="391"/>
                  </a:lnTo>
                  <a:lnTo>
                    <a:pt x="1149" y="269"/>
                  </a:lnTo>
                  <a:lnTo>
                    <a:pt x="1051" y="196"/>
                  </a:lnTo>
                  <a:lnTo>
                    <a:pt x="978" y="122"/>
                  </a:lnTo>
                  <a:lnTo>
                    <a:pt x="856" y="49"/>
                  </a:lnTo>
                  <a:lnTo>
                    <a:pt x="734" y="25"/>
                  </a:lnTo>
                  <a:lnTo>
                    <a:pt x="61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812" name="Google Shape;812;p47"/>
          <p:cNvSpPr/>
          <p:nvPr/>
        </p:nvSpPr>
        <p:spPr>
          <a:xfrm>
            <a:off x="936309" y="2091681"/>
            <a:ext cx="319561" cy="319561"/>
          </a:xfrm>
          <a:custGeom>
            <a:avLst/>
            <a:gdLst/>
            <a:ahLst/>
            <a:cxnLst/>
            <a:rect l="l" t="t" r="r" b="b"/>
            <a:pathLst>
              <a:path w="15290" h="15290" extrusionOk="0">
                <a:moveTo>
                  <a:pt x="4519" y="6815"/>
                </a:moveTo>
                <a:lnTo>
                  <a:pt x="4690" y="6839"/>
                </a:lnTo>
                <a:lnTo>
                  <a:pt x="4861" y="6888"/>
                </a:lnTo>
                <a:lnTo>
                  <a:pt x="5007" y="6986"/>
                </a:lnTo>
                <a:lnTo>
                  <a:pt x="5154" y="7084"/>
                </a:lnTo>
                <a:lnTo>
                  <a:pt x="5251" y="7230"/>
                </a:lnTo>
                <a:lnTo>
                  <a:pt x="5325" y="7401"/>
                </a:lnTo>
                <a:lnTo>
                  <a:pt x="5374" y="7572"/>
                </a:lnTo>
                <a:lnTo>
                  <a:pt x="5398" y="7767"/>
                </a:lnTo>
                <a:lnTo>
                  <a:pt x="5374" y="7963"/>
                </a:lnTo>
                <a:lnTo>
                  <a:pt x="5325" y="8134"/>
                </a:lnTo>
                <a:lnTo>
                  <a:pt x="5251" y="8305"/>
                </a:lnTo>
                <a:lnTo>
                  <a:pt x="5154" y="8451"/>
                </a:lnTo>
                <a:lnTo>
                  <a:pt x="5007" y="8549"/>
                </a:lnTo>
                <a:lnTo>
                  <a:pt x="4861" y="8647"/>
                </a:lnTo>
                <a:lnTo>
                  <a:pt x="4690" y="8696"/>
                </a:lnTo>
                <a:lnTo>
                  <a:pt x="4519" y="8720"/>
                </a:lnTo>
                <a:lnTo>
                  <a:pt x="4348" y="8696"/>
                </a:lnTo>
                <a:lnTo>
                  <a:pt x="4177" y="8647"/>
                </a:lnTo>
                <a:lnTo>
                  <a:pt x="4030" y="8549"/>
                </a:lnTo>
                <a:lnTo>
                  <a:pt x="3884" y="8451"/>
                </a:lnTo>
                <a:lnTo>
                  <a:pt x="3786" y="8305"/>
                </a:lnTo>
                <a:lnTo>
                  <a:pt x="3713" y="8134"/>
                </a:lnTo>
                <a:lnTo>
                  <a:pt x="3664" y="7963"/>
                </a:lnTo>
                <a:lnTo>
                  <a:pt x="3640" y="7767"/>
                </a:lnTo>
                <a:lnTo>
                  <a:pt x="3664" y="7572"/>
                </a:lnTo>
                <a:lnTo>
                  <a:pt x="3713" y="7401"/>
                </a:lnTo>
                <a:lnTo>
                  <a:pt x="3786" y="7230"/>
                </a:lnTo>
                <a:lnTo>
                  <a:pt x="3884" y="7084"/>
                </a:lnTo>
                <a:lnTo>
                  <a:pt x="4030" y="6986"/>
                </a:lnTo>
                <a:lnTo>
                  <a:pt x="4177" y="6888"/>
                </a:lnTo>
                <a:lnTo>
                  <a:pt x="4348" y="6839"/>
                </a:lnTo>
                <a:lnTo>
                  <a:pt x="4519" y="6815"/>
                </a:lnTo>
                <a:close/>
                <a:moveTo>
                  <a:pt x="10771" y="6815"/>
                </a:moveTo>
                <a:lnTo>
                  <a:pt x="10942" y="6839"/>
                </a:lnTo>
                <a:lnTo>
                  <a:pt x="11113" y="6888"/>
                </a:lnTo>
                <a:lnTo>
                  <a:pt x="11260" y="6986"/>
                </a:lnTo>
                <a:lnTo>
                  <a:pt x="11406" y="7084"/>
                </a:lnTo>
                <a:lnTo>
                  <a:pt x="11504" y="7230"/>
                </a:lnTo>
                <a:lnTo>
                  <a:pt x="11577" y="7401"/>
                </a:lnTo>
                <a:lnTo>
                  <a:pt x="11626" y="7572"/>
                </a:lnTo>
                <a:lnTo>
                  <a:pt x="11650" y="7767"/>
                </a:lnTo>
                <a:lnTo>
                  <a:pt x="11626" y="7963"/>
                </a:lnTo>
                <a:lnTo>
                  <a:pt x="11577" y="8134"/>
                </a:lnTo>
                <a:lnTo>
                  <a:pt x="11504" y="8305"/>
                </a:lnTo>
                <a:lnTo>
                  <a:pt x="11406" y="8451"/>
                </a:lnTo>
                <a:lnTo>
                  <a:pt x="11260" y="8549"/>
                </a:lnTo>
                <a:lnTo>
                  <a:pt x="11113" y="8647"/>
                </a:lnTo>
                <a:lnTo>
                  <a:pt x="10942" y="8696"/>
                </a:lnTo>
                <a:lnTo>
                  <a:pt x="10771" y="8720"/>
                </a:lnTo>
                <a:lnTo>
                  <a:pt x="10600" y="8696"/>
                </a:lnTo>
                <a:lnTo>
                  <a:pt x="10429" y="8647"/>
                </a:lnTo>
                <a:lnTo>
                  <a:pt x="10283" y="8549"/>
                </a:lnTo>
                <a:lnTo>
                  <a:pt x="10136" y="8451"/>
                </a:lnTo>
                <a:lnTo>
                  <a:pt x="10038" y="8305"/>
                </a:lnTo>
                <a:lnTo>
                  <a:pt x="9965" y="8134"/>
                </a:lnTo>
                <a:lnTo>
                  <a:pt x="9916" y="7963"/>
                </a:lnTo>
                <a:lnTo>
                  <a:pt x="9892" y="7767"/>
                </a:lnTo>
                <a:lnTo>
                  <a:pt x="9916" y="7572"/>
                </a:lnTo>
                <a:lnTo>
                  <a:pt x="9965" y="7401"/>
                </a:lnTo>
                <a:lnTo>
                  <a:pt x="10038" y="7230"/>
                </a:lnTo>
                <a:lnTo>
                  <a:pt x="10136" y="7084"/>
                </a:lnTo>
                <a:lnTo>
                  <a:pt x="10283" y="6986"/>
                </a:lnTo>
                <a:lnTo>
                  <a:pt x="10429" y="6888"/>
                </a:lnTo>
                <a:lnTo>
                  <a:pt x="10600" y="6839"/>
                </a:lnTo>
                <a:lnTo>
                  <a:pt x="10771" y="6815"/>
                </a:lnTo>
                <a:close/>
                <a:moveTo>
                  <a:pt x="11308" y="10210"/>
                </a:moveTo>
                <a:lnTo>
                  <a:pt x="11406" y="10234"/>
                </a:lnTo>
                <a:lnTo>
                  <a:pt x="11479" y="10259"/>
                </a:lnTo>
                <a:lnTo>
                  <a:pt x="11577" y="10307"/>
                </a:lnTo>
                <a:lnTo>
                  <a:pt x="11650" y="10356"/>
                </a:lnTo>
                <a:lnTo>
                  <a:pt x="11699" y="10430"/>
                </a:lnTo>
                <a:lnTo>
                  <a:pt x="11748" y="10527"/>
                </a:lnTo>
                <a:lnTo>
                  <a:pt x="11772" y="10625"/>
                </a:lnTo>
                <a:lnTo>
                  <a:pt x="11797" y="10698"/>
                </a:lnTo>
                <a:lnTo>
                  <a:pt x="11772" y="10796"/>
                </a:lnTo>
                <a:lnTo>
                  <a:pt x="11748" y="10894"/>
                </a:lnTo>
                <a:lnTo>
                  <a:pt x="11699" y="10967"/>
                </a:lnTo>
                <a:lnTo>
                  <a:pt x="11650" y="11065"/>
                </a:lnTo>
                <a:lnTo>
                  <a:pt x="11235" y="11431"/>
                </a:lnTo>
                <a:lnTo>
                  <a:pt x="10795" y="11773"/>
                </a:lnTo>
                <a:lnTo>
                  <a:pt x="10307" y="12041"/>
                </a:lnTo>
                <a:lnTo>
                  <a:pt x="9819" y="12286"/>
                </a:lnTo>
                <a:lnTo>
                  <a:pt x="9281" y="12457"/>
                </a:lnTo>
                <a:lnTo>
                  <a:pt x="8768" y="12603"/>
                </a:lnTo>
                <a:lnTo>
                  <a:pt x="8207" y="12676"/>
                </a:lnTo>
                <a:lnTo>
                  <a:pt x="7645" y="12701"/>
                </a:lnTo>
                <a:lnTo>
                  <a:pt x="7083" y="12676"/>
                </a:lnTo>
                <a:lnTo>
                  <a:pt x="6521" y="12603"/>
                </a:lnTo>
                <a:lnTo>
                  <a:pt x="6009" y="12457"/>
                </a:lnTo>
                <a:lnTo>
                  <a:pt x="5471" y="12286"/>
                </a:lnTo>
                <a:lnTo>
                  <a:pt x="4983" y="12041"/>
                </a:lnTo>
                <a:lnTo>
                  <a:pt x="4494" y="11773"/>
                </a:lnTo>
                <a:lnTo>
                  <a:pt x="4055" y="11431"/>
                </a:lnTo>
                <a:lnTo>
                  <a:pt x="3640" y="11065"/>
                </a:lnTo>
                <a:lnTo>
                  <a:pt x="3591" y="10967"/>
                </a:lnTo>
                <a:lnTo>
                  <a:pt x="3542" y="10894"/>
                </a:lnTo>
                <a:lnTo>
                  <a:pt x="3517" y="10796"/>
                </a:lnTo>
                <a:lnTo>
                  <a:pt x="3493" y="10698"/>
                </a:lnTo>
                <a:lnTo>
                  <a:pt x="3517" y="10625"/>
                </a:lnTo>
                <a:lnTo>
                  <a:pt x="3542" y="10527"/>
                </a:lnTo>
                <a:lnTo>
                  <a:pt x="3591" y="10430"/>
                </a:lnTo>
                <a:lnTo>
                  <a:pt x="3640" y="10356"/>
                </a:lnTo>
                <a:lnTo>
                  <a:pt x="3713" y="10307"/>
                </a:lnTo>
                <a:lnTo>
                  <a:pt x="3811" y="10259"/>
                </a:lnTo>
                <a:lnTo>
                  <a:pt x="3884" y="10234"/>
                </a:lnTo>
                <a:lnTo>
                  <a:pt x="3981" y="10210"/>
                </a:lnTo>
                <a:lnTo>
                  <a:pt x="4079" y="10234"/>
                </a:lnTo>
                <a:lnTo>
                  <a:pt x="4177" y="10259"/>
                </a:lnTo>
                <a:lnTo>
                  <a:pt x="4250" y="10307"/>
                </a:lnTo>
                <a:lnTo>
                  <a:pt x="4323" y="10356"/>
                </a:lnTo>
                <a:lnTo>
                  <a:pt x="4690" y="10674"/>
                </a:lnTo>
                <a:lnTo>
                  <a:pt x="5056" y="10942"/>
                </a:lnTo>
                <a:lnTo>
                  <a:pt x="5447" y="11187"/>
                </a:lnTo>
                <a:lnTo>
                  <a:pt x="5862" y="11382"/>
                </a:lnTo>
                <a:lnTo>
                  <a:pt x="6277" y="11529"/>
                </a:lnTo>
                <a:lnTo>
                  <a:pt x="6717" y="11651"/>
                </a:lnTo>
                <a:lnTo>
                  <a:pt x="7181" y="11700"/>
                </a:lnTo>
                <a:lnTo>
                  <a:pt x="7645" y="11724"/>
                </a:lnTo>
                <a:lnTo>
                  <a:pt x="8109" y="11700"/>
                </a:lnTo>
                <a:lnTo>
                  <a:pt x="8573" y="11651"/>
                </a:lnTo>
                <a:lnTo>
                  <a:pt x="9013" y="11529"/>
                </a:lnTo>
                <a:lnTo>
                  <a:pt x="9428" y="11382"/>
                </a:lnTo>
                <a:lnTo>
                  <a:pt x="9843" y="11187"/>
                </a:lnTo>
                <a:lnTo>
                  <a:pt x="10234" y="10942"/>
                </a:lnTo>
                <a:lnTo>
                  <a:pt x="10600" y="10674"/>
                </a:lnTo>
                <a:lnTo>
                  <a:pt x="10966" y="10356"/>
                </a:lnTo>
                <a:lnTo>
                  <a:pt x="11040" y="10307"/>
                </a:lnTo>
                <a:lnTo>
                  <a:pt x="11113" y="10259"/>
                </a:lnTo>
                <a:lnTo>
                  <a:pt x="11211" y="10234"/>
                </a:lnTo>
                <a:lnTo>
                  <a:pt x="11308" y="10210"/>
                </a:lnTo>
                <a:close/>
                <a:moveTo>
                  <a:pt x="7254" y="1"/>
                </a:moveTo>
                <a:lnTo>
                  <a:pt x="6863" y="50"/>
                </a:lnTo>
                <a:lnTo>
                  <a:pt x="6473" y="99"/>
                </a:lnTo>
                <a:lnTo>
                  <a:pt x="6106" y="147"/>
                </a:lnTo>
                <a:lnTo>
                  <a:pt x="5740" y="245"/>
                </a:lnTo>
                <a:lnTo>
                  <a:pt x="5374" y="343"/>
                </a:lnTo>
                <a:lnTo>
                  <a:pt x="5007" y="465"/>
                </a:lnTo>
                <a:lnTo>
                  <a:pt x="4665" y="611"/>
                </a:lnTo>
                <a:lnTo>
                  <a:pt x="4323" y="758"/>
                </a:lnTo>
                <a:lnTo>
                  <a:pt x="4006" y="929"/>
                </a:lnTo>
                <a:lnTo>
                  <a:pt x="3688" y="1100"/>
                </a:lnTo>
                <a:lnTo>
                  <a:pt x="3371" y="1295"/>
                </a:lnTo>
                <a:lnTo>
                  <a:pt x="3078" y="1515"/>
                </a:lnTo>
                <a:lnTo>
                  <a:pt x="2785" y="1735"/>
                </a:lnTo>
                <a:lnTo>
                  <a:pt x="2516" y="1979"/>
                </a:lnTo>
                <a:lnTo>
                  <a:pt x="2247" y="2248"/>
                </a:lnTo>
                <a:lnTo>
                  <a:pt x="1979" y="2516"/>
                </a:lnTo>
                <a:lnTo>
                  <a:pt x="1735" y="2785"/>
                </a:lnTo>
                <a:lnTo>
                  <a:pt x="1515" y="3078"/>
                </a:lnTo>
                <a:lnTo>
                  <a:pt x="1295" y="3371"/>
                </a:lnTo>
                <a:lnTo>
                  <a:pt x="1100" y="3689"/>
                </a:lnTo>
                <a:lnTo>
                  <a:pt x="929" y="4006"/>
                </a:lnTo>
                <a:lnTo>
                  <a:pt x="758" y="4324"/>
                </a:lnTo>
                <a:lnTo>
                  <a:pt x="611" y="4666"/>
                </a:lnTo>
                <a:lnTo>
                  <a:pt x="465" y="5008"/>
                </a:lnTo>
                <a:lnTo>
                  <a:pt x="342" y="5374"/>
                </a:lnTo>
                <a:lnTo>
                  <a:pt x="245" y="5740"/>
                </a:lnTo>
                <a:lnTo>
                  <a:pt x="147" y="6107"/>
                </a:lnTo>
                <a:lnTo>
                  <a:pt x="98" y="6473"/>
                </a:lnTo>
                <a:lnTo>
                  <a:pt x="49" y="6864"/>
                </a:lnTo>
                <a:lnTo>
                  <a:pt x="1" y="7255"/>
                </a:lnTo>
                <a:lnTo>
                  <a:pt x="1" y="7645"/>
                </a:lnTo>
                <a:lnTo>
                  <a:pt x="1" y="8036"/>
                </a:lnTo>
                <a:lnTo>
                  <a:pt x="49" y="8427"/>
                </a:lnTo>
                <a:lnTo>
                  <a:pt x="98" y="8818"/>
                </a:lnTo>
                <a:lnTo>
                  <a:pt x="147" y="9184"/>
                </a:lnTo>
                <a:lnTo>
                  <a:pt x="245" y="9550"/>
                </a:lnTo>
                <a:lnTo>
                  <a:pt x="342" y="9917"/>
                </a:lnTo>
                <a:lnTo>
                  <a:pt x="465" y="10283"/>
                </a:lnTo>
                <a:lnTo>
                  <a:pt x="611" y="10625"/>
                </a:lnTo>
                <a:lnTo>
                  <a:pt x="758" y="10967"/>
                </a:lnTo>
                <a:lnTo>
                  <a:pt x="929" y="11284"/>
                </a:lnTo>
                <a:lnTo>
                  <a:pt x="1100" y="11602"/>
                </a:lnTo>
                <a:lnTo>
                  <a:pt x="1295" y="11919"/>
                </a:lnTo>
                <a:lnTo>
                  <a:pt x="1515" y="12212"/>
                </a:lnTo>
                <a:lnTo>
                  <a:pt x="1735" y="12506"/>
                </a:lnTo>
                <a:lnTo>
                  <a:pt x="1979" y="12774"/>
                </a:lnTo>
                <a:lnTo>
                  <a:pt x="2247" y="13043"/>
                </a:lnTo>
                <a:lnTo>
                  <a:pt x="2516" y="13311"/>
                </a:lnTo>
                <a:lnTo>
                  <a:pt x="2785" y="13556"/>
                </a:lnTo>
                <a:lnTo>
                  <a:pt x="3078" y="13776"/>
                </a:lnTo>
                <a:lnTo>
                  <a:pt x="3371" y="13995"/>
                </a:lnTo>
                <a:lnTo>
                  <a:pt x="3688" y="14191"/>
                </a:lnTo>
                <a:lnTo>
                  <a:pt x="4006" y="14362"/>
                </a:lnTo>
                <a:lnTo>
                  <a:pt x="4323" y="14533"/>
                </a:lnTo>
                <a:lnTo>
                  <a:pt x="4665" y="14679"/>
                </a:lnTo>
                <a:lnTo>
                  <a:pt x="5007" y="14826"/>
                </a:lnTo>
                <a:lnTo>
                  <a:pt x="5374" y="14948"/>
                </a:lnTo>
                <a:lnTo>
                  <a:pt x="5740" y="15046"/>
                </a:lnTo>
                <a:lnTo>
                  <a:pt x="6106" y="15143"/>
                </a:lnTo>
                <a:lnTo>
                  <a:pt x="6473" y="15192"/>
                </a:lnTo>
                <a:lnTo>
                  <a:pt x="6863" y="15241"/>
                </a:lnTo>
                <a:lnTo>
                  <a:pt x="7254" y="15290"/>
                </a:lnTo>
                <a:lnTo>
                  <a:pt x="8036" y="15290"/>
                </a:lnTo>
                <a:lnTo>
                  <a:pt x="8426" y="15241"/>
                </a:lnTo>
                <a:lnTo>
                  <a:pt x="8817" y="15192"/>
                </a:lnTo>
                <a:lnTo>
                  <a:pt x="9184" y="15143"/>
                </a:lnTo>
                <a:lnTo>
                  <a:pt x="9550" y="15046"/>
                </a:lnTo>
                <a:lnTo>
                  <a:pt x="9916" y="14948"/>
                </a:lnTo>
                <a:lnTo>
                  <a:pt x="10283" y="14826"/>
                </a:lnTo>
                <a:lnTo>
                  <a:pt x="10625" y="14679"/>
                </a:lnTo>
                <a:lnTo>
                  <a:pt x="10966" y="14533"/>
                </a:lnTo>
                <a:lnTo>
                  <a:pt x="11284" y="14362"/>
                </a:lnTo>
                <a:lnTo>
                  <a:pt x="11601" y="14191"/>
                </a:lnTo>
                <a:lnTo>
                  <a:pt x="11919" y="13995"/>
                </a:lnTo>
                <a:lnTo>
                  <a:pt x="12212" y="13776"/>
                </a:lnTo>
                <a:lnTo>
                  <a:pt x="12505" y="13556"/>
                </a:lnTo>
                <a:lnTo>
                  <a:pt x="12774" y="13311"/>
                </a:lnTo>
                <a:lnTo>
                  <a:pt x="13042" y="13043"/>
                </a:lnTo>
                <a:lnTo>
                  <a:pt x="13311" y="12774"/>
                </a:lnTo>
                <a:lnTo>
                  <a:pt x="13555" y="12506"/>
                </a:lnTo>
                <a:lnTo>
                  <a:pt x="13775" y="12212"/>
                </a:lnTo>
                <a:lnTo>
                  <a:pt x="13995" y="11919"/>
                </a:lnTo>
                <a:lnTo>
                  <a:pt x="14190" y="11602"/>
                </a:lnTo>
                <a:lnTo>
                  <a:pt x="14361" y="11284"/>
                </a:lnTo>
                <a:lnTo>
                  <a:pt x="14532" y="10967"/>
                </a:lnTo>
                <a:lnTo>
                  <a:pt x="14679" y="10625"/>
                </a:lnTo>
                <a:lnTo>
                  <a:pt x="14825" y="10283"/>
                </a:lnTo>
                <a:lnTo>
                  <a:pt x="14947" y="9917"/>
                </a:lnTo>
                <a:lnTo>
                  <a:pt x="15045" y="9550"/>
                </a:lnTo>
                <a:lnTo>
                  <a:pt x="15143" y="9184"/>
                </a:lnTo>
                <a:lnTo>
                  <a:pt x="15192" y="8818"/>
                </a:lnTo>
                <a:lnTo>
                  <a:pt x="15240" y="8427"/>
                </a:lnTo>
                <a:lnTo>
                  <a:pt x="15289" y="8036"/>
                </a:lnTo>
                <a:lnTo>
                  <a:pt x="15289" y="7645"/>
                </a:lnTo>
                <a:lnTo>
                  <a:pt x="15289" y="7255"/>
                </a:lnTo>
                <a:lnTo>
                  <a:pt x="15240" y="6864"/>
                </a:lnTo>
                <a:lnTo>
                  <a:pt x="15192" y="6473"/>
                </a:lnTo>
                <a:lnTo>
                  <a:pt x="15143" y="6107"/>
                </a:lnTo>
                <a:lnTo>
                  <a:pt x="15045" y="5740"/>
                </a:lnTo>
                <a:lnTo>
                  <a:pt x="14947" y="5374"/>
                </a:lnTo>
                <a:lnTo>
                  <a:pt x="14825" y="5008"/>
                </a:lnTo>
                <a:lnTo>
                  <a:pt x="14679" y="4666"/>
                </a:lnTo>
                <a:lnTo>
                  <a:pt x="14532" y="4324"/>
                </a:lnTo>
                <a:lnTo>
                  <a:pt x="14361" y="4006"/>
                </a:lnTo>
                <a:lnTo>
                  <a:pt x="14190" y="3689"/>
                </a:lnTo>
                <a:lnTo>
                  <a:pt x="13995" y="3371"/>
                </a:lnTo>
                <a:lnTo>
                  <a:pt x="13775" y="3078"/>
                </a:lnTo>
                <a:lnTo>
                  <a:pt x="13555" y="2785"/>
                </a:lnTo>
                <a:lnTo>
                  <a:pt x="13311" y="2516"/>
                </a:lnTo>
                <a:lnTo>
                  <a:pt x="13042" y="2248"/>
                </a:lnTo>
                <a:lnTo>
                  <a:pt x="12774" y="1979"/>
                </a:lnTo>
                <a:lnTo>
                  <a:pt x="12505" y="1735"/>
                </a:lnTo>
                <a:lnTo>
                  <a:pt x="12212" y="1515"/>
                </a:lnTo>
                <a:lnTo>
                  <a:pt x="11919" y="1295"/>
                </a:lnTo>
                <a:lnTo>
                  <a:pt x="11601" y="1100"/>
                </a:lnTo>
                <a:lnTo>
                  <a:pt x="11284" y="929"/>
                </a:lnTo>
                <a:lnTo>
                  <a:pt x="10966" y="758"/>
                </a:lnTo>
                <a:lnTo>
                  <a:pt x="10625" y="611"/>
                </a:lnTo>
                <a:lnTo>
                  <a:pt x="10283" y="465"/>
                </a:lnTo>
                <a:lnTo>
                  <a:pt x="9916" y="343"/>
                </a:lnTo>
                <a:lnTo>
                  <a:pt x="9550" y="245"/>
                </a:lnTo>
                <a:lnTo>
                  <a:pt x="9184" y="147"/>
                </a:lnTo>
                <a:lnTo>
                  <a:pt x="8817" y="99"/>
                </a:lnTo>
                <a:lnTo>
                  <a:pt x="8426" y="50"/>
                </a:lnTo>
                <a:lnTo>
                  <a:pt x="8036"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13" name="Google Shape;813;p47"/>
          <p:cNvSpPr/>
          <p:nvPr/>
        </p:nvSpPr>
        <p:spPr>
          <a:xfrm>
            <a:off x="1499857" y="2091681"/>
            <a:ext cx="319561" cy="319561"/>
          </a:xfrm>
          <a:custGeom>
            <a:avLst/>
            <a:gdLst/>
            <a:ahLst/>
            <a:cxnLst/>
            <a:rect l="l" t="t" r="r" b="b"/>
            <a:pathLst>
              <a:path w="15290" h="15290" extrusionOk="0">
                <a:moveTo>
                  <a:pt x="4519" y="6815"/>
                </a:moveTo>
                <a:lnTo>
                  <a:pt x="4690" y="6839"/>
                </a:lnTo>
                <a:lnTo>
                  <a:pt x="4861" y="6888"/>
                </a:lnTo>
                <a:lnTo>
                  <a:pt x="5007" y="6986"/>
                </a:lnTo>
                <a:lnTo>
                  <a:pt x="5154" y="7084"/>
                </a:lnTo>
                <a:lnTo>
                  <a:pt x="5251" y="7230"/>
                </a:lnTo>
                <a:lnTo>
                  <a:pt x="5325" y="7401"/>
                </a:lnTo>
                <a:lnTo>
                  <a:pt x="5374" y="7572"/>
                </a:lnTo>
                <a:lnTo>
                  <a:pt x="5398" y="7767"/>
                </a:lnTo>
                <a:lnTo>
                  <a:pt x="5374" y="7963"/>
                </a:lnTo>
                <a:lnTo>
                  <a:pt x="5325" y="8134"/>
                </a:lnTo>
                <a:lnTo>
                  <a:pt x="5251" y="8305"/>
                </a:lnTo>
                <a:lnTo>
                  <a:pt x="5154" y="8451"/>
                </a:lnTo>
                <a:lnTo>
                  <a:pt x="5007" y="8549"/>
                </a:lnTo>
                <a:lnTo>
                  <a:pt x="4861" y="8647"/>
                </a:lnTo>
                <a:lnTo>
                  <a:pt x="4690" y="8696"/>
                </a:lnTo>
                <a:lnTo>
                  <a:pt x="4519" y="8720"/>
                </a:lnTo>
                <a:lnTo>
                  <a:pt x="4348" y="8696"/>
                </a:lnTo>
                <a:lnTo>
                  <a:pt x="4177" y="8647"/>
                </a:lnTo>
                <a:lnTo>
                  <a:pt x="4030" y="8549"/>
                </a:lnTo>
                <a:lnTo>
                  <a:pt x="3884" y="8451"/>
                </a:lnTo>
                <a:lnTo>
                  <a:pt x="3786" y="8305"/>
                </a:lnTo>
                <a:lnTo>
                  <a:pt x="3713" y="8134"/>
                </a:lnTo>
                <a:lnTo>
                  <a:pt x="3664" y="7963"/>
                </a:lnTo>
                <a:lnTo>
                  <a:pt x="3640" y="7767"/>
                </a:lnTo>
                <a:lnTo>
                  <a:pt x="3664" y="7572"/>
                </a:lnTo>
                <a:lnTo>
                  <a:pt x="3713" y="7401"/>
                </a:lnTo>
                <a:lnTo>
                  <a:pt x="3786" y="7230"/>
                </a:lnTo>
                <a:lnTo>
                  <a:pt x="3884" y="7084"/>
                </a:lnTo>
                <a:lnTo>
                  <a:pt x="4030" y="6986"/>
                </a:lnTo>
                <a:lnTo>
                  <a:pt x="4177" y="6888"/>
                </a:lnTo>
                <a:lnTo>
                  <a:pt x="4348" y="6839"/>
                </a:lnTo>
                <a:lnTo>
                  <a:pt x="4519" y="6815"/>
                </a:lnTo>
                <a:close/>
                <a:moveTo>
                  <a:pt x="10771" y="6815"/>
                </a:moveTo>
                <a:lnTo>
                  <a:pt x="10942" y="6839"/>
                </a:lnTo>
                <a:lnTo>
                  <a:pt x="11113" y="6888"/>
                </a:lnTo>
                <a:lnTo>
                  <a:pt x="11260" y="6986"/>
                </a:lnTo>
                <a:lnTo>
                  <a:pt x="11406" y="7084"/>
                </a:lnTo>
                <a:lnTo>
                  <a:pt x="11504" y="7230"/>
                </a:lnTo>
                <a:lnTo>
                  <a:pt x="11577" y="7401"/>
                </a:lnTo>
                <a:lnTo>
                  <a:pt x="11626" y="7572"/>
                </a:lnTo>
                <a:lnTo>
                  <a:pt x="11650" y="7767"/>
                </a:lnTo>
                <a:lnTo>
                  <a:pt x="11626" y="7963"/>
                </a:lnTo>
                <a:lnTo>
                  <a:pt x="11577" y="8134"/>
                </a:lnTo>
                <a:lnTo>
                  <a:pt x="11504" y="8305"/>
                </a:lnTo>
                <a:lnTo>
                  <a:pt x="11406" y="8451"/>
                </a:lnTo>
                <a:lnTo>
                  <a:pt x="11260" y="8549"/>
                </a:lnTo>
                <a:lnTo>
                  <a:pt x="11113" y="8647"/>
                </a:lnTo>
                <a:lnTo>
                  <a:pt x="10942" y="8696"/>
                </a:lnTo>
                <a:lnTo>
                  <a:pt x="10771" y="8720"/>
                </a:lnTo>
                <a:lnTo>
                  <a:pt x="10600" y="8696"/>
                </a:lnTo>
                <a:lnTo>
                  <a:pt x="10429" y="8647"/>
                </a:lnTo>
                <a:lnTo>
                  <a:pt x="10283" y="8549"/>
                </a:lnTo>
                <a:lnTo>
                  <a:pt x="10136" y="8451"/>
                </a:lnTo>
                <a:lnTo>
                  <a:pt x="10038" y="8305"/>
                </a:lnTo>
                <a:lnTo>
                  <a:pt x="9965" y="8134"/>
                </a:lnTo>
                <a:lnTo>
                  <a:pt x="9916" y="7963"/>
                </a:lnTo>
                <a:lnTo>
                  <a:pt x="9892" y="7767"/>
                </a:lnTo>
                <a:lnTo>
                  <a:pt x="9916" y="7572"/>
                </a:lnTo>
                <a:lnTo>
                  <a:pt x="9965" y="7401"/>
                </a:lnTo>
                <a:lnTo>
                  <a:pt x="10038" y="7230"/>
                </a:lnTo>
                <a:lnTo>
                  <a:pt x="10136" y="7084"/>
                </a:lnTo>
                <a:lnTo>
                  <a:pt x="10283" y="6986"/>
                </a:lnTo>
                <a:lnTo>
                  <a:pt x="10429" y="6888"/>
                </a:lnTo>
                <a:lnTo>
                  <a:pt x="10600" y="6839"/>
                </a:lnTo>
                <a:lnTo>
                  <a:pt x="10771" y="6815"/>
                </a:lnTo>
                <a:close/>
                <a:moveTo>
                  <a:pt x="7645" y="10063"/>
                </a:moveTo>
                <a:lnTo>
                  <a:pt x="8207" y="10112"/>
                </a:lnTo>
                <a:lnTo>
                  <a:pt x="8768" y="10185"/>
                </a:lnTo>
                <a:lnTo>
                  <a:pt x="9281" y="10307"/>
                </a:lnTo>
                <a:lnTo>
                  <a:pt x="9819" y="10503"/>
                </a:lnTo>
                <a:lnTo>
                  <a:pt x="10307" y="10747"/>
                </a:lnTo>
                <a:lnTo>
                  <a:pt x="10796" y="11016"/>
                </a:lnTo>
                <a:lnTo>
                  <a:pt x="11235" y="11358"/>
                </a:lnTo>
                <a:lnTo>
                  <a:pt x="11650" y="11724"/>
                </a:lnTo>
                <a:lnTo>
                  <a:pt x="11699" y="11797"/>
                </a:lnTo>
                <a:lnTo>
                  <a:pt x="11748" y="11895"/>
                </a:lnTo>
                <a:lnTo>
                  <a:pt x="11772" y="11993"/>
                </a:lnTo>
                <a:lnTo>
                  <a:pt x="11797" y="12066"/>
                </a:lnTo>
                <a:lnTo>
                  <a:pt x="11772" y="12164"/>
                </a:lnTo>
                <a:lnTo>
                  <a:pt x="11748" y="12261"/>
                </a:lnTo>
                <a:lnTo>
                  <a:pt x="11699" y="12335"/>
                </a:lnTo>
                <a:lnTo>
                  <a:pt x="11650" y="12432"/>
                </a:lnTo>
                <a:lnTo>
                  <a:pt x="11577" y="12481"/>
                </a:lnTo>
                <a:lnTo>
                  <a:pt x="11479" y="12530"/>
                </a:lnTo>
                <a:lnTo>
                  <a:pt x="11406" y="12554"/>
                </a:lnTo>
                <a:lnTo>
                  <a:pt x="11211" y="12554"/>
                </a:lnTo>
                <a:lnTo>
                  <a:pt x="11113" y="12530"/>
                </a:lnTo>
                <a:lnTo>
                  <a:pt x="11040" y="12481"/>
                </a:lnTo>
                <a:lnTo>
                  <a:pt x="10966" y="12432"/>
                </a:lnTo>
                <a:lnTo>
                  <a:pt x="10600" y="12115"/>
                </a:lnTo>
                <a:lnTo>
                  <a:pt x="10234" y="11846"/>
                </a:lnTo>
                <a:lnTo>
                  <a:pt x="9843" y="11602"/>
                </a:lnTo>
                <a:lnTo>
                  <a:pt x="9428" y="11406"/>
                </a:lnTo>
                <a:lnTo>
                  <a:pt x="9013" y="11260"/>
                </a:lnTo>
                <a:lnTo>
                  <a:pt x="8573" y="11138"/>
                </a:lnTo>
                <a:lnTo>
                  <a:pt x="8109" y="11065"/>
                </a:lnTo>
                <a:lnTo>
                  <a:pt x="7645" y="11040"/>
                </a:lnTo>
                <a:lnTo>
                  <a:pt x="7181" y="11065"/>
                </a:lnTo>
                <a:lnTo>
                  <a:pt x="6717" y="11138"/>
                </a:lnTo>
                <a:lnTo>
                  <a:pt x="6277" y="11260"/>
                </a:lnTo>
                <a:lnTo>
                  <a:pt x="5862" y="11406"/>
                </a:lnTo>
                <a:lnTo>
                  <a:pt x="5447" y="11602"/>
                </a:lnTo>
                <a:lnTo>
                  <a:pt x="5056" y="11846"/>
                </a:lnTo>
                <a:lnTo>
                  <a:pt x="4690" y="12115"/>
                </a:lnTo>
                <a:lnTo>
                  <a:pt x="4323" y="12432"/>
                </a:lnTo>
                <a:lnTo>
                  <a:pt x="4250" y="12481"/>
                </a:lnTo>
                <a:lnTo>
                  <a:pt x="4177" y="12530"/>
                </a:lnTo>
                <a:lnTo>
                  <a:pt x="4079" y="12554"/>
                </a:lnTo>
                <a:lnTo>
                  <a:pt x="3884" y="12554"/>
                </a:lnTo>
                <a:lnTo>
                  <a:pt x="3811" y="12530"/>
                </a:lnTo>
                <a:lnTo>
                  <a:pt x="3713" y="12481"/>
                </a:lnTo>
                <a:lnTo>
                  <a:pt x="3640" y="12432"/>
                </a:lnTo>
                <a:lnTo>
                  <a:pt x="3591" y="12335"/>
                </a:lnTo>
                <a:lnTo>
                  <a:pt x="3542" y="12261"/>
                </a:lnTo>
                <a:lnTo>
                  <a:pt x="3517" y="12164"/>
                </a:lnTo>
                <a:lnTo>
                  <a:pt x="3493" y="12066"/>
                </a:lnTo>
                <a:lnTo>
                  <a:pt x="3517" y="11993"/>
                </a:lnTo>
                <a:lnTo>
                  <a:pt x="3542" y="11895"/>
                </a:lnTo>
                <a:lnTo>
                  <a:pt x="3591" y="11797"/>
                </a:lnTo>
                <a:lnTo>
                  <a:pt x="3640" y="11724"/>
                </a:lnTo>
                <a:lnTo>
                  <a:pt x="4055" y="11358"/>
                </a:lnTo>
                <a:lnTo>
                  <a:pt x="4494" y="11016"/>
                </a:lnTo>
                <a:lnTo>
                  <a:pt x="4983" y="10747"/>
                </a:lnTo>
                <a:lnTo>
                  <a:pt x="5471" y="10503"/>
                </a:lnTo>
                <a:lnTo>
                  <a:pt x="6009" y="10307"/>
                </a:lnTo>
                <a:lnTo>
                  <a:pt x="6521" y="10185"/>
                </a:lnTo>
                <a:lnTo>
                  <a:pt x="7083" y="10112"/>
                </a:lnTo>
                <a:lnTo>
                  <a:pt x="7645" y="10063"/>
                </a:lnTo>
                <a:close/>
                <a:moveTo>
                  <a:pt x="7254" y="1"/>
                </a:moveTo>
                <a:lnTo>
                  <a:pt x="6863" y="50"/>
                </a:lnTo>
                <a:lnTo>
                  <a:pt x="6473" y="99"/>
                </a:lnTo>
                <a:lnTo>
                  <a:pt x="6106" y="147"/>
                </a:lnTo>
                <a:lnTo>
                  <a:pt x="5740" y="245"/>
                </a:lnTo>
                <a:lnTo>
                  <a:pt x="5374" y="343"/>
                </a:lnTo>
                <a:lnTo>
                  <a:pt x="5007" y="465"/>
                </a:lnTo>
                <a:lnTo>
                  <a:pt x="4665" y="611"/>
                </a:lnTo>
                <a:lnTo>
                  <a:pt x="4323" y="758"/>
                </a:lnTo>
                <a:lnTo>
                  <a:pt x="4006" y="929"/>
                </a:lnTo>
                <a:lnTo>
                  <a:pt x="3688" y="1100"/>
                </a:lnTo>
                <a:lnTo>
                  <a:pt x="3371" y="1295"/>
                </a:lnTo>
                <a:lnTo>
                  <a:pt x="3078" y="1515"/>
                </a:lnTo>
                <a:lnTo>
                  <a:pt x="2785" y="1735"/>
                </a:lnTo>
                <a:lnTo>
                  <a:pt x="2516" y="1979"/>
                </a:lnTo>
                <a:lnTo>
                  <a:pt x="2247" y="2248"/>
                </a:lnTo>
                <a:lnTo>
                  <a:pt x="1979" y="2516"/>
                </a:lnTo>
                <a:lnTo>
                  <a:pt x="1735" y="2785"/>
                </a:lnTo>
                <a:lnTo>
                  <a:pt x="1515" y="3078"/>
                </a:lnTo>
                <a:lnTo>
                  <a:pt x="1295" y="3371"/>
                </a:lnTo>
                <a:lnTo>
                  <a:pt x="1100" y="3689"/>
                </a:lnTo>
                <a:lnTo>
                  <a:pt x="929" y="4006"/>
                </a:lnTo>
                <a:lnTo>
                  <a:pt x="758" y="4324"/>
                </a:lnTo>
                <a:lnTo>
                  <a:pt x="611" y="4666"/>
                </a:lnTo>
                <a:lnTo>
                  <a:pt x="465" y="5008"/>
                </a:lnTo>
                <a:lnTo>
                  <a:pt x="342" y="5374"/>
                </a:lnTo>
                <a:lnTo>
                  <a:pt x="245" y="5740"/>
                </a:lnTo>
                <a:lnTo>
                  <a:pt x="147" y="6107"/>
                </a:lnTo>
                <a:lnTo>
                  <a:pt x="98" y="6473"/>
                </a:lnTo>
                <a:lnTo>
                  <a:pt x="49" y="6864"/>
                </a:lnTo>
                <a:lnTo>
                  <a:pt x="1" y="7255"/>
                </a:lnTo>
                <a:lnTo>
                  <a:pt x="1" y="7645"/>
                </a:lnTo>
                <a:lnTo>
                  <a:pt x="1" y="8036"/>
                </a:lnTo>
                <a:lnTo>
                  <a:pt x="49" y="8427"/>
                </a:lnTo>
                <a:lnTo>
                  <a:pt x="98" y="8818"/>
                </a:lnTo>
                <a:lnTo>
                  <a:pt x="147" y="9184"/>
                </a:lnTo>
                <a:lnTo>
                  <a:pt x="245" y="9550"/>
                </a:lnTo>
                <a:lnTo>
                  <a:pt x="342" y="9917"/>
                </a:lnTo>
                <a:lnTo>
                  <a:pt x="465" y="10283"/>
                </a:lnTo>
                <a:lnTo>
                  <a:pt x="611" y="10625"/>
                </a:lnTo>
                <a:lnTo>
                  <a:pt x="758" y="10967"/>
                </a:lnTo>
                <a:lnTo>
                  <a:pt x="929" y="11284"/>
                </a:lnTo>
                <a:lnTo>
                  <a:pt x="1100" y="11602"/>
                </a:lnTo>
                <a:lnTo>
                  <a:pt x="1295" y="11919"/>
                </a:lnTo>
                <a:lnTo>
                  <a:pt x="1515" y="12212"/>
                </a:lnTo>
                <a:lnTo>
                  <a:pt x="1735" y="12506"/>
                </a:lnTo>
                <a:lnTo>
                  <a:pt x="1979" y="12774"/>
                </a:lnTo>
                <a:lnTo>
                  <a:pt x="2247" y="13043"/>
                </a:lnTo>
                <a:lnTo>
                  <a:pt x="2516" y="13311"/>
                </a:lnTo>
                <a:lnTo>
                  <a:pt x="2785" y="13556"/>
                </a:lnTo>
                <a:lnTo>
                  <a:pt x="3078" y="13776"/>
                </a:lnTo>
                <a:lnTo>
                  <a:pt x="3371" y="13995"/>
                </a:lnTo>
                <a:lnTo>
                  <a:pt x="3688" y="14191"/>
                </a:lnTo>
                <a:lnTo>
                  <a:pt x="4006" y="14362"/>
                </a:lnTo>
                <a:lnTo>
                  <a:pt x="4323" y="14533"/>
                </a:lnTo>
                <a:lnTo>
                  <a:pt x="4665" y="14679"/>
                </a:lnTo>
                <a:lnTo>
                  <a:pt x="5007" y="14826"/>
                </a:lnTo>
                <a:lnTo>
                  <a:pt x="5374" y="14948"/>
                </a:lnTo>
                <a:lnTo>
                  <a:pt x="5740" y="15046"/>
                </a:lnTo>
                <a:lnTo>
                  <a:pt x="6106" y="15143"/>
                </a:lnTo>
                <a:lnTo>
                  <a:pt x="6473" y="15192"/>
                </a:lnTo>
                <a:lnTo>
                  <a:pt x="6863" y="15241"/>
                </a:lnTo>
                <a:lnTo>
                  <a:pt x="7254" y="15290"/>
                </a:lnTo>
                <a:lnTo>
                  <a:pt x="8036" y="15290"/>
                </a:lnTo>
                <a:lnTo>
                  <a:pt x="8426" y="15241"/>
                </a:lnTo>
                <a:lnTo>
                  <a:pt x="8817" y="15192"/>
                </a:lnTo>
                <a:lnTo>
                  <a:pt x="9184" y="15143"/>
                </a:lnTo>
                <a:lnTo>
                  <a:pt x="9550" y="15046"/>
                </a:lnTo>
                <a:lnTo>
                  <a:pt x="9916" y="14948"/>
                </a:lnTo>
                <a:lnTo>
                  <a:pt x="10283" y="14826"/>
                </a:lnTo>
                <a:lnTo>
                  <a:pt x="10625" y="14679"/>
                </a:lnTo>
                <a:lnTo>
                  <a:pt x="10966" y="14533"/>
                </a:lnTo>
                <a:lnTo>
                  <a:pt x="11284" y="14362"/>
                </a:lnTo>
                <a:lnTo>
                  <a:pt x="11601" y="14191"/>
                </a:lnTo>
                <a:lnTo>
                  <a:pt x="11919" y="13995"/>
                </a:lnTo>
                <a:lnTo>
                  <a:pt x="12212" y="13776"/>
                </a:lnTo>
                <a:lnTo>
                  <a:pt x="12505" y="13556"/>
                </a:lnTo>
                <a:lnTo>
                  <a:pt x="12774" y="13311"/>
                </a:lnTo>
                <a:lnTo>
                  <a:pt x="13042" y="13043"/>
                </a:lnTo>
                <a:lnTo>
                  <a:pt x="13311" y="12774"/>
                </a:lnTo>
                <a:lnTo>
                  <a:pt x="13555" y="12506"/>
                </a:lnTo>
                <a:lnTo>
                  <a:pt x="13775" y="12212"/>
                </a:lnTo>
                <a:lnTo>
                  <a:pt x="13995" y="11919"/>
                </a:lnTo>
                <a:lnTo>
                  <a:pt x="14190" y="11602"/>
                </a:lnTo>
                <a:lnTo>
                  <a:pt x="14361" y="11284"/>
                </a:lnTo>
                <a:lnTo>
                  <a:pt x="14532" y="10967"/>
                </a:lnTo>
                <a:lnTo>
                  <a:pt x="14679" y="10625"/>
                </a:lnTo>
                <a:lnTo>
                  <a:pt x="14825" y="10283"/>
                </a:lnTo>
                <a:lnTo>
                  <a:pt x="14947" y="9917"/>
                </a:lnTo>
                <a:lnTo>
                  <a:pt x="15045" y="9550"/>
                </a:lnTo>
                <a:lnTo>
                  <a:pt x="15143" y="9184"/>
                </a:lnTo>
                <a:lnTo>
                  <a:pt x="15192" y="8818"/>
                </a:lnTo>
                <a:lnTo>
                  <a:pt x="15241" y="8427"/>
                </a:lnTo>
                <a:lnTo>
                  <a:pt x="15289" y="8036"/>
                </a:lnTo>
                <a:lnTo>
                  <a:pt x="15289" y="7645"/>
                </a:lnTo>
                <a:lnTo>
                  <a:pt x="15289" y="7255"/>
                </a:lnTo>
                <a:lnTo>
                  <a:pt x="15241" y="6864"/>
                </a:lnTo>
                <a:lnTo>
                  <a:pt x="15192" y="6473"/>
                </a:lnTo>
                <a:lnTo>
                  <a:pt x="15143" y="6107"/>
                </a:lnTo>
                <a:lnTo>
                  <a:pt x="15045" y="5740"/>
                </a:lnTo>
                <a:lnTo>
                  <a:pt x="14947" y="5374"/>
                </a:lnTo>
                <a:lnTo>
                  <a:pt x="14825" y="5008"/>
                </a:lnTo>
                <a:lnTo>
                  <a:pt x="14679" y="4666"/>
                </a:lnTo>
                <a:lnTo>
                  <a:pt x="14532" y="4324"/>
                </a:lnTo>
                <a:lnTo>
                  <a:pt x="14361" y="4006"/>
                </a:lnTo>
                <a:lnTo>
                  <a:pt x="14190" y="3689"/>
                </a:lnTo>
                <a:lnTo>
                  <a:pt x="13995" y="3371"/>
                </a:lnTo>
                <a:lnTo>
                  <a:pt x="13775" y="3078"/>
                </a:lnTo>
                <a:lnTo>
                  <a:pt x="13555" y="2785"/>
                </a:lnTo>
                <a:lnTo>
                  <a:pt x="13311" y="2516"/>
                </a:lnTo>
                <a:lnTo>
                  <a:pt x="13042" y="2248"/>
                </a:lnTo>
                <a:lnTo>
                  <a:pt x="12774" y="1979"/>
                </a:lnTo>
                <a:lnTo>
                  <a:pt x="12505" y="1735"/>
                </a:lnTo>
                <a:lnTo>
                  <a:pt x="12212" y="1515"/>
                </a:lnTo>
                <a:lnTo>
                  <a:pt x="11919" y="1295"/>
                </a:lnTo>
                <a:lnTo>
                  <a:pt x="11601" y="1100"/>
                </a:lnTo>
                <a:lnTo>
                  <a:pt x="11284" y="929"/>
                </a:lnTo>
                <a:lnTo>
                  <a:pt x="10966" y="758"/>
                </a:lnTo>
                <a:lnTo>
                  <a:pt x="10625" y="611"/>
                </a:lnTo>
                <a:lnTo>
                  <a:pt x="10283" y="465"/>
                </a:lnTo>
                <a:lnTo>
                  <a:pt x="9916" y="343"/>
                </a:lnTo>
                <a:lnTo>
                  <a:pt x="9550" y="245"/>
                </a:lnTo>
                <a:lnTo>
                  <a:pt x="9184" y="147"/>
                </a:lnTo>
                <a:lnTo>
                  <a:pt x="8817" y="99"/>
                </a:lnTo>
                <a:lnTo>
                  <a:pt x="8426" y="50"/>
                </a:lnTo>
                <a:lnTo>
                  <a:pt x="8036"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14" name="Google Shape;814;p47"/>
          <p:cNvSpPr/>
          <p:nvPr/>
        </p:nvSpPr>
        <p:spPr>
          <a:xfrm>
            <a:off x="2063406" y="2091681"/>
            <a:ext cx="319561" cy="319561"/>
          </a:xfrm>
          <a:custGeom>
            <a:avLst/>
            <a:gdLst/>
            <a:ahLst/>
            <a:cxnLst/>
            <a:rect l="l" t="t" r="r" b="b"/>
            <a:pathLst>
              <a:path w="15290" h="15290" extrusionOk="0">
                <a:moveTo>
                  <a:pt x="4519" y="6815"/>
                </a:moveTo>
                <a:lnTo>
                  <a:pt x="4690" y="6839"/>
                </a:lnTo>
                <a:lnTo>
                  <a:pt x="4861" y="6888"/>
                </a:lnTo>
                <a:lnTo>
                  <a:pt x="5007" y="6986"/>
                </a:lnTo>
                <a:lnTo>
                  <a:pt x="5154" y="7084"/>
                </a:lnTo>
                <a:lnTo>
                  <a:pt x="5252" y="7230"/>
                </a:lnTo>
                <a:lnTo>
                  <a:pt x="5325" y="7401"/>
                </a:lnTo>
                <a:lnTo>
                  <a:pt x="5374" y="7572"/>
                </a:lnTo>
                <a:lnTo>
                  <a:pt x="5398" y="7767"/>
                </a:lnTo>
                <a:lnTo>
                  <a:pt x="5374" y="7963"/>
                </a:lnTo>
                <a:lnTo>
                  <a:pt x="5325" y="8134"/>
                </a:lnTo>
                <a:lnTo>
                  <a:pt x="5252" y="8305"/>
                </a:lnTo>
                <a:lnTo>
                  <a:pt x="5154" y="8451"/>
                </a:lnTo>
                <a:lnTo>
                  <a:pt x="5007" y="8549"/>
                </a:lnTo>
                <a:lnTo>
                  <a:pt x="4861" y="8647"/>
                </a:lnTo>
                <a:lnTo>
                  <a:pt x="4690" y="8696"/>
                </a:lnTo>
                <a:lnTo>
                  <a:pt x="4519" y="8720"/>
                </a:lnTo>
                <a:lnTo>
                  <a:pt x="4348" y="8696"/>
                </a:lnTo>
                <a:lnTo>
                  <a:pt x="4177" y="8647"/>
                </a:lnTo>
                <a:lnTo>
                  <a:pt x="4030" y="8549"/>
                </a:lnTo>
                <a:lnTo>
                  <a:pt x="3884" y="8451"/>
                </a:lnTo>
                <a:lnTo>
                  <a:pt x="3786" y="8305"/>
                </a:lnTo>
                <a:lnTo>
                  <a:pt x="3713" y="8134"/>
                </a:lnTo>
                <a:lnTo>
                  <a:pt x="3664" y="7963"/>
                </a:lnTo>
                <a:lnTo>
                  <a:pt x="3640" y="7767"/>
                </a:lnTo>
                <a:lnTo>
                  <a:pt x="3664" y="7572"/>
                </a:lnTo>
                <a:lnTo>
                  <a:pt x="3713" y="7401"/>
                </a:lnTo>
                <a:lnTo>
                  <a:pt x="3786" y="7230"/>
                </a:lnTo>
                <a:lnTo>
                  <a:pt x="3884" y="7084"/>
                </a:lnTo>
                <a:lnTo>
                  <a:pt x="4030" y="6986"/>
                </a:lnTo>
                <a:lnTo>
                  <a:pt x="4177" y="6888"/>
                </a:lnTo>
                <a:lnTo>
                  <a:pt x="4348" y="6839"/>
                </a:lnTo>
                <a:lnTo>
                  <a:pt x="4519" y="6815"/>
                </a:lnTo>
                <a:close/>
                <a:moveTo>
                  <a:pt x="10771" y="6815"/>
                </a:moveTo>
                <a:lnTo>
                  <a:pt x="10942" y="6839"/>
                </a:lnTo>
                <a:lnTo>
                  <a:pt x="11113" y="6888"/>
                </a:lnTo>
                <a:lnTo>
                  <a:pt x="11260" y="6986"/>
                </a:lnTo>
                <a:lnTo>
                  <a:pt x="11406" y="7084"/>
                </a:lnTo>
                <a:lnTo>
                  <a:pt x="11504" y="7230"/>
                </a:lnTo>
                <a:lnTo>
                  <a:pt x="11577" y="7401"/>
                </a:lnTo>
                <a:lnTo>
                  <a:pt x="11626" y="7572"/>
                </a:lnTo>
                <a:lnTo>
                  <a:pt x="11650" y="7767"/>
                </a:lnTo>
                <a:lnTo>
                  <a:pt x="11626" y="7963"/>
                </a:lnTo>
                <a:lnTo>
                  <a:pt x="11577" y="8134"/>
                </a:lnTo>
                <a:lnTo>
                  <a:pt x="11504" y="8305"/>
                </a:lnTo>
                <a:lnTo>
                  <a:pt x="11406" y="8451"/>
                </a:lnTo>
                <a:lnTo>
                  <a:pt x="11260" y="8549"/>
                </a:lnTo>
                <a:lnTo>
                  <a:pt x="11113" y="8647"/>
                </a:lnTo>
                <a:lnTo>
                  <a:pt x="10942" y="8696"/>
                </a:lnTo>
                <a:lnTo>
                  <a:pt x="10771" y="8720"/>
                </a:lnTo>
                <a:lnTo>
                  <a:pt x="10600" y="8696"/>
                </a:lnTo>
                <a:lnTo>
                  <a:pt x="10429" y="8647"/>
                </a:lnTo>
                <a:lnTo>
                  <a:pt x="10283" y="8549"/>
                </a:lnTo>
                <a:lnTo>
                  <a:pt x="10136" y="8451"/>
                </a:lnTo>
                <a:lnTo>
                  <a:pt x="10038" y="8305"/>
                </a:lnTo>
                <a:lnTo>
                  <a:pt x="9965" y="8134"/>
                </a:lnTo>
                <a:lnTo>
                  <a:pt x="9916" y="7963"/>
                </a:lnTo>
                <a:lnTo>
                  <a:pt x="9892" y="7767"/>
                </a:lnTo>
                <a:lnTo>
                  <a:pt x="9916" y="7572"/>
                </a:lnTo>
                <a:lnTo>
                  <a:pt x="9965" y="7401"/>
                </a:lnTo>
                <a:lnTo>
                  <a:pt x="10038" y="7230"/>
                </a:lnTo>
                <a:lnTo>
                  <a:pt x="10136" y="7084"/>
                </a:lnTo>
                <a:lnTo>
                  <a:pt x="10283" y="6986"/>
                </a:lnTo>
                <a:lnTo>
                  <a:pt x="10429" y="6888"/>
                </a:lnTo>
                <a:lnTo>
                  <a:pt x="10600" y="6839"/>
                </a:lnTo>
                <a:lnTo>
                  <a:pt x="10771" y="6815"/>
                </a:lnTo>
                <a:close/>
                <a:moveTo>
                  <a:pt x="11699" y="10503"/>
                </a:moveTo>
                <a:lnTo>
                  <a:pt x="11797" y="10527"/>
                </a:lnTo>
                <a:lnTo>
                  <a:pt x="11895" y="10576"/>
                </a:lnTo>
                <a:lnTo>
                  <a:pt x="11968" y="10625"/>
                </a:lnTo>
                <a:lnTo>
                  <a:pt x="12041" y="10674"/>
                </a:lnTo>
                <a:lnTo>
                  <a:pt x="12090" y="10771"/>
                </a:lnTo>
                <a:lnTo>
                  <a:pt x="12114" y="10845"/>
                </a:lnTo>
                <a:lnTo>
                  <a:pt x="12139" y="10942"/>
                </a:lnTo>
                <a:lnTo>
                  <a:pt x="12139" y="11040"/>
                </a:lnTo>
                <a:lnTo>
                  <a:pt x="12114" y="11138"/>
                </a:lnTo>
                <a:lnTo>
                  <a:pt x="12090" y="11236"/>
                </a:lnTo>
                <a:lnTo>
                  <a:pt x="12041" y="11309"/>
                </a:lnTo>
                <a:lnTo>
                  <a:pt x="11968" y="11382"/>
                </a:lnTo>
                <a:lnTo>
                  <a:pt x="11895" y="11431"/>
                </a:lnTo>
                <a:lnTo>
                  <a:pt x="11797" y="11455"/>
                </a:lnTo>
                <a:lnTo>
                  <a:pt x="7792" y="12701"/>
                </a:lnTo>
                <a:lnTo>
                  <a:pt x="7645" y="12725"/>
                </a:lnTo>
                <a:lnTo>
                  <a:pt x="7498" y="12701"/>
                </a:lnTo>
                <a:lnTo>
                  <a:pt x="7352" y="12628"/>
                </a:lnTo>
                <a:lnTo>
                  <a:pt x="7254" y="12530"/>
                </a:lnTo>
                <a:lnTo>
                  <a:pt x="7181" y="12383"/>
                </a:lnTo>
                <a:lnTo>
                  <a:pt x="7157" y="12286"/>
                </a:lnTo>
                <a:lnTo>
                  <a:pt x="7157" y="12188"/>
                </a:lnTo>
                <a:lnTo>
                  <a:pt x="7181" y="12090"/>
                </a:lnTo>
                <a:lnTo>
                  <a:pt x="7205" y="12017"/>
                </a:lnTo>
                <a:lnTo>
                  <a:pt x="7254" y="11919"/>
                </a:lnTo>
                <a:lnTo>
                  <a:pt x="7327" y="11871"/>
                </a:lnTo>
                <a:lnTo>
                  <a:pt x="7401" y="11797"/>
                </a:lnTo>
                <a:lnTo>
                  <a:pt x="7498" y="11773"/>
                </a:lnTo>
                <a:lnTo>
                  <a:pt x="11504" y="10527"/>
                </a:lnTo>
                <a:lnTo>
                  <a:pt x="11602" y="10503"/>
                </a:lnTo>
                <a:close/>
                <a:moveTo>
                  <a:pt x="7254" y="1"/>
                </a:moveTo>
                <a:lnTo>
                  <a:pt x="6863" y="50"/>
                </a:lnTo>
                <a:lnTo>
                  <a:pt x="6473" y="99"/>
                </a:lnTo>
                <a:lnTo>
                  <a:pt x="6106" y="147"/>
                </a:lnTo>
                <a:lnTo>
                  <a:pt x="5740" y="245"/>
                </a:lnTo>
                <a:lnTo>
                  <a:pt x="5374" y="343"/>
                </a:lnTo>
                <a:lnTo>
                  <a:pt x="5007" y="465"/>
                </a:lnTo>
                <a:lnTo>
                  <a:pt x="4665" y="611"/>
                </a:lnTo>
                <a:lnTo>
                  <a:pt x="4323" y="758"/>
                </a:lnTo>
                <a:lnTo>
                  <a:pt x="4006" y="929"/>
                </a:lnTo>
                <a:lnTo>
                  <a:pt x="3688" y="1100"/>
                </a:lnTo>
                <a:lnTo>
                  <a:pt x="3371" y="1295"/>
                </a:lnTo>
                <a:lnTo>
                  <a:pt x="3078" y="1515"/>
                </a:lnTo>
                <a:lnTo>
                  <a:pt x="2785" y="1735"/>
                </a:lnTo>
                <a:lnTo>
                  <a:pt x="2516" y="1979"/>
                </a:lnTo>
                <a:lnTo>
                  <a:pt x="2247" y="2248"/>
                </a:lnTo>
                <a:lnTo>
                  <a:pt x="1979" y="2516"/>
                </a:lnTo>
                <a:lnTo>
                  <a:pt x="1735" y="2785"/>
                </a:lnTo>
                <a:lnTo>
                  <a:pt x="1515" y="3078"/>
                </a:lnTo>
                <a:lnTo>
                  <a:pt x="1295" y="3371"/>
                </a:lnTo>
                <a:lnTo>
                  <a:pt x="1100" y="3689"/>
                </a:lnTo>
                <a:lnTo>
                  <a:pt x="929" y="4006"/>
                </a:lnTo>
                <a:lnTo>
                  <a:pt x="758" y="4324"/>
                </a:lnTo>
                <a:lnTo>
                  <a:pt x="611" y="4666"/>
                </a:lnTo>
                <a:lnTo>
                  <a:pt x="465" y="5008"/>
                </a:lnTo>
                <a:lnTo>
                  <a:pt x="342" y="5374"/>
                </a:lnTo>
                <a:lnTo>
                  <a:pt x="245" y="5740"/>
                </a:lnTo>
                <a:lnTo>
                  <a:pt x="147" y="6107"/>
                </a:lnTo>
                <a:lnTo>
                  <a:pt x="98" y="6473"/>
                </a:lnTo>
                <a:lnTo>
                  <a:pt x="49" y="6864"/>
                </a:lnTo>
                <a:lnTo>
                  <a:pt x="1" y="7255"/>
                </a:lnTo>
                <a:lnTo>
                  <a:pt x="1" y="7645"/>
                </a:lnTo>
                <a:lnTo>
                  <a:pt x="1" y="8036"/>
                </a:lnTo>
                <a:lnTo>
                  <a:pt x="49" y="8427"/>
                </a:lnTo>
                <a:lnTo>
                  <a:pt x="98" y="8818"/>
                </a:lnTo>
                <a:lnTo>
                  <a:pt x="147" y="9184"/>
                </a:lnTo>
                <a:lnTo>
                  <a:pt x="245" y="9550"/>
                </a:lnTo>
                <a:lnTo>
                  <a:pt x="342" y="9917"/>
                </a:lnTo>
                <a:lnTo>
                  <a:pt x="465" y="10283"/>
                </a:lnTo>
                <a:lnTo>
                  <a:pt x="611" y="10625"/>
                </a:lnTo>
                <a:lnTo>
                  <a:pt x="758" y="10967"/>
                </a:lnTo>
                <a:lnTo>
                  <a:pt x="929" y="11284"/>
                </a:lnTo>
                <a:lnTo>
                  <a:pt x="1100" y="11602"/>
                </a:lnTo>
                <a:lnTo>
                  <a:pt x="1295" y="11919"/>
                </a:lnTo>
                <a:lnTo>
                  <a:pt x="1515" y="12212"/>
                </a:lnTo>
                <a:lnTo>
                  <a:pt x="1735" y="12506"/>
                </a:lnTo>
                <a:lnTo>
                  <a:pt x="1979" y="12774"/>
                </a:lnTo>
                <a:lnTo>
                  <a:pt x="2247" y="13043"/>
                </a:lnTo>
                <a:lnTo>
                  <a:pt x="2516" y="13311"/>
                </a:lnTo>
                <a:lnTo>
                  <a:pt x="2785" y="13556"/>
                </a:lnTo>
                <a:lnTo>
                  <a:pt x="3078" y="13776"/>
                </a:lnTo>
                <a:lnTo>
                  <a:pt x="3371" y="13995"/>
                </a:lnTo>
                <a:lnTo>
                  <a:pt x="3688" y="14191"/>
                </a:lnTo>
                <a:lnTo>
                  <a:pt x="4006" y="14362"/>
                </a:lnTo>
                <a:lnTo>
                  <a:pt x="4323" y="14533"/>
                </a:lnTo>
                <a:lnTo>
                  <a:pt x="4665" y="14679"/>
                </a:lnTo>
                <a:lnTo>
                  <a:pt x="5007" y="14826"/>
                </a:lnTo>
                <a:lnTo>
                  <a:pt x="5374" y="14948"/>
                </a:lnTo>
                <a:lnTo>
                  <a:pt x="5740" y="15046"/>
                </a:lnTo>
                <a:lnTo>
                  <a:pt x="6106" y="15143"/>
                </a:lnTo>
                <a:lnTo>
                  <a:pt x="6473" y="15192"/>
                </a:lnTo>
                <a:lnTo>
                  <a:pt x="6863" y="15241"/>
                </a:lnTo>
                <a:lnTo>
                  <a:pt x="7254" y="15290"/>
                </a:lnTo>
                <a:lnTo>
                  <a:pt x="8036" y="15290"/>
                </a:lnTo>
                <a:lnTo>
                  <a:pt x="8427" y="15241"/>
                </a:lnTo>
                <a:lnTo>
                  <a:pt x="8817" y="15192"/>
                </a:lnTo>
                <a:lnTo>
                  <a:pt x="9184" y="15143"/>
                </a:lnTo>
                <a:lnTo>
                  <a:pt x="9550" y="15046"/>
                </a:lnTo>
                <a:lnTo>
                  <a:pt x="9916" y="14948"/>
                </a:lnTo>
                <a:lnTo>
                  <a:pt x="10283" y="14826"/>
                </a:lnTo>
                <a:lnTo>
                  <a:pt x="10625" y="14679"/>
                </a:lnTo>
                <a:lnTo>
                  <a:pt x="10967" y="14533"/>
                </a:lnTo>
                <a:lnTo>
                  <a:pt x="11284" y="14362"/>
                </a:lnTo>
                <a:lnTo>
                  <a:pt x="11602" y="14191"/>
                </a:lnTo>
                <a:lnTo>
                  <a:pt x="11919" y="13995"/>
                </a:lnTo>
                <a:lnTo>
                  <a:pt x="12212" y="13776"/>
                </a:lnTo>
                <a:lnTo>
                  <a:pt x="12505" y="13556"/>
                </a:lnTo>
                <a:lnTo>
                  <a:pt x="12774" y="13311"/>
                </a:lnTo>
                <a:lnTo>
                  <a:pt x="13042" y="13043"/>
                </a:lnTo>
                <a:lnTo>
                  <a:pt x="13311" y="12774"/>
                </a:lnTo>
                <a:lnTo>
                  <a:pt x="13555" y="12506"/>
                </a:lnTo>
                <a:lnTo>
                  <a:pt x="13775" y="12212"/>
                </a:lnTo>
                <a:lnTo>
                  <a:pt x="13995" y="11919"/>
                </a:lnTo>
                <a:lnTo>
                  <a:pt x="14190" y="11602"/>
                </a:lnTo>
                <a:lnTo>
                  <a:pt x="14361" y="11284"/>
                </a:lnTo>
                <a:lnTo>
                  <a:pt x="14532" y="10967"/>
                </a:lnTo>
                <a:lnTo>
                  <a:pt x="14679" y="10625"/>
                </a:lnTo>
                <a:lnTo>
                  <a:pt x="14825" y="10283"/>
                </a:lnTo>
                <a:lnTo>
                  <a:pt x="14947" y="9917"/>
                </a:lnTo>
                <a:lnTo>
                  <a:pt x="15045" y="9550"/>
                </a:lnTo>
                <a:lnTo>
                  <a:pt x="15143" y="9184"/>
                </a:lnTo>
                <a:lnTo>
                  <a:pt x="15192" y="8818"/>
                </a:lnTo>
                <a:lnTo>
                  <a:pt x="15241" y="8427"/>
                </a:lnTo>
                <a:lnTo>
                  <a:pt x="15289" y="8036"/>
                </a:lnTo>
                <a:lnTo>
                  <a:pt x="15289" y="7645"/>
                </a:lnTo>
                <a:lnTo>
                  <a:pt x="15289" y="7255"/>
                </a:lnTo>
                <a:lnTo>
                  <a:pt x="15241" y="6864"/>
                </a:lnTo>
                <a:lnTo>
                  <a:pt x="15192" y="6473"/>
                </a:lnTo>
                <a:lnTo>
                  <a:pt x="15143" y="6107"/>
                </a:lnTo>
                <a:lnTo>
                  <a:pt x="15045" y="5740"/>
                </a:lnTo>
                <a:lnTo>
                  <a:pt x="14947" y="5374"/>
                </a:lnTo>
                <a:lnTo>
                  <a:pt x="14825" y="5008"/>
                </a:lnTo>
                <a:lnTo>
                  <a:pt x="14679" y="4666"/>
                </a:lnTo>
                <a:lnTo>
                  <a:pt x="14532" y="4324"/>
                </a:lnTo>
                <a:lnTo>
                  <a:pt x="14361" y="4006"/>
                </a:lnTo>
                <a:lnTo>
                  <a:pt x="14190" y="3689"/>
                </a:lnTo>
                <a:lnTo>
                  <a:pt x="13995" y="3371"/>
                </a:lnTo>
                <a:lnTo>
                  <a:pt x="13775" y="3078"/>
                </a:lnTo>
                <a:lnTo>
                  <a:pt x="13555" y="2785"/>
                </a:lnTo>
                <a:lnTo>
                  <a:pt x="13311" y="2516"/>
                </a:lnTo>
                <a:lnTo>
                  <a:pt x="13042" y="2248"/>
                </a:lnTo>
                <a:lnTo>
                  <a:pt x="12774" y="1979"/>
                </a:lnTo>
                <a:lnTo>
                  <a:pt x="12505" y="1735"/>
                </a:lnTo>
                <a:lnTo>
                  <a:pt x="12212" y="1515"/>
                </a:lnTo>
                <a:lnTo>
                  <a:pt x="11919" y="1295"/>
                </a:lnTo>
                <a:lnTo>
                  <a:pt x="11602" y="1100"/>
                </a:lnTo>
                <a:lnTo>
                  <a:pt x="11284" y="929"/>
                </a:lnTo>
                <a:lnTo>
                  <a:pt x="10967" y="758"/>
                </a:lnTo>
                <a:lnTo>
                  <a:pt x="10625" y="611"/>
                </a:lnTo>
                <a:lnTo>
                  <a:pt x="10283" y="465"/>
                </a:lnTo>
                <a:lnTo>
                  <a:pt x="9916" y="343"/>
                </a:lnTo>
                <a:lnTo>
                  <a:pt x="9550" y="245"/>
                </a:lnTo>
                <a:lnTo>
                  <a:pt x="9184" y="147"/>
                </a:lnTo>
                <a:lnTo>
                  <a:pt x="8817" y="99"/>
                </a:lnTo>
                <a:lnTo>
                  <a:pt x="8427" y="50"/>
                </a:lnTo>
                <a:lnTo>
                  <a:pt x="8036"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815" name="Google Shape;815;p47"/>
          <p:cNvGrpSpPr/>
          <p:nvPr/>
        </p:nvGrpSpPr>
        <p:grpSpPr>
          <a:xfrm>
            <a:off x="2701378" y="2036492"/>
            <a:ext cx="170502" cy="425733"/>
            <a:chOff x="3386850" y="2264625"/>
            <a:chExt cx="203950" cy="509250"/>
          </a:xfrm>
          <a:solidFill>
            <a:schemeClr val="tx1"/>
          </a:solidFill>
        </p:grpSpPr>
        <p:sp>
          <p:nvSpPr>
            <p:cNvPr id="816" name="Google Shape;816;p47"/>
            <p:cNvSpPr/>
            <p:nvPr/>
          </p:nvSpPr>
          <p:spPr>
            <a:xfrm>
              <a:off x="3386850" y="2370850"/>
              <a:ext cx="203950" cy="403025"/>
            </a:xfrm>
            <a:custGeom>
              <a:avLst/>
              <a:gdLst/>
              <a:ahLst/>
              <a:cxnLst/>
              <a:rect l="l" t="t" r="r" b="b"/>
              <a:pathLst>
                <a:path w="8158" h="16121" extrusionOk="0">
                  <a:moveTo>
                    <a:pt x="3249" y="1"/>
                  </a:moveTo>
                  <a:lnTo>
                    <a:pt x="3004" y="50"/>
                  </a:lnTo>
                  <a:lnTo>
                    <a:pt x="2785" y="99"/>
                  </a:lnTo>
                  <a:lnTo>
                    <a:pt x="2565" y="172"/>
                  </a:lnTo>
                  <a:lnTo>
                    <a:pt x="2369" y="269"/>
                  </a:lnTo>
                  <a:lnTo>
                    <a:pt x="2174" y="367"/>
                  </a:lnTo>
                  <a:lnTo>
                    <a:pt x="1979" y="465"/>
                  </a:lnTo>
                  <a:lnTo>
                    <a:pt x="1808" y="587"/>
                  </a:lnTo>
                  <a:lnTo>
                    <a:pt x="1637" y="734"/>
                  </a:lnTo>
                  <a:lnTo>
                    <a:pt x="1490" y="880"/>
                  </a:lnTo>
                  <a:lnTo>
                    <a:pt x="1344" y="1027"/>
                  </a:lnTo>
                  <a:lnTo>
                    <a:pt x="1075" y="1369"/>
                  </a:lnTo>
                  <a:lnTo>
                    <a:pt x="855" y="1784"/>
                  </a:lnTo>
                  <a:lnTo>
                    <a:pt x="660" y="2199"/>
                  </a:lnTo>
                  <a:lnTo>
                    <a:pt x="489" y="2687"/>
                  </a:lnTo>
                  <a:lnTo>
                    <a:pt x="342" y="3176"/>
                  </a:lnTo>
                  <a:lnTo>
                    <a:pt x="245" y="3738"/>
                  </a:lnTo>
                  <a:lnTo>
                    <a:pt x="147" y="4299"/>
                  </a:lnTo>
                  <a:lnTo>
                    <a:pt x="74" y="4910"/>
                  </a:lnTo>
                  <a:lnTo>
                    <a:pt x="49" y="5545"/>
                  </a:lnTo>
                  <a:lnTo>
                    <a:pt x="25" y="6204"/>
                  </a:lnTo>
                  <a:lnTo>
                    <a:pt x="0" y="6888"/>
                  </a:lnTo>
                  <a:lnTo>
                    <a:pt x="25" y="7035"/>
                  </a:lnTo>
                  <a:lnTo>
                    <a:pt x="49" y="7181"/>
                  </a:lnTo>
                  <a:lnTo>
                    <a:pt x="98" y="7328"/>
                  </a:lnTo>
                  <a:lnTo>
                    <a:pt x="171" y="7425"/>
                  </a:lnTo>
                  <a:lnTo>
                    <a:pt x="269" y="7523"/>
                  </a:lnTo>
                  <a:lnTo>
                    <a:pt x="391" y="7596"/>
                  </a:lnTo>
                  <a:lnTo>
                    <a:pt x="513" y="7645"/>
                  </a:lnTo>
                  <a:lnTo>
                    <a:pt x="660" y="7670"/>
                  </a:lnTo>
                  <a:lnTo>
                    <a:pt x="806" y="7645"/>
                  </a:lnTo>
                  <a:lnTo>
                    <a:pt x="928" y="7596"/>
                  </a:lnTo>
                  <a:lnTo>
                    <a:pt x="1051" y="7523"/>
                  </a:lnTo>
                  <a:lnTo>
                    <a:pt x="1148" y="7425"/>
                  </a:lnTo>
                  <a:lnTo>
                    <a:pt x="1222" y="7328"/>
                  </a:lnTo>
                  <a:lnTo>
                    <a:pt x="1270" y="7181"/>
                  </a:lnTo>
                  <a:lnTo>
                    <a:pt x="1295" y="7035"/>
                  </a:lnTo>
                  <a:lnTo>
                    <a:pt x="1319" y="6888"/>
                  </a:lnTo>
                  <a:lnTo>
                    <a:pt x="1344" y="6278"/>
                  </a:lnTo>
                  <a:lnTo>
                    <a:pt x="1417" y="5569"/>
                  </a:lnTo>
                  <a:lnTo>
                    <a:pt x="1515" y="4861"/>
                  </a:lnTo>
                  <a:lnTo>
                    <a:pt x="1637" y="4153"/>
                  </a:lnTo>
                  <a:lnTo>
                    <a:pt x="1759" y="3542"/>
                  </a:lnTo>
                  <a:lnTo>
                    <a:pt x="1881" y="3029"/>
                  </a:lnTo>
                  <a:lnTo>
                    <a:pt x="2003" y="2687"/>
                  </a:lnTo>
                  <a:lnTo>
                    <a:pt x="2052" y="2614"/>
                  </a:lnTo>
                  <a:lnTo>
                    <a:pt x="2101" y="2590"/>
                  </a:lnTo>
                  <a:lnTo>
                    <a:pt x="2101" y="2639"/>
                  </a:lnTo>
                  <a:lnTo>
                    <a:pt x="2125" y="2736"/>
                  </a:lnTo>
                  <a:lnTo>
                    <a:pt x="2125" y="3151"/>
                  </a:lnTo>
                  <a:lnTo>
                    <a:pt x="2076" y="4568"/>
                  </a:lnTo>
                  <a:lnTo>
                    <a:pt x="1954" y="6595"/>
                  </a:lnTo>
                  <a:lnTo>
                    <a:pt x="1832" y="8866"/>
                  </a:lnTo>
                  <a:lnTo>
                    <a:pt x="1539" y="13165"/>
                  </a:lnTo>
                  <a:lnTo>
                    <a:pt x="1392" y="15119"/>
                  </a:lnTo>
                  <a:lnTo>
                    <a:pt x="1392" y="15290"/>
                  </a:lnTo>
                  <a:lnTo>
                    <a:pt x="1417" y="15461"/>
                  </a:lnTo>
                  <a:lnTo>
                    <a:pt x="1466" y="15607"/>
                  </a:lnTo>
                  <a:lnTo>
                    <a:pt x="1563" y="15754"/>
                  </a:lnTo>
                  <a:lnTo>
                    <a:pt x="1661" y="15900"/>
                  </a:lnTo>
                  <a:lnTo>
                    <a:pt x="1783" y="15998"/>
                  </a:lnTo>
                  <a:lnTo>
                    <a:pt x="1930" y="16071"/>
                  </a:lnTo>
                  <a:lnTo>
                    <a:pt x="2101" y="16120"/>
                  </a:lnTo>
                  <a:lnTo>
                    <a:pt x="2394" y="16120"/>
                  </a:lnTo>
                  <a:lnTo>
                    <a:pt x="2516" y="16071"/>
                  </a:lnTo>
                  <a:lnTo>
                    <a:pt x="2662" y="15998"/>
                  </a:lnTo>
                  <a:lnTo>
                    <a:pt x="2785" y="15925"/>
                  </a:lnTo>
                  <a:lnTo>
                    <a:pt x="2882" y="15803"/>
                  </a:lnTo>
                  <a:lnTo>
                    <a:pt x="2956" y="15680"/>
                  </a:lnTo>
                  <a:lnTo>
                    <a:pt x="3029" y="15534"/>
                  </a:lnTo>
                  <a:lnTo>
                    <a:pt x="3053" y="15387"/>
                  </a:lnTo>
                  <a:lnTo>
                    <a:pt x="3713" y="8549"/>
                  </a:lnTo>
                  <a:lnTo>
                    <a:pt x="3737" y="8476"/>
                  </a:lnTo>
                  <a:lnTo>
                    <a:pt x="3786" y="8354"/>
                  </a:lnTo>
                  <a:lnTo>
                    <a:pt x="3835" y="8305"/>
                  </a:lnTo>
                  <a:lnTo>
                    <a:pt x="3884" y="8231"/>
                  </a:lnTo>
                  <a:lnTo>
                    <a:pt x="3981" y="8207"/>
                  </a:lnTo>
                  <a:lnTo>
                    <a:pt x="4079" y="8183"/>
                  </a:lnTo>
                  <a:lnTo>
                    <a:pt x="4177" y="8207"/>
                  </a:lnTo>
                  <a:lnTo>
                    <a:pt x="4274" y="8231"/>
                  </a:lnTo>
                  <a:lnTo>
                    <a:pt x="4323" y="8305"/>
                  </a:lnTo>
                  <a:lnTo>
                    <a:pt x="4372" y="8354"/>
                  </a:lnTo>
                  <a:lnTo>
                    <a:pt x="4421" y="8476"/>
                  </a:lnTo>
                  <a:lnTo>
                    <a:pt x="4445" y="8549"/>
                  </a:lnTo>
                  <a:lnTo>
                    <a:pt x="5105" y="15387"/>
                  </a:lnTo>
                  <a:lnTo>
                    <a:pt x="5129" y="15534"/>
                  </a:lnTo>
                  <a:lnTo>
                    <a:pt x="5202" y="15680"/>
                  </a:lnTo>
                  <a:lnTo>
                    <a:pt x="5276" y="15803"/>
                  </a:lnTo>
                  <a:lnTo>
                    <a:pt x="5373" y="15925"/>
                  </a:lnTo>
                  <a:lnTo>
                    <a:pt x="5496" y="15998"/>
                  </a:lnTo>
                  <a:lnTo>
                    <a:pt x="5642" y="16071"/>
                  </a:lnTo>
                  <a:lnTo>
                    <a:pt x="5764" y="16120"/>
                  </a:lnTo>
                  <a:lnTo>
                    <a:pt x="6057" y="16120"/>
                  </a:lnTo>
                  <a:lnTo>
                    <a:pt x="6228" y="16071"/>
                  </a:lnTo>
                  <a:lnTo>
                    <a:pt x="6375" y="15998"/>
                  </a:lnTo>
                  <a:lnTo>
                    <a:pt x="6497" y="15900"/>
                  </a:lnTo>
                  <a:lnTo>
                    <a:pt x="6595" y="15754"/>
                  </a:lnTo>
                  <a:lnTo>
                    <a:pt x="6692" y="15607"/>
                  </a:lnTo>
                  <a:lnTo>
                    <a:pt x="6741" y="15461"/>
                  </a:lnTo>
                  <a:lnTo>
                    <a:pt x="6766" y="15290"/>
                  </a:lnTo>
                  <a:lnTo>
                    <a:pt x="6766" y="15119"/>
                  </a:lnTo>
                  <a:lnTo>
                    <a:pt x="6619" y="13165"/>
                  </a:lnTo>
                  <a:lnTo>
                    <a:pt x="6350" y="8915"/>
                  </a:lnTo>
                  <a:lnTo>
                    <a:pt x="6204" y="6619"/>
                  </a:lnTo>
                  <a:lnTo>
                    <a:pt x="6106" y="4617"/>
                  </a:lnTo>
                  <a:lnTo>
                    <a:pt x="6057" y="3176"/>
                  </a:lnTo>
                  <a:lnTo>
                    <a:pt x="6057" y="2761"/>
                  </a:lnTo>
                  <a:lnTo>
                    <a:pt x="6057" y="2590"/>
                  </a:lnTo>
                  <a:lnTo>
                    <a:pt x="6106" y="2590"/>
                  </a:lnTo>
                  <a:lnTo>
                    <a:pt x="6155" y="2687"/>
                  </a:lnTo>
                  <a:lnTo>
                    <a:pt x="6253" y="3005"/>
                  </a:lnTo>
                  <a:lnTo>
                    <a:pt x="6399" y="3493"/>
                  </a:lnTo>
                  <a:lnTo>
                    <a:pt x="6521" y="4128"/>
                  </a:lnTo>
                  <a:lnTo>
                    <a:pt x="6643" y="4837"/>
                  </a:lnTo>
                  <a:lnTo>
                    <a:pt x="6741" y="5569"/>
                  </a:lnTo>
                  <a:lnTo>
                    <a:pt x="6814" y="6278"/>
                  </a:lnTo>
                  <a:lnTo>
                    <a:pt x="6839" y="6888"/>
                  </a:lnTo>
                  <a:lnTo>
                    <a:pt x="6863" y="7035"/>
                  </a:lnTo>
                  <a:lnTo>
                    <a:pt x="6888" y="7181"/>
                  </a:lnTo>
                  <a:lnTo>
                    <a:pt x="6936" y="7328"/>
                  </a:lnTo>
                  <a:lnTo>
                    <a:pt x="7010" y="7425"/>
                  </a:lnTo>
                  <a:lnTo>
                    <a:pt x="7107" y="7523"/>
                  </a:lnTo>
                  <a:lnTo>
                    <a:pt x="7230" y="7596"/>
                  </a:lnTo>
                  <a:lnTo>
                    <a:pt x="7352" y="7645"/>
                  </a:lnTo>
                  <a:lnTo>
                    <a:pt x="7498" y="7670"/>
                  </a:lnTo>
                  <a:lnTo>
                    <a:pt x="7645" y="7645"/>
                  </a:lnTo>
                  <a:lnTo>
                    <a:pt x="7767" y="7596"/>
                  </a:lnTo>
                  <a:lnTo>
                    <a:pt x="7889" y="7523"/>
                  </a:lnTo>
                  <a:lnTo>
                    <a:pt x="7987" y="7425"/>
                  </a:lnTo>
                  <a:lnTo>
                    <a:pt x="8060" y="7328"/>
                  </a:lnTo>
                  <a:lnTo>
                    <a:pt x="8109" y="7181"/>
                  </a:lnTo>
                  <a:lnTo>
                    <a:pt x="8133" y="7035"/>
                  </a:lnTo>
                  <a:lnTo>
                    <a:pt x="8158" y="6888"/>
                  </a:lnTo>
                  <a:lnTo>
                    <a:pt x="8133" y="5520"/>
                  </a:lnTo>
                  <a:lnTo>
                    <a:pt x="8109" y="4885"/>
                  </a:lnTo>
                  <a:lnTo>
                    <a:pt x="8060" y="4299"/>
                  </a:lnTo>
                  <a:lnTo>
                    <a:pt x="7987" y="3713"/>
                  </a:lnTo>
                  <a:lnTo>
                    <a:pt x="7889" y="3176"/>
                  </a:lnTo>
                  <a:lnTo>
                    <a:pt x="7767" y="2663"/>
                  </a:lnTo>
                  <a:lnTo>
                    <a:pt x="7620" y="2174"/>
                  </a:lnTo>
                  <a:lnTo>
                    <a:pt x="7425" y="1759"/>
                  </a:lnTo>
                  <a:lnTo>
                    <a:pt x="7205" y="1369"/>
                  </a:lnTo>
                  <a:lnTo>
                    <a:pt x="7083" y="1173"/>
                  </a:lnTo>
                  <a:lnTo>
                    <a:pt x="6936" y="1002"/>
                  </a:lnTo>
                  <a:lnTo>
                    <a:pt x="6790" y="856"/>
                  </a:lnTo>
                  <a:lnTo>
                    <a:pt x="6643" y="709"/>
                  </a:lnTo>
                  <a:lnTo>
                    <a:pt x="6472" y="563"/>
                  </a:lnTo>
                  <a:lnTo>
                    <a:pt x="6277" y="440"/>
                  </a:lnTo>
                  <a:lnTo>
                    <a:pt x="6082" y="343"/>
                  </a:lnTo>
                  <a:lnTo>
                    <a:pt x="5886" y="245"/>
                  </a:lnTo>
                  <a:lnTo>
                    <a:pt x="5666" y="172"/>
                  </a:lnTo>
                  <a:lnTo>
                    <a:pt x="5422" y="99"/>
                  </a:lnTo>
                  <a:lnTo>
                    <a:pt x="5178" y="50"/>
                  </a:lnTo>
                  <a:lnTo>
                    <a:pt x="4909" y="1"/>
                  </a:lnTo>
                  <a:lnTo>
                    <a:pt x="4714" y="74"/>
                  </a:lnTo>
                  <a:lnTo>
                    <a:pt x="4519" y="147"/>
                  </a:lnTo>
                  <a:lnTo>
                    <a:pt x="4299" y="196"/>
                  </a:lnTo>
                  <a:lnTo>
                    <a:pt x="3859" y="196"/>
                  </a:lnTo>
                  <a:lnTo>
                    <a:pt x="3664" y="147"/>
                  </a:lnTo>
                  <a:lnTo>
                    <a:pt x="3444" y="99"/>
                  </a:lnTo>
                  <a:lnTo>
                    <a:pt x="3249"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17" name="Google Shape;817;p47"/>
            <p:cNvSpPr/>
            <p:nvPr/>
          </p:nvSpPr>
          <p:spPr>
            <a:xfrm>
              <a:off x="3446075" y="2264625"/>
              <a:ext cx="85500" cy="94050"/>
            </a:xfrm>
            <a:custGeom>
              <a:avLst/>
              <a:gdLst/>
              <a:ahLst/>
              <a:cxnLst/>
              <a:rect l="l" t="t" r="r" b="b"/>
              <a:pathLst>
                <a:path w="3420" h="3762" extrusionOk="0">
                  <a:moveTo>
                    <a:pt x="1539" y="0"/>
                  </a:moveTo>
                  <a:lnTo>
                    <a:pt x="1368" y="25"/>
                  </a:lnTo>
                  <a:lnTo>
                    <a:pt x="1197" y="49"/>
                  </a:lnTo>
                  <a:lnTo>
                    <a:pt x="1051" y="122"/>
                  </a:lnTo>
                  <a:lnTo>
                    <a:pt x="904" y="171"/>
                  </a:lnTo>
                  <a:lnTo>
                    <a:pt x="757" y="269"/>
                  </a:lnTo>
                  <a:lnTo>
                    <a:pt x="611" y="342"/>
                  </a:lnTo>
                  <a:lnTo>
                    <a:pt x="489" y="464"/>
                  </a:lnTo>
                  <a:lnTo>
                    <a:pt x="391" y="586"/>
                  </a:lnTo>
                  <a:lnTo>
                    <a:pt x="293" y="708"/>
                  </a:lnTo>
                  <a:lnTo>
                    <a:pt x="196" y="855"/>
                  </a:lnTo>
                  <a:lnTo>
                    <a:pt x="122" y="1002"/>
                  </a:lnTo>
                  <a:lnTo>
                    <a:pt x="74" y="1148"/>
                  </a:lnTo>
                  <a:lnTo>
                    <a:pt x="25" y="1319"/>
                  </a:lnTo>
                  <a:lnTo>
                    <a:pt x="0" y="1514"/>
                  </a:lnTo>
                  <a:lnTo>
                    <a:pt x="0" y="1710"/>
                  </a:lnTo>
                  <a:lnTo>
                    <a:pt x="0" y="1905"/>
                  </a:lnTo>
                  <a:lnTo>
                    <a:pt x="25" y="2101"/>
                  </a:lnTo>
                  <a:lnTo>
                    <a:pt x="74" y="2272"/>
                  </a:lnTo>
                  <a:lnTo>
                    <a:pt x="122" y="2467"/>
                  </a:lnTo>
                  <a:lnTo>
                    <a:pt x="196" y="2638"/>
                  </a:lnTo>
                  <a:lnTo>
                    <a:pt x="293" y="2809"/>
                  </a:lnTo>
                  <a:lnTo>
                    <a:pt x="391" y="2980"/>
                  </a:lnTo>
                  <a:lnTo>
                    <a:pt x="489" y="3126"/>
                  </a:lnTo>
                  <a:lnTo>
                    <a:pt x="611" y="3273"/>
                  </a:lnTo>
                  <a:lnTo>
                    <a:pt x="757" y="3395"/>
                  </a:lnTo>
                  <a:lnTo>
                    <a:pt x="904" y="3493"/>
                  </a:lnTo>
                  <a:lnTo>
                    <a:pt x="1051" y="3590"/>
                  </a:lnTo>
                  <a:lnTo>
                    <a:pt x="1197" y="3664"/>
                  </a:lnTo>
                  <a:lnTo>
                    <a:pt x="1368" y="3713"/>
                  </a:lnTo>
                  <a:lnTo>
                    <a:pt x="1539" y="3761"/>
                  </a:lnTo>
                  <a:lnTo>
                    <a:pt x="1881" y="3761"/>
                  </a:lnTo>
                  <a:lnTo>
                    <a:pt x="2052" y="3713"/>
                  </a:lnTo>
                  <a:lnTo>
                    <a:pt x="2223" y="3664"/>
                  </a:lnTo>
                  <a:lnTo>
                    <a:pt x="2369" y="3590"/>
                  </a:lnTo>
                  <a:lnTo>
                    <a:pt x="2516" y="3493"/>
                  </a:lnTo>
                  <a:lnTo>
                    <a:pt x="2662" y="3395"/>
                  </a:lnTo>
                  <a:lnTo>
                    <a:pt x="2809" y="3273"/>
                  </a:lnTo>
                  <a:lnTo>
                    <a:pt x="2931" y="3126"/>
                  </a:lnTo>
                  <a:lnTo>
                    <a:pt x="3029" y="2980"/>
                  </a:lnTo>
                  <a:lnTo>
                    <a:pt x="3127" y="2809"/>
                  </a:lnTo>
                  <a:lnTo>
                    <a:pt x="3224" y="2638"/>
                  </a:lnTo>
                  <a:lnTo>
                    <a:pt x="3297" y="2467"/>
                  </a:lnTo>
                  <a:lnTo>
                    <a:pt x="3346" y="2272"/>
                  </a:lnTo>
                  <a:lnTo>
                    <a:pt x="3395" y="2101"/>
                  </a:lnTo>
                  <a:lnTo>
                    <a:pt x="3420" y="1905"/>
                  </a:lnTo>
                  <a:lnTo>
                    <a:pt x="3420" y="1710"/>
                  </a:lnTo>
                  <a:lnTo>
                    <a:pt x="3420" y="1514"/>
                  </a:lnTo>
                  <a:lnTo>
                    <a:pt x="3395" y="1319"/>
                  </a:lnTo>
                  <a:lnTo>
                    <a:pt x="3346" y="1148"/>
                  </a:lnTo>
                  <a:lnTo>
                    <a:pt x="3297" y="1002"/>
                  </a:lnTo>
                  <a:lnTo>
                    <a:pt x="3224" y="855"/>
                  </a:lnTo>
                  <a:lnTo>
                    <a:pt x="3127" y="708"/>
                  </a:lnTo>
                  <a:lnTo>
                    <a:pt x="3029" y="586"/>
                  </a:lnTo>
                  <a:lnTo>
                    <a:pt x="2931" y="464"/>
                  </a:lnTo>
                  <a:lnTo>
                    <a:pt x="2809" y="342"/>
                  </a:lnTo>
                  <a:lnTo>
                    <a:pt x="2662" y="269"/>
                  </a:lnTo>
                  <a:lnTo>
                    <a:pt x="2516" y="171"/>
                  </a:lnTo>
                  <a:lnTo>
                    <a:pt x="2369" y="122"/>
                  </a:lnTo>
                  <a:lnTo>
                    <a:pt x="2223" y="49"/>
                  </a:lnTo>
                  <a:lnTo>
                    <a:pt x="2052" y="25"/>
                  </a:lnTo>
                  <a:lnTo>
                    <a:pt x="188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18" name="Google Shape;818;p47"/>
          <p:cNvGrpSpPr/>
          <p:nvPr/>
        </p:nvGrpSpPr>
        <p:grpSpPr>
          <a:xfrm>
            <a:off x="3843751" y="2090602"/>
            <a:ext cx="139863" cy="317513"/>
            <a:chOff x="4753325" y="2329350"/>
            <a:chExt cx="167300" cy="379800"/>
          </a:xfrm>
          <a:solidFill>
            <a:schemeClr val="tx1"/>
          </a:solidFill>
        </p:grpSpPr>
        <p:sp>
          <p:nvSpPr>
            <p:cNvPr id="819" name="Google Shape;819;p47"/>
            <p:cNvSpPr/>
            <p:nvPr/>
          </p:nvSpPr>
          <p:spPr>
            <a:xfrm>
              <a:off x="4753325" y="2424600"/>
              <a:ext cx="167300" cy="284550"/>
            </a:xfrm>
            <a:custGeom>
              <a:avLst/>
              <a:gdLst/>
              <a:ahLst/>
              <a:cxnLst/>
              <a:rect l="l" t="t" r="r" b="b"/>
              <a:pathLst>
                <a:path w="6692" h="11382" extrusionOk="0">
                  <a:moveTo>
                    <a:pt x="4030" y="0"/>
                  </a:moveTo>
                  <a:lnTo>
                    <a:pt x="3883" y="73"/>
                  </a:lnTo>
                  <a:lnTo>
                    <a:pt x="3712" y="122"/>
                  </a:lnTo>
                  <a:lnTo>
                    <a:pt x="3517" y="171"/>
                  </a:lnTo>
                  <a:lnTo>
                    <a:pt x="3175" y="171"/>
                  </a:lnTo>
                  <a:lnTo>
                    <a:pt x="3004" y="147"/>
                  </a:lnTo>
                  <a:lnTo>
                    <a:pt x="2833" y="73"/>
                  </a:lnTo>
                  <a:lnTo>
                    <a:pt x="2662" y="24"/>
                  </a:lnTo>
                  <a:lnTo>
                    <a:pt x="2418" y="24"/>
                  </a:lnTo>
                  <a:lnTo>
                    <a:pt x="2174" y="98"/>
                  </a:lnTo>
                  <a:lnTo>
                    <a:pt x="1954" y="171"/>
                  </a:lnTo>
                  <a:lnTo>
                    <a:pt x="1710" y="318"/>
                  </a:lnTo>
                  <a:lnTo>
                    <a:pt x="1490" y="489"/>
                  </a:lnTo>
                  <a:lnTo>
                    <a:pt x="1246" y="684"/>
                  </a:lnTo>
                  <a:lnTo>
                    <a:pt x="1050" y="928"/>
                  </a:lnTo>
                  <a:lnTo>
                    <a:pt x="855" y="1197"/>
                  </a:lnTo>
                  <a:lnTo>
                    <a:pt x="660" y="1514"/>
                  </a:lnTo>
                  <a:lnTo>
                    <a:pt x="513" y="1856"/>
                  </a:lnTo>
                  <a:lnTo>
                    <a:pt x="366" y="2223"/>
                  </a:lnTo>
                  <a:lnTo>
                    <a:pt x="244" y="2638"/>
                  </a:lnTo>
                  <a:lnTo>
                    <a:pt x="122" y="3102"/>
                  </a:lnTo>
                  <a:lnTo>
                    <a:pt x="49" y="3590"/>
                  </a:lnTo>
                  <a:lnTo>
                    <a:pt x="0" y="4103"/>
                  </a:lnTo>
                  <a:lnTo>
                    <a:pt x="0" y="4665"/>
                  </a:lnTo>
                  <a:lnTo>
                    <a:pt x="0" y="4787"/>
                  </a:lnTo>
                  <a:lnTo>
                    <a:pt x="25" y="4909"/>
                  </a:lnTo>
                  <a:lnTo>
                    <a:pt x="73" y="5007"/>
                  </a:lnTo>
                  <a:lnTo>
                    <a:pt x="147" y="5104"/>
                  </a:lnTo>
                  <a:lnTo>
                    <a:pt x="220" y="5178"/>
                  </a:lnTo>
                  <a:lnTo>
                    <a:pt x="318" y="5251"/>
                  </a:lnTo>
                  <a:lnTo>
                    <a:pt x="415" y="5275"/>
                  </a:lnTo>
                  <a:lnTo>
                    <a:pt x="537" y="5300"/>
                  </a:lnTo>
                  <a:lnTo>
                    <a:pt x="660" y="5275"/>
                  </a:lnTo>
                  <a:lnTo>
                    <a:pt x="757" y="5251"/>
                  </a:lnTo>
                  <a:lnTo>
                    <a:pt x="855" y="5178"/>
                  </a:lnTo>
                  <a:lnTo>
                    <a:pt x="928" y="5104"/>
                  </a:lnTo>
                  <a:lnTo>
                    <a:pt x="1001" y="5007"/>
                  </a:lnTo>
                  <a:lnTo>
                    <a:pt x="1026" y="4909"/>
                  </a:lnTo>
                  <a:lnTo>
                    <a:pt x="1050" y="4787"/>
                  </a:lnTo>
                  <a:lnTo>
                    <a:pt x="1075" y="4665"/>
                  </a:lnTo>
                  <a:lnTo>
                    <a:pt x="1099" y="4201"/>
                  </a:lnTo>
                  <a:lnTo>
                    <a:pt x="1148" y="3737"/>
                  </a:lnTo>
                  <a:lnTo>
                    <a:pt x="1221" y="3322"/>
                  </a:lnTo>
                  <a:lnTo>
                    <a:pt x="1319" y="2931"/>
                  </a:lnTo>
                  <a:lnTo>
                    <a:pt x="1441" y="2589"/>
                  </a:lnTo>
                  <a:lnTo>
                    <a:pt x="1539" y="2345"/>
                  </a:lnTo>
                  <a:lnTo>
                    <a:pt x="1636" y="2174"/>
                  </a:lnTo>
                  <a:lnTo>
                    <a:pt x="1685" y="2149"/>
                  </a:lnTo>
                  <a:lnTo>
                    <a:pt x="1710" y="2149"/>
                  </a:lnTo>
                  <a:lnTo>
                    <a:pt x="1734" y="2247"/>
                  </a:lnTo>
                  <a:lnTo>
                    <a:pt x="1734" y="2516"/>
                  </a:lnTo>
                  <a:lnTo>
                    <a:pt x="1685" y="3493"/>
                  </a:lnTo>
                  <a:lnTo>
                    <a:pt x="1612" y="4836"/>
                  </a:lnTo>
                  <a:lnTo>
                    <a:pt x="1490" y="6374"/>
                  </a:lnTo>
                  <a:lnTo>
                    <a:pt x="1246" y="9256"/>
                  </a:lnTo>
                  <a:lnTo>
                    <a:pt x="1148" y="10551"/>
                  </a:lnTo>
                  <a:lnTo>
                    <a:pt x="1148" y="10697"/>
                  </a:lnTo>
                  <a:lnTo>
                    <a:pt x="1148" y="10844"/>
                  </a:lnTo>
                  <a:lnTo>
                    <a:pt x="1197" y="10966"/>
                  </a:lnTo>
                  <a:lnTo>
                    <a:pt x="1270" y="11088"/>
                  </a:lnTo>
                  <a:lnTo>
                    <a:pt x="1343" y="11186"/>
                  </a:lnTo>
                  <a:lnTo>
                    <a:pt x="1465" y="11284"/>
                  </a:lnTo>
                  <a:lnTo>
                    <a:pt x="1588" y="11357"/>
                  </a:lnTo>
                  <a:lnTo>
                    <a:pt x="1710" y="11381"/>
                  </a:lnTo>
                  <a:lnTo>
                    <a:pt x="1954" y="11381"/>
                  </a:lnTo>
                  <a:lnTo>
                    <a:pt x="2076" y="11357"/>
                  </a:lnTo>
                  <a:lnTo>
                    <a:pt x="2174" y="11284"/>
                  </a:lnTo>
                  <a:lnTo>
                    <a:pt x="2271" y="11210"/>
                  </a:lnTo>
                  <a:lnTo>
                    <a:pt x="2345" y="11137"/>
                  </a:lnTo>
                  <a:lnTo>
                    <a:pt x="2418" y="11039"/>
                  </a:lnTo>
                  <a:lnTo>
                    <a:pt x="2467" y="10917"/>
                  </a:lnTo>
                  <a:lnTo>
                    <a:pt x="2516" y="10795"/>
                  </a:lnTo>
                  <a:lnTo>
                    <a:pt x="3053" y="7034"/>
                  </a:lnTo>
                  <a:lnTo>
                    <a:pt x="3053" y="6985"/>
                  </a:lnTo>
                  <a:lnTo>
                    <a:pt x="3102" y="6887"/>
                  </a:lnTo>
                  <a:lnTo>
                    <a:pt x="3151" y="6839"/>
                  </a:lnTo>
                  <a:lnTo>
                    <a:pt x="3200" y="6790"/>
                  </a:lnTo>
                  <a:lnTo>
                    <a:pt x="3273" y="6765"/>
                  </a:lnTo>
                  <a:lnTo>
                    <a:pt x="3346" y="6741"/>
                  </a:lnTo>
                  <a:lnTo>
                    <a:pt x="3419" y="6765"/>
                  </a:lnTo>
                  <a:lnTo>
                    <a:pt x="3493" y="6790"/>
                  </a:lnTo>
                  <a:lnTo>
                    <a:pt x="3541" y="6839"/>
                  </a:lnTo>
                  <a:lnTo>
                    <a:pt x="3590" y="6887"/>
                  </a:lnTo>
                  <a:lnTo>
                    <a:pt x="3639" y="6985"/>
                  </a:lnTo>
                  <a:lnTo>
                    <a:pt x="3639" y="7034"/>
                  </a:lnTo>
                  <a:lnTo>
                    <a:pt x="4176" y="10795"/>
                  </a:lnTo>
                  <a:lnTo>
                    <a:pt x="4225" y="10917"/>
                  </a:lnTo>
                  <a:lnTo>
                    <a:pt x="4274" y="11039"/>
                  </a:lnTo>
                  <a:lnTo>
                    <a:pt x="4347" y="11137"/>
                  </a:lnTo>
                  <a:lnTo>
                    <a:pt x="4421" y="11210"/>
                  </a:lnTo>
                  <a:lnTo>
                    <a:pt x="4518" y="11284"/>
                  </a:lnTo>
                  <a:lnTo>
                    <a:pt x="4616" y="11357"/>
                  </a:lnTo>
                  <a:lnTo>
                    <a:pt x="4738" y="11381"/>
                  </a:lnTo>
                  <a:lnTo>
                    <a:pt x="4982" y="11381"/>
                  </a:lnTo>
                  <a:lnTo>
                    <a:pt x="5104" y="11357"/>
                  </a:lnTo>
                  <a:lnTo>
                    <a:pt x="5227" y="11284"/>
                  </a:lnTo>
                  <a:lnTo>
                    <a:pt x="5349" y="11186"/>
                  </a:lnTo>
                  <a:lnTo>
                    <a:pt x="5422" y="11088"/>
                  </a:lnTo>
                  <a:lnTo>
                    <a:pt x="5495" y="10966"/>
                  </a:lnTo>
                  <a:lnTo>
                    <a:pt x="5544" y="10844"/>
                  </a:lnTo>
                  <a:lnTo>
                    <a:pt x="5544" y="10697"/>
                  </a:lnTo>
                  <a:lnTo>
                    <a:pt x="5544" y="10551"/>
                  </a:lnTo>
                  <a:lnTo>
                    <a:pt x="5202" y="6399"/>
                  </a:lnTo>
                  <a:lnTo>
                    <a:pt x="5007" y="3517"/>
                  </a:lnTo>
                  <a:lnTo>
                    <a:pt x="4958" y="2540"/>
                  </a:lnTo>
                  <a:lnTo>
                    <a:pt x="4958" y="2247"/>
                  </a:lnTo>
                  <a:lnTo>
                    <a:pt x="4982" y="2149"/>
                  </a:lnTo>
                  <a:lnTo>
                    <a:pt x="5007" y="2149"/>
                  </a:lnTo>
                  <a:lnTo>
                    <a:pt x="5056" y="2174"/>
                  </a:lnTo>
                  <a:lnTo>
                    <a:pt x="5153" y="2320"/>
                  </a:lnTo>
                  <a:lnTo>
                    <a:pt x="5251" y="2564"/>
                  </a:lnTo>
                  <a:lnTo>
                    <a:pt x="5349" y="2906"/>
                  </a:lnTo>
                  <a:lnTo>
                    <a:pt x="5446" y="3297"/>
                  </a:lnTo>
                  <a:lnTo>
                    <a:pt x="5544" y="3737"/>
                  </a:lnTo>
                  <a:lnTo>
                    <a:pt x="5593" y="4201"/>
                  </a:lnTo>
                  <a:lnTo>
                    <a:pt x="5617" y="4665"/>
                  </a:lnTo>
                  <a:lnTo>
                    <a:pt x="5642" y="4787"/>
                  </a:lnTo>
                  <a:lnTo>
                    <a:pt x="5666" y="4909"/>
                  </a:lnTo>
                  <a:lnTo>
                    <a:pt x="5691" y="5007"/>
                  </a:lnTo>
                  <a:lnTo>
                    <a:pt x="5764" y="5104"/>
                  </a:lnTo>
                  <a:lnTo>
                    <a:pt x="5837" y="5178"/>
                  </a:lnTo>
                  <a:lnTo>
                    <a:pt x="5935" y="5251"/>
                  </a:lnTo>
                  <a:lnTo>
                    <a:pt x="6033" y="5275"/>
                  </a:lnTo>
                  <a:lnTo>
                    <a:pt x="6155" y="5300"/>
                  </a:lnTo>
                  <a:lnTo>
                    <a:pt x="6277" y="5275"/>
                  </a:lnTo>
                  <a:lnTo>
                    <a:pt x="6374" y="5251"/>
                  </a:lnTo>
                  <a:lnTo>
                    <a:pt x="6472" y="5178"/>
                  </a:lnTo>
                  <a:lnTo>
                    <a:pt x="6545" y="5104"/>
                  </a:lnTo>
                  <a:lnTo>
                    <a:pt x="6619" y="5007"/>
                  </a:lnTo>
                  <a:lnTo>
                    <a:pt x="6668" y="4909"/>
                  </a:lnTo>
                  <a:lnTo>
                    <a:pt x="6692" y="4787"/>
                  </a:lnTo>
                  <a:lnTo>
                    <a:pt x="6692" y="4665"/>
                  </a:lnTo>
                  <a:lnTo>
                    <a:pt x="6692" y="4103"/>
                  </a:lnTo>
                  <a:lnTo>
                    <a:pt x="6643" y="3566"/>
                  </a:lnTo>
                  <a:lnTo>
                    <a:pt x="6570" y="3077"/>
                  </a:lnTo>
                  <a:lnTo>
                    <a:pt x="6472" y="2638"/>
                  </a:lnTo>
                  <a:lnTo>
                    <a:pt x="6374" y="2223"/>
                  </a:lnTo>
                  <a:lnTo>
                    <a:pt x="6228" y="1832"/>
                  </a:lnTo>
                  <a:lnTo>
                    <a:pt x="6081" y="1490"/>
                  </a:lnTo>
                  <a:lnTo>
                    <a:pt x="5910" y="1172"/>
                  </a:lnTo>
                  <a:lnTo>
                    <a:pt x="5715" y="904"/>
                  </a:lnTo>
                  <a:lnTo>
                    <a:pt x="5520" y="659"/>
                  </a:lnTo>
                  <a:lnTo>
                    <a:pt x="5300" y="464"/>
                  </a:lnTo>
                  <a:lnTo>
                    <a:pt x="5056" y="293"/>
                  </a:lnTo>
                  <a:lnTo>
                    <a:pt x="4811" y="171"/>
                  </a:lnTo>
                  <a:lnTo>
                    <a:pt x="4567" y="73"/>
                  </a:lnTo>
                  <a:lnTo>
                    <a:pt x="4299" y="24"/>
                  </a:lnTo>
                  <a:lnTo>
                    <a:pt x="403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20" name="Google Shape;820;p47"/>
            <p:cNvSpPr/>
            <p:nvPr/>
          </p:nvSpPr>
          <p:spPr>
            <a:xfrm>
              <a:off x="4798500" y="2329350"/>
              <a:ext cx="76950" cy="84275"/>
            </a:xfrm>
            <a:custGeom>
              <a:avLst/>
              <a:gdLst/>
              <a:ahLst/>
              <a:cxnLst/>
              <a:rect l="l" t="t" r="r" b="b"/>
              <a:pathLst>
                <a:path w="3078" h="3371" extrusionOk="0">
                  <a:moveTo>
                    <a:pt x="1539" y="0"/>
                  </a:moveTo>
                  <a:lnTo>
                    <a:pt x="1222" y="24"/>
                  </a:lnTo>
                  <a:lnTo>
                    <a:pt x="953" y="98"/>
                  </a:lnTo>
                  <a:lnTo>
                    <a:pt x="684" y="220"/>
                  </a:lnTo>
                  <a:lnTo>
                    <a:pt x="464" y="415"/>
                  </a:lnTo>
                  <a:lnTo>
                    <a:pt x="367" y="513"/>
                  </a:lnTo>
                  <a:lnTo>
                    <a:pt x="269" y="635"/>
                  </a:lnTo>
                  <a:lnTo>
                    <a:pt x="196" y="757"/>
                  </a:lnTo>
                  <a:lnTo>
                    <a:pt x="123" y="879"/>
                  </a:lnTo>
                  <a:lnTo>
                    <a:pt x="74" y="1026"/>
                  </a:lnTo>
                  <a:lnTo>
                    <a:pt x="49" y="1172"/>
                  </a:lnTo>
                  <a:lnTo>
                    <a:pt x="25" y="1343"/>
                  </a:lnTo>
                  <a:lnTo>
                    <a:pt x="0" y="1514"/>
                  </a:lnTo>
                  <a:lnTo>
                    <a:pt x="25" y="1685"/>
                  </a:lnTo>
                  <a:lnTo>
                    <a:pt x="49" y="1856"/>
                  </a:lnTo>
                  <a:lnTo>
                    <a:pt x="123" y="2198"/>
                  </a:lnTo>
                  <a:lnTo>
                    <a:pt x="269" y="2516"/>
                  </a:lnTo>
                  <a:lnTo>
                    <a:pt x="464" y="2784"/>
                  </a:lnTo>
                  <a:lnTo>
                    <a:pt x="562" y="2906"/>
                  </a:lnTo>
                  <a:lnTo>
                    <a:pt x="684" y="3029"/>
                  </a:lnTo>
                  <a:lnTo>
                    <a:pt x="806" y="3126"/>
                  </a:lnTo>
                  <a:lnTo>
                    <a:pt x="953" y="3199"/>
                  </a:lnTo>
                  <a:lnTo>
                    <a:pt x="1075" y="3273"/>
                  </a:lnTo>
                  <a:lnTo>
                    <a:pt x="1222" y="3322"/>
                  </a:lnTo>
                  <a:lnTo>
                    <a:pt x="1393" y="3346"/>
                  </a:lnTo>
                  <a:lnTo>
                    <a:pt x="1539" y="3370"/>
                  </a:lnTo>
                  <a:lnTo>
                    <a:pt x="1686" y="3346"/>
                  </a:lnTo>
                  <a:lnTo>
                    <a:pt x="1857" y="3322"/>
                  </a:lnTo>
                  <a:lnTo>
                    <a:pt x="2003" y="3273"/>
                  </a:lnTo>
                  <a:lnTo>
                    <a:pt x="2125" y="3199"/>
                  </a:lnTo>
                  <a:lnTo>
                    <a:pt x="2272" y="3126"/>
                  </a:lnTo>
                  <a:lnTo>
                    <a:pt x="2394" y="3029"/>
                  </a:lnTo>
                  <a:lnTo>
                    <a:pt x="2516" y="2906"/>
                  </a:lnTo>
                  <a:lnTo>
                    <a:pt x="2614" y="2784"/>
                  </a:lnTo>
                  <a:lnTo>
                    <a:pt x="2809" y="2516"/>
                  </a:lnTo>
                  <a:lnTo>
                    <a:pt x="2956" y="2198"/>
                  </a:lnTo>
                  <a:lnTo>
                    <a:pt x="3029" y="1856"/>
                  </a:lnTo>
                  <a:lnTo>
                    <a:pt x="3053" y="1685"/>
                  </a:lnTo>
                  <a:lnTo>
                    <a:pt x="3078" y="1514"/>
                  </a:lnTo>
                  <a:lnTo>
                    <a:pt x="3053" y="1343"/>
                  </a:lnTo>
                  <a:lnTo>
                    <a:pt x="3029" y="1172"/>
                  </a:lnTo>
                  <a:lnTo>
                    <a:pt x="3004" y="1026"/>
                  </a:lnTo>
                  <a:lnTo>
                    <a:pt x="2956" y="879"/>
                  </a:lnTo>
                  <a:lnTo>
                    <a:pt x="2882" y="757"/>
                  </a:lnTo>
                  <a:lnTo>
                    <a:pt x="2809" y="635"/>
                  </a:lnTo>
                  <a:lnTo>
                    <a:pt x="2711" y="513"/>
                  </a:lnTo>
                  <a:lnTo>
                    <a:pt x="2614" y="415"/>
                  </a:lnTo>
                  <a:lnTo>
                    <a:pt x="2394" y="220"/>
                  </a:lnTo>
                  <a:lnTo>
                    <a:pt x="2125" y="98"/>
                  </a:lnTo>
                  <a:lnTo>
                    <a:pt x="1857" y="24"/>
                  </a:lnTo>
                  <a:lnTo>
                    <a:pt x="1539"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21" name="Google Shape;821;p47"/>
          <p:cNvGrpSpPr/>
          <p:nvPr/>
        </p:nvGrpSpPr>
        <p:grpSpPr>
          <a:xfrm>
            <a:off x="3277654" y="2038519"/>
            <a:ext cx="145004" cy="421658"/>
            <a:chOff x="4076175" y="2267050"/>
            <a:chExt cx="173450" cy="504375"/>
          </a:xfrm>
          <a:solidFill>
            <a:schemeClr val="tx1"/>
          </a:solidFill>
        </p:grpSpPr>
        <p:sp>
          <p:nvSpPr>
            <p:cNvPr id="822" name="Google Shape;822;p47"/>
            <p:cNvSpPr/>
            <p:nvPr/>
          </p:nvSpPr>
          <p:spPr>
            <a:xfrm>
              <a:off x="4122600" y="2267050"/>
              <a:ext cx="80600" cy="91625"/>
            </a:xfrm>
            <a:custGeom>
              <a:avLst/>
              <a:gdLst/>
              <a:ahLst/>
              <a:cxnLst/>
              <a:rect l="l" t="t" r="r" b="b"/>
              <a:pathLst>
                <a:path w="3224" h="3665" extrusionOk="0">
                  <a:moveTo>
                    <a:pt x="1441" y="1"/>
                  </a:moveTo>
                  <a:lnTo>
                    <a:pt x="1295" y="25"/>
                  </a:lnTo>
                  <a:lnTo>
                    <a:pt x="1124" y="74"/>
                  </a:lnTo>
                  <a:lnTo>
                    <a:pt x="977" y="123"/>
                  </a:lnTo>
                  <a:lnTo>
                    <a:pt x="855" y="172"/>
                  </a:lnTo>
                  <a:lnTo>
                    <a:pt x="708" y="245"/>
                  </a:lnTo>
                  <a:lnTo>
                    <a:pt x="586" y="343"/>
                  </a:lnTo>
                  <a:lnTo>
                    <a:pt x="464" y="441"/>
                  </a:lnTo>
                  <a:lnTo>
                    <a:pt x="366" y="563"/>
                  </a:lnTo>
                  <a:lnTo>
                    <a:pt x="269" y="685"/>
                  </a:lnTo>
                  <a:lnTo>
                    <a:pt x="195" y="831"/>
                  </a:lnTo>
                  <a:lnTo>
                    <a:pt x="122" y="978"/>
                  </a:lnTo>
                  <a:lnTo>
                    <a:pt x="73" y="1124"/>
                  </a:lnTo>
                  <a:lnTo>
                    <a:pt x="25" y="1295"/>
                  </a:lnTo>
                  <a:lnTo>
                    <a:pt x="0" y="1466"/>
                  </a:lnTo>
                  <a:lnTo>
                    <a:pt x="0" y="1662"/>
                  </a:lnTo>
                  <a:lnTo>
                    <a:pt x="0" y="1833"/>
                  </a:lnTo>
                  <a:lnTo>
                    <a:pt x="25" y="2028"/>
                  </a:lnTo>
                  <a:lnTo>
                    <a:pt x="73" y="2223"/>
                  </a:lnTo>
                  <a:lnTo>
                    <a:pt x="122" y="2394"/>
                  </a:lnTo>
                  <a:lnTo>
                    <a:pt x="195" y="2565"/>
                  </a:lnTo>
                  <a:lnTo>
                    <a:pt x="269" y="2736"/>
                  </a:lnTo>
                  <a:lnTo>
                    <a:pt x="366" y="2883"/>
                  </a:lnTo>
                  <a:lnTo>
                    <a:pt x="464" y="3029"/>
                  </a:lnTo>
                  <a:lnTo>
                    <a:pt x="586" y="3176"/>
                  </a:lnTo>
                  <a:lnTo>
                    <a:pt x="708" y="3298"/>
                  </a:lnTo>
                  <a:lnTo>
                    <a:pt x="855" y="3396"/>
                  </a:lnTo>
                  <a:lnTo>
                    <a:pt x="977" y="3493"/>
                  </a:lnTo>
                  <a:lnTo>
                    <a:pt x="1124" y="3567"/>
                  </a:lnTo>
                  <a:lnTo>
                    <a:pt x="1295" y="3616"/>
                  </a:lnTo>
                  <a:lnTo>
                    <a:pt x="1441" y="3640"/>
                  </a:lnTo>
                  <a:lnTo>
                    <a:pt x="1612" y="3664"/>
                  </a:lnTo>
                  <a:lnTo>
                    <a:pt x="1783" y="3640"/>
                  </a:lnTo>
                  <a:lnTo>
                    <a:pt x="1930" y="3616"/>
                  </a:lnTo>
                  <a:lnTo>
                    <a:pt x="2100" y="3567"/>
                  </a:lnTo>
                  <a:lnTo>
                    <a:pt x="2247" y="3493"/>
                  </a:lnTo>
                  <a:lnTo>
                    <a:pt x="2369" y="3396"/>
                  </a:lnTo>
                  <a:lnTo>
                    <a:pt x="2516" y="3298"/>
                  </a:lnTo>
                  <a:lnTo>
                    <a:pt x="2638" y="3176"/>
                  </a:lnTo>
                  <a:lnTo>
                    <a:pt x="2760" y="3029"/>
                  </a:lnTo>
                  <a:lnTo>
                    <a:pt x="2858" y="2883"/>
                  </a:lnTo>
                  <a:lnTo>
                    <a:pt x="2955" y="2736"/>
                  </a:lnTo>
                  <a:lnTo>
                    <a:pt x="3029" y="2565"/>
                  </a:lnTo>
                  <a:lnTo>
                    <a:pt x="3102" y="2394"/>
                  </a:lnTo>
                  <a:lnTo>
                    <a:pt x="3151" y="2223"/>
                  </a:lnTo>
                  <a:lnTo>
                    <a:pt x="3200" y="2028"/>
                  </a:lnTo>
                  <a:lnTo>
                    <a:pt x="3224" y="1833"/>
                  </a:lnTo>
                  <a:lnTo>
                    <a:pt x="3224" y="1662"/>
                  </a:lnTo>
                  <a:lnTo>
                    <a:pt x="3224" y="1466"/>
                  </a:lnTo>
                  <a:lnTo>
                    <a:pt x="3200" y="1295"/>
                  </a:lnTo>
                  <a:lnTo>
                    <a:pt x="3151" y="1124"/>
                  </a:lnTo>
                  <a:lnTo>
                    <a:pt x="3102" y="978"/>
                  </a:lnTo>
                  <a:lnTo>
                    <a:pt x="3029" y="831"/>
                  </a:lnTo>
                  <a:lnTo>
                    <a:pt x="2955" y="685"/>
                  </a:lnTo>
                  <a:lnTo>
                    <a:pt x="2858" y="563"/>
                  </a:lnTo>
                  <a:lnTo>
                    <a:pt x="2760" y="441"/>
                  </a:lnTo>
                  <a:lnTo>
                    <a:pt x="2638" y="343"/>
                  </a:lnTo>
                  <a:lnTo>
                    <a:pt x="2516" y="245"/>
                  </a:lnTo>
                  <a:lnTo>
                    <a:pt x="2369" y="172"/>
                  </a:lnTo>
                  <a:lnTo>
                    <a:pt x="2247" y="123"/>
                  </a:lnTo>
                  <a:lnTo>
                    <a:pt x="2100" y="74"/>
                  </a:lnTo>
                  <a:lnTo>
                    <a:pt x="1930" y="25"/>
                  </a:lnTo>
                  <a:lnTo>
                    <a:pt x="1783"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23" name="Google Shape;823;p47"/>
            <p:cNvSpPr/>
            <p:nvPr/>
          </p:nvSpPr>
          <p:spPr>
            <a:xfrm>
              <a:off x="4076175" y="2370250"/>
              <a:ext cx="173450" cy="401175"/>
            </a:xfrm>
            <a:custGeom>
              <a:avLst/>
              <a:gdLst/>
              <a:ahLst/>
              <a:cxnLst/>
              <a:rect l="l" t="t" r="r" b="b"/>
              <a:pathLst>
                <a:path w="6938" h="16047" extrusionOk="0">
                  <a:moveTo>
                    <a:pt x="2736" y="0"/>
                  </a:moveTo>
                  <a:lnTo>
                    <a:pt x="2541" y="49"/>
                  </a:lnTo>
                  <a:lnTo>
                    <a:pt x="2346" y="123"/>
                  </a:lnTo>
                  <a:lnTo>
                    <a:pt x="2175" y="196"/>
                  </a:lnTo>
                  <a:lnTo>
                    <a:pt x="2028" y="293"/>
                  </a:lnTo>
                  <a:lnTo>
                    <a:pt x="1711" y="489"/>
                  </a:lnTo>
                  <a:lnTo>
                    <a:pt x="1442" y="758"/>
                  </a:lnTo>
                  <a:lnTo>
                    <a:pt x="1173" y="1075"/>
                  </a:lnTo>
                  <a:lnTo>
                    <a:pt x="953" y="1417"/>
                  </a:lnTo>
                  <a:lnTo>
                    <a:pt x="758" y="1808"/>
                  </a:lnTo>
                  <a:lnTo>
                    <a:pt x="587" y="2223"/>
                  </a:lnTo>
                  <a:lnTo>
                    <a:pt x="441" y="2711"/>
                  </a:lnTo>
                  <a:lnTo>
                    <a:pt x="318" y="3200"/>
                  </a:lnTo>
                  <a:lnTo>
                    <a:pt x="221" y="3737"/>
                  </a:lnTo>
                  <a:lnTo>
                    <a:pt x="147" y="4323"/>
                  </a:lnTo>
                  <a:lnTo>
                    <a:pt x="74" y="4909"/>
                  </a:lnTo>
                  <a:lnTo>
                    <a:pt x="25" y="5544"/>
                  </a:lnTo>
                  <a:lnTo>
                    <a:pt x="1" y="6204"/>
                  </a:lnTo>
                  <a:lnTo>
                    <a:pt x="1" y="6888"/>
                  </a:lnTo>
                  <a:lnTo>
                    <a:pt x="25" y="7034"/>
                  </a:lnTo>
                  <a:lnTo>
                    <a:pt x="50" y="7181"/>
                  </a:lnTo>
                  <a:lnTo>
                    <a:pt x="99" y="7327"/>
                  </a:lnTo>
                  <a:lnTo>
                    <a:pt x="172" y="7425"/>
                  </a:lnTo>
                  <a:lnTo>
                    <a:pt x="245" y="7523"/>
                  </a:lnTo>
                  <a:lnTo>
                    <a:pt x="318" y="7596"/>
                  </a:lnTo>
                  <a:lnTo>
                    <a:pt x="416" y="7645"/>
                  </a:lnTo>
                  <a:lnTo>
                    <a:pt x="636" y="7645"/>
                  </a:lnTo>
                  <a:lnTo>
                    <a:pt x="734" y="7596"/>
                  </a:lnTo>
                  <a:lnTo>
                    <a:pt x="807" y="7523"/>
                  </a:lnTo>
                  <a:lnTo>
                    <a:pt x="880" y="7425"/>
                  </a:lnTo>
                  <a:lnTo>
                    <a:pt x="929" y="7327"/>
                  </a:lnTo>
                  <a:lnTo>
                    <a:pt x="953" y="7181"/>
                  </a:lnTo>
                  <a:lnTo>
                    <a:pt x="978" y="6888"/>
                  </a:lnTo>
                  <a:lnTo>
                    <a:pt x="1002" y="6521"/>
                  </a:lnTo>
                  <a:lnTo>
                    <a:pt x="1027" y="6106"/>
                  </a:lnTo>
                  <a:lnTo>
                    <a:pt x="1149" y="5105"/>
                  </a:lnTo>
                  <a:lnTo>
                    <a:pt x="1295" y="4103"/>
                  </a:lnTo>
                  <a:lnTo>
                    <a:pt x="1369" y="3664"/>
                  </a:lnTo>
                  <a:lnTo>
                    <a:pt x="1466" y="3298"/>
                  </a:lnTo>
                  <a:lnTo>
                    <a:pt x="1417" y="3102"/>
                  </a:lnTo>
                  <a:lnTo>
                    <a:pt x="1393" y="2907"/>
                  </a:lnTo>
                  <a:lnTo>
                    <a:pt x="1393" y="2711"/>
                  </a:lnTo>
                  <a:lnTo>
                    <a:pt x="1417" y="2540"/>
                  </a:lnTo>
                  <a:lnTo>
                    <a:pt x="1442" y="2394"/>
                  </a:lnTo>
                  <a:lnTo>
                    <a:pt x="1515" y="2247"/>
                  </a:lnTo>
                  <a:lnTo>
                    <a:pt x="1588" y="2125"/>
                  </a:lnTo>
                  <a:lnTo>
                    <a:pt x="1662" y="2052"/>
                  </a:lnTo>
                  <a:lnTo>
                    <a:pt x="1588" y="2150"/>
                  </a:lnTo>
                  <a:lnTo>
                    <a:pt x="1540" y="2296"/>
                  </a:lnTo>
                  <a:lnTo>
                    <a:pt x="1491" y="2492"/>
                  </a:lnTo>
                  <a:lnTo>
                    <a:pt x="1491" y="2687"/>
                  </a:lnTo>
                  <a:lnTo>
                    <a:pt x="1515" y="2882"/>
                  </a:lnTo>
                  <a:lnTo>
                    <a:pt x="1564" y="3078"/>
                  </a:lnTo>
                  <a:lnTo>
                    <a:pt x="1613" y="3175"/>
                  </a:lnTo>
                  <a:lnTo>
                    <a:pt x="1686" y="3273"/>
                  </a:lnTo>
                  <a:lnTo>
                    <a:pt x="1759" y="3346"/>
                  </a:lnTo>
                  <a:lnTo>
                    <a:pt x="1857" y="3420"/>
                  </a:lnTo>
                  <a:lnTo>
                    <a:pt x="1906" y="3786"/>
                  </a:lnTo>
                  <a:lnTo>
                    <a:pt x="1930" y="3981"/>
                  </a:lnTo>
                  <a:lnTo>
                    <a:pt x="1955" y="4201"/>
                  </a:lnTo>
                  <a:lnTo>
                    <a:pt x="1930" y="4445"/>
                  </a:lnTo>
                  <a:lnTo>
                    <a:pt x="1906" y="4738"/>
                  </a:lnTo>
                  <a:lnTo>
                    <a:pt x="1833" y="5032"/>
                  </a:lnTo>
                  <a:lnTo>
                    <a:pt x="1711" y="5398"/>
                  </a:lnTo>
                  <a:lnTo>
                    <a:pt x="1515" y="5911"/>
                  </a:lnTo>
                  <a:lnTo>
                    <a:pt x="1369" y="6399"/>
                  </a:lnTo>
                  <a:lnTo>
                    <a:pt x="1271" y="6839"/>
                  </a:lnTo>
                  <a:lnTo>
                    <a:pt x="1222" y="7230"/>
                  </a:lnTo>
                  <a:lnTo>
                    <a:pt x="1173" y="7620"/>
                  </a:lnTo>
                  <a:lnTo>
                    <a:pt x="1173" y="8011"/>
                  </a:lnTo>
                  <a:lnTo>
                    <a:pt x="1198" y="8817"/>
                  </a:lnTo>
                  <a:lnTo>
                    <a:pt x="1247" y="9989"/>
                  </a:lnTo>
                  <a:lnTo>
                    <a:pt x="1295" y="11162"/>
                  </a:lnTo>
                  <a:lnTo>
                    <a:pt x="1320" y="13238"/>
                  </a:lnTo>
                  <a:lnTo>
                    <a:pt x="1344" y="14728"/>
                  </a:lnTo>
                  <a:lnTo>
                    <a:pt x="1344" y="15314"/>
                  </a:lnTo>
                  <a:lnTo>
                    <a:pt x="1369" y="15533"/>
                  </a:lnTo>
                  <a:lnTo>
                    <a:pt x="1417" y="15704"/>
                  </a:lnTo>
                  <a:lnTo>
                    <a:pt x="1491" y="15827"/>
                  </a:lnTo>
                  <a:lnTo>
                    <a:pt x="1588" y="15924"/>
                  </a:lnTo>
                  <a:lnTo>
                    <a:pt x="1662" y="15998"/>
                  </a:lnTo>
                  <a:lnTo>
                    <a:pt x="1735" y="16022"/>
                  </a:lnTo>
                  <a:lnTo>
                    <a:pt x="1833" y="16046"/>
                  </a:lnTo>
                  <a:lnTo>
                    <a:pt x="1955" y="16046"/>
                  </a:lnTo>
                  <a:lnTo>
                    <a:pt x="2077" y="15998"/>
                  </a:lnTo>
                  <a:lnTo>
                    <a:pt x="2175" y="15949"/>
                  </a:lnTo>
                  <a:lnTo>
                    <a:pt x="2248" y="15875"/>
                  </a:lnTo>
                  <a:lnTo>
                    <a:pt x="2321" y="15802"/>
                  </a:lnTo>
                  <a:lnTo>
                    <a:pt x="2394" y="15680"/>
                  </a:lnTo>
                  <a:lnTo>
                    <a:pt x="2419" y="15533"/>
                  </a:lnTo>
                  <a:lnTo>
                    <a:pt x="2468" y="15387"/>
                  </a:lnTo>
                  <a:lnTo>
                    <a:pt x="3152" y="8548"/>
                  </a:lnTo>
                  <a:lnTo>
                    <a:pt x="3152" y="8451"/>
                  </a:lnTo>
                  <a:lnTo>
                    <a:pt x="3200" y="8280"/>
                  </a:lnTo>
                  <a:lnTo>
                    <a:pt x="3249" y="8182"/>
                  </a:lnTo>
                  <a:lnTo>
                    <a:pt x="3298" y="8084"/>
                  </a:lnTo>
                  <a:lnTo>
                    <a:pt x="3371" y="8011"/>
                  </a:lnTo>
                  <a:lnTo>
                    <a:pt x="3469" y="7987"/>
                  </a:lnTo>
                  <a:lnTo>
                    <a:pt x="3567" y="8011"/>
                  </a:lnTo>
                  <a:lnTo>
                    <a:pt x="3640" y="8084"/>
                  </a:lnTo>
                  <a:lnTo>
                    <a:pt x="3689" y="8182"/>
                  </a:lnTo>
                  <a:lnTo>
                    <a:pt x="3738" y="8280"/>
                  </a:lnTo>
                  <a:lnTo>
                    <a:pt x="3787" y="8451"/>
                  </a:lnTo>
                  <a:lnTo>
                    <a:pt x="3787" y="8548"/>
                  </a:lnTo>
                  <a:lnTo>
                    <a:pt x="4470" y="15387"/>
                  </a:lnTo>
                  <a:lnTo>
                    <a:pt x="4519" y="15533"/>
                  </a:lnTo>
                  <a:lnTo>
                    <a:pt x="4544" y="15680"/>
                  </a:lnTo>
                  <a:lnTo>
                    <a:pt x="4617" y="15802"/>
                  </a:lnTo>
                  <a:lnTo>
                    <a:pt x="4690" y="15875"/>
                  </a:lnTo>
                  <a:lnTo>
                    <a:pt x="4763" y="15949"/>
                  </a:lnTo>
                  <a:lnTo>
                    <a:pt x="4861" y="15998"/>
                  </a:lnTo>
                  <a:lnTo>
                    <a:pt x="4983" y="16046"/>
                  </a:lnTo>
                  <a:lnTo>
                    <a:pt x="5105" y="16046"/>
                  </a:lnTo>
                  <a:lnTo>
                    <a:pt x="5203" y="16022"/>
                  </a:lnTo>
                  <a:lnTo>
                    <a:pt x="5276" y="15998"/>
                  </a:lnTo>
                  <a:lnTo>
                    <a:pt x="5350" y="15924"/>
                  </a:lnTo>
                  <a:lnTo>
                    <a:pt x="5447" y="15827"/>
                  </a:lnTo>
                  <a:lnTo>
                    <a:pt x="5521" y="15704"/>
                  </a:lnTo>
                  <a:lnTo>
                    <a:pt x="5569" y="15533"/>
                  </a:lnTo>
                  <a:lnTo>
                    <a:pt x="5594" y="15314"/>
                  </a:lnTo>
                  <a:lnTo>
                    <a:pt x="5594" y="14728"/>
                  </a:lnTo>
                  <a:lnTo>
                    <a:pt x="5618" y="13238"/>
                  </a:lnTo>
                  <a:lnTo>
                    <a:pt x="5643" y="11162"/>
                  </a:lnTo>
                  <a:lnTo>
                    <a:pt x="5692" y="9989"/>
                  </a:lnTo>
                  <a:lnTo>
                    <a:pt x="5740" y="8817"/>
                  </a:lnTo>
                  <a:lnTo>
                    <a:pt x="5765" y="8011"/>
                  </a:lnTo>
                  <a:lnTo>
                    <a:pt x="5765" y="7620"/>
                  </a:lnTo>
                  <a:lnTo>
                    <a:pt x="5716" y="7230"/>
                  </a:lnTo>
                  <a:lnTo>
                    <a:pt x="5667" y="6839"/>
                  </a:lnTo>
                  <a:lnTo>
                    <a:pt x="5569" y="6399"/>
                  </a:lnTo>
                  <a:lnTo>
                    <a:pt x="5423" y="5911"/>
                  </a:lnTo>
                  <a:lnTo>
                    <a:pt x="5227" y="5398"/>
                  </a:lnTo>
                  <a:lnTo>
                    <a:pt x="5105" y="5032"/>
                  </a:lnTo>
                  <a:lnTo>
                    <a:pt x="5032" y="4738"/>
                  </a:lnTo>
                  <a:lnTo>
                    <a:pt x="5008" y="4445"/>
                  </a:lnTo>
                  <a:lnTo>
                    <a:pt x="4983" y="4201"/>
                  </a:lnTo>
                  <a:lnTo>
                    <a:pt x="5008" y="3981"/>
                  </a:lnTo>
                  <a:lnTo>
                    <a:pt x="5032" y="3786"/>
                  </a:lnTo>
                  <a:lnTo>
                    <a:pt x="5081" y="3420"/>
                  </a:lnTo>
                  <a:lnTo>
                    <a:pt x="5179" y="3346"/>
                  </a:lnTo>
                  <a:lnTo>
                    <a:pt x="5252" y="3273"/>
                  </a:lnTo>
                  <a:lnTo>
                    <a:pt x="5325" y="3175"/>
                  </a:lnTo>
                  <a:lnTo>
                    <a:pt x="5374" y="3078"/>
                  </a:lnTo>
                  <a:lnTo>
                    <a:pt x="5423" y="2882"/>
                  </a:lnTo>
                  <a:lnTo>
                    <a:pt x="5447" y="2687"/>
                  </a:lnTo>
                  <a:lnTo>
                    <a:pt x="5447" y="2492"/>
                  </a:lnTo>
                  <a:lnTo>
                    <a:pt x="5398" y="2296"/>
                  </a:lnTo>
                  <a:lnTo>
                    <a:pt x="5350" y="2150"/>
                  </a:lnTo>
                  <a:lnTo>
                    <a:pt x="5276" y="2052"/>
                  </a:lnTo>
                  <a:lnTo>
                    <a:pt x="5350" y="2125"/>
                  </a:lnTo>
                  <a:lnTo>
                    <a:pt x="5423" y="2247"/>
                  </a:lnTo>
                  <a:lnTo>
                    <a:pt x="5496" y="2394"/>
                  </a:lnTo>
                  <a:lnTo>
                    <a:pt x="5521" y="2540"/>
                  </a:lnTo>
                  <a:lnTo>
                    <a:pt x="5545" y="2711"/>
                  </a:lnTo>
                  <a:lnTo>
                    <a:pt x="5545" y="2907"/>
                  </a:lnTo>
                  <a:lnTo>
                    <a:pt x="5521" y="3102"/>
                  </a:lnTo>
                  <a:lnTo>
                    <a:pt x="5472" y="3298"/>
                  </a:lnTo>
                  <a:lnTo>
                    <a:pt x="5569" y="3664"/>
                  </a:lnTo>
                  <a:lnTo>
                    <a:pt x="5643" y="4103"/>
                  </a:lnTo>
                  <a:lnTo>
                    <a:pt x="5789" y="5105"/>
                  </a:lnTo>
                  <a:lnTo>
                    <a:pt x="5911" y="6106"/>
                  </a:lnTo>
                  <a:lnTo>
                    <a:pt x="5936" y="6521"/>
                  </a:lnTo>
                  <a:lnTo>
                    <a:pt x="5960" y="6888"/>
                  </a:lnTo>
                  <a:lnTo>
                    <a:pt x="5985" y="7181"/>
                  </a:lnTo>
                  <a:lnTo>
                    <a:pt x="6009" y="7327"/>
                  </a:lnTo>
                  <a:lnTo>
                    <a:pt x="6058" y="7425"/>
                  </a:lnTo>
                  <a:lnTo>
                    <a:pt x="6131" y="7523"/>
                  </a:lnTo>
                  <a:lnTo>
                    <a:pt x="6204" y="7596"/>
                  </a:lnTo>
                  <a:lnTo>
                    <a:pt x="6302" y="7645"/>
                  </a:lnTo>
                  <a:lnTo>
                    <a:pt x="6522" y="7645"/>
                  </a:lnTo>
                  <a:lnTo>
                    <a:pt x="6620" y="7596"/>
                  </a:lnTo>
                  <a:lnTo>
                    <a:pt x="6693" y="7523"/>
                  </a:lnTo>
                  <a:lnTo>
                    <a:pt x="6766" y="7425"/>
                  </a:lnTo>
                  <a:lnTo>
                    <a:pt x="6839" y="7327"/>
                  </a:lnTo>
                  <a:lnTo>
                    <a:pt x="6888" y="7181"/>
                  </a:lnTo>
                  <a:lnTo>
                    <a:pt x="6913" y="7034"/>
                  </a:lnTo>
                  <a:lnTo>
                    <a:pt x="6937" y="6888"/>
                  </a:lnTo>
                  <a:lnTo>
                    <a:pt x="6937" y="6204"/>
                  </a:lnTo>
                  <a:lnTo>
                    <a:pt x="6913" y="5544"/>
                  </a:lnTo>
                  <a:lnTo>
                    <a:pt x="6864" y="4909"/>
                  </a:lnTo>
                  <a:lnTo>
                    <a:pt x="6791" y="4323"/>
                  </a:lnTo>
                  <a:lnTo>
                    <a:pt x="6717" y="3737"/>
                  </a:lnTo>
                  <a:lnTo>
                    <a:pt x="6620" y="3200"/>
                  </a:lnTo>
                  <a:lnTo>
                    <a:pt x="6497" y="2711"/>
                  </a:lnTo>
                  <a:lnTo>
                    <a:pt x="6351" y="2223"/>
                  </a:lnTo>
                  <a:lnTo>
                    <a:pt x="6180" y="1808"/>
                  </a:lnTo>
                  <a:lnTo>
                    <a:pt x="5985" y="1417"/>
                  </a:lnTo>
                  <a:lnTo>
                    <a:pt x="5765" y="1075"/>
                  </a:lnTo>
                  <a:lnTo>
                    <a:pt x="5496" y="758"/>
                  </a:lnTo>
                  <a:lnTo>
                    <a:pt x="5227" y="489"/>
                  </a:lnTo>
                  <a:lnTo>
                    <a:pt x="4910" y="293"/>
                  </a:lnTo>
                  <a:lnTo>
                    <a:pt x="4763" y="196"/>
                  </a:lnTo>
                  <a:lnTo>
                    <a:pt x="4592" y="123"/>
                  </a:lnTo>
                  <a:lnTo>
                    <a:pt x="4397" y="49"/>
                  </a:lnTo>
                  <a:lnTo>
                    <a:pt x="4202" y="0"/>
                  </a:lnTo>
                  <a:lnTo>
                    <a:pt x="4031" y="98"/>
                  </a:lnTo>
                  <a:lnTo>
                    <a:pt x="3860" y="147"/>
                  </a:lnTo>
                  <a:lnTo>
                    <a:pt x="3664" y="196"/>
                  </a:lnTo>
                  <a:lnTo>
                    <a:pt x="3469" y="220"/>
                  </a:lnTo>
                  <a:lnTo>
                    <a:pt x="3274" y="196"/>
                  </a:lnTo>
                  <a:lnTo>
                    <a:pt x="3078" y="147"/>
                  </a:lnTo>
                  <a:lnTo>
                    <a:pt x="2907" y="98"/>
                  </a:lnTo>
                  <a:lnTo>
                    <a:pt x="2736"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824" name="Google Shape;824;p47"/>
          <p:cNvSpPr/>
          <p:nvPr/>
        </p:nvSpPr>
        <p:spPr>
          <a:xfrm>
            <a:off x="4317599" y="2083007"/>
            <a:ext cx="319561" cy="336908"/>
          </a:xfrm>
          <a:custGeom>
            <a:avLst/>
            <a:gdLst/>
            <a:ahLst/>
            <a:cxnLst/>
            <a:rect l="l" t="t" r="r" b="b"/>
            <a:pathLst>
              <a:path w="15290" h="16120" extrusionOk="0">
                <a:moveTo>
                  <a:pt x="7645" y="1"/>
                </a:moveTo>
                <a:lnTo>
                  <a:pt x="7303" y="25"/>
                </a:lnTo>
                <a:lnTo>
                  <a:pt x="7010" y="98"/>
                </a:lnTo>
                <a:lnTo>
                  <a:pt x="6766" y="172"/>
                </a:lnTo>
                <a:lnTo>
                  <a:pt x="6546" y="294"/>
                </a:lnTo>
                <a:lnTo>
                  <a:pt x="6351" y="391"/>
                </a:lnTo>
                <a:lnTo>
                  <a:pt x="6204" y="538"/>
                </a:lnTo>
                <a:lnTo>
                  <a:pt x="6058" y="660"/>
                </a:lnTo>
                <a:lnTo>
                  <a:pt x="5960" y="782"/>
                </a:lnTo>
                <a:lnTo>
                  <a:pt x="5569" y="856"/>
                </a:lnTo>
                <a:lnTo>
                  <a:pt x="5203" y="978"/>
                </a:lnTo>
                <a:lnTo>
                  <a:pt x="4885" y="1149"/>
                </a:lnTo>
                <a:lnTo>
                  <a:pt x="4617" y="1320"/>
                </a:lnTo>
                <a:lnTo>
                  <a:pt x="4372" y="1539"/>
                </a:lnTo>
                <a:lnTo>
                  <a:pt x="4177" y="1759"/>
                </a:lnTo>
                <a:lnTo>
                  <a:pt x="4030" y="2028"/>
                </a:lnTo>
                <a:lnTo>
                  <a:pt x="3908" y="2296"/>
                </a:lnTo>
                <a:lnTo>
                  <a:pt x="3811" y="2565"/>
                </a:lnTo>
                <a:lnTo>
                  <a:pt x="3737" y="2834"/>
                </a:lnTo>
                <a:lnTo>
                  <a:pt x="3689" y="3127"/>
                </a:lnTo>
                <a:lnTo>
                  <a:pt x="3640" y="3420"/>
                </a:lnTo>
                <a:lnTo>
                  <a:pt x="3640" y="3713"/>
                </a:lnTo>
                <a:lnTo>
                  <a:pt x="3640" y="3982"/>
                </a:lnTo>
                <a:lnTo>
                  <a:pt x="3689" y="4495"/>
                </a:lnTo>
                <a:lnTo>
                  <a:pt x="3689" y="4519"/>
                </a:lnTo>
                <a:lnTo>
                  <a:pt x="3566" y="4568"/>
                </a:lnTo>
                <a:lnTo>
                  <a:pt x="3469" y="4666"/>
                </a:lnTo>
                <a:lnTo>
                  <a:pt x="3395" y="4812"/>
                </a:lnTo>
                <a:lnTo>
                  <a:pt x="3322" y="4983"/>
                </a:lnTo>
                <a:lnTo>
                  <a:pt x="3273" y="5178"/>
                </a:lnTo>
                <a:lnTo>
                  <a:pt x="3249" y="5398"/>
                </a:lnTo>
                <a:lnTo>
                  <a:pt x="3224" y="5642"/>
                </a:lnTo>
                <a:lnTo>
                  <a:pt x="3249" y="5887"/>
                </a:lnTo>
                <a:lnTo>
                  <a:pt x="3298" y="6155"/>
                </a:lnTo>
                <a:lnTo>
                  <a:pt x="3347" y="6400"/>
                </a:lnTo>
                <a:lnTo>
                  <a:pt x="3444" y="6619"/>
                </a:lnTo>
                <a:lnTo>
                  <a:pt x="3542" y="6790"/>
                </a:lnTo>
                <a:lnTo>
                  <a:pt x="3640" y="6961"/>
                </a:lnTo>
                <a:lnTo>
                  <a:pt x="3762" y="7059"/>
                </a:lnTo>
                <a:lnTo>
                  <a:pt x="3884" y="7132"/>
                </a:lnTo>
                <a:lnTo>
                  <a:pt x="4030" y="7132"/>
                </a:lnTo>
                <a:lnTo>
                  <a:pt x="4104" y="7108"/>
                </a:lnTo>
                <a:lnTo>
                  <a:pt x="4275" y="7523"/>
                </a:lnTo>
                <a:lnTo>
                  <a:pt x="4494" y="7889"/>
                </a:lnTo>
                <a:lnTo>
                  <a:pt x="4714" y="8256"/>
                </a:lnTo>
                <a:lnTo>
                  <a:pt x="4983" y="8598"/>
                </a:lnTo>
                <a:lnTo>
                  <a:pt x="5252" y="8891"/>
                </a:lnTo>
                <a:lnTo>
                  <a:pt x="5545" y="9159"/>
                </a:lnTo>
                <a:lnTo>
                  <a:pt x="5862" y="9404"/>
                </a:lnTo>
                <a:lnTo>
                  <a:pt x="6180" y="9623"/>
                </a:lnTo>
                <a:lnTo>
                  <a:pt x="6180" y="10698"/>
                </a:lnTo>
                <a:lnTo>
                  <a:pt x="5667" y="10747"/>
                </a:lnTo>
                <a:lnTo>
                  <a:pt x="5081" y="10845"/>
                </a:lnTo>
                <a:lnTo>
                  <a:pt x="4519" y="10967"/>
                </a:lnTo>
                <a:lnTo>
                  <a:pt x="3957" y="11089"/>
                </a:lnTo>
                <a:lnTo>
                  <a:pt x="3420" y="11260"/>
                </a:lnTo>
                <a:lnTo>
                  <a:pt x="2931" y="11455"/>
                </a:lnTo>
                <a:lnTo>
                  <a:pt x="2467" y="11675"/>
                </a:lnTo>
                <a:lnTo>
                  <a:pt x="2028" y="11919"/>
                </a:lnTo>
                <a:lnTo>
                  <a:pt x="1637" y="12188"/>
                </a:lnTo>
                <a:lnTo>
                  <a:pt x="1271" y="12456"/>
                </a:lnTo>
                <a:lnTo>
                  <a:pt x="953" y="12774"/>
                </a:lnTo>
                <a:lnTo>
                  <a:pt x="684" y="13116"/>
                </a:lnTo>
                <a:lnTo>
                  <a:pt x="440" y="13458"/>
                </a:lnTo>
                <a:lnTo>
                  <a:pt x="269" y="13849"/>
                </a:lnTo>
                <a:lnTo>
                  <a:pt x="123" y="14239"/>
                </a:lnTo>
                <a:lnTo>
                  <a:pt x="49" y="14679"/>
                </a:lnTo>
                <a:lnTo>
                  <a:pt x="1" y="15119"/>
                </a:lnTo>
                <a:lnTo>
                  <a:pt x="49" y="15167"/>
                </a:lnTo>
                <a:lnTo>
                  <a:pt x="245" y="15265"/>
                </a:lnTo>
                <a:lnTo>
                  <a:pt x="416" y="15338"/>
                </a:lnTo>
                <a:lnTo>
                  <a:pt x="636" y="15436"/>
                </a:lnTo>
                <a:lnTo>
                  <a:pt x="904" y="15534"/>
                </a:lnTo>
                <a:lnTo>
                  <a:pt x="1271" y="15607"/>
                </a:lnTo>
                <a:lnTo>
                  <a:pt x="1710" y="15705"/>
                </a:lnTo>
                <a:lnTo>
                  <a:pt x="2223" y="15802"/>
                </a:lnTo>
                <a:lnTo>
                  <a:pt x="2834" y="15876"/>
                </a:lnTo>
                <a:lnTo>
                  <a:pt x="3566" y="15973"/>
                </a:lnTo>
                <a:lnTo>
                  <a:pt x="4397" y="16022"/>
                </a:lnTo>
                <a:lnTo>
                  <a:pt x="5325" y="16071"/>
                </a:lnTo>
                <a:lnTo>
                  <a:pt x="6399" y="16096"/>
                </a:lnTo>
                <a:lnTo>
                  <a:pt x="7621" y="16120"/>
                </a:lnTo>
                <a:lnTo>
                  <a:pt x="8817" y="16096"/>
                </a:lnTo>
                <a:lnTo>
                  <a:pt x="9892" y="16071"/>
                </a:lnTo>
                <a:lnTo>
                  <a:pt x="10844" y="16022"/>
                </a:lnTo>
                <a:lnTo>
                  <a:pt x="11675" y="15973"/>
                </a:lnTo>
                <a:lnTo>
                  <a:pt x="12408" y="15876"/>
                </a:lnTo>
                <a:lnTo>
                  <a:pt x="13018" y="15802"/>
                </a:lnTo>
                <a:lnTo>
                  <a:pt x="13555" y="15705"/>
                </a:lnTo>
                <a:lnTo>
                  <a:pt x="13995" y="15607"/>
                </a:lnTo>
                <a:lnTo>
                  <a:pt x="14361" y="15534"/>
                </a:lnTo>
                <a:lnTo>
                  <a:pt x="14654" y="15436"/>
                </a:lnTo>
                <a:lnTo>
                  <a:pt x="14874" y="15338"/>
                </a:lnTo>
                <a:lnTo>
                  <a:pt x="15045" y="15265"/>
                </a:lnTo>
                <a:lnTo>
                  <a:pt x="15216" y="15167"/>
                </a:lnTo>
                <a:lnTo>
                  <a:pt x="15289" y="15119"/>
                </a:lnTo>
                <a:lnTo>
                  <a:pt x="15241" y="14655"/>
                </a:lnTo>
                <a:lnTo>
                  <a:pt x="15167" y="14215"/>
                </a:lnTo>
                <a:lnTo>
                  <a:pt x="15045" y="13800"/>
                </a:lnTo>
                <a:lnTo>
                  <a:pt x="14874" y="13409"/>
                </a:lnTo>
                <a:lnTo>
                  <a:pt x="14630" y="13043"/>
                </a:lnTo>
                <a:lnTo>
                  <a:pt x="14361" y="12701"/>
                </a:lnTo>
                <a:lnTo>
                  <a:pt x="14044" y="12408"/>
                </a:lnTo>
                <a:lnTo>
                  <a:pt x="13678" y="12115"/>
                </a:lnTo>
                <a:lnTo>
                  <a:pt x="13287" y="11846"/>
                </a:lnTo>
                <a:lnTo>
                  <a:pt x="12847" y="11626"/>
                </a:lnTo>
                <a:lnTo>
                  <a:pt x="12359" y="11406"/>
                </a:lnTo>
                <a:lnTo>
                  <a:pt x="11846" y="11235"/>
                </a:lnTo>
                <a:lnTo>
                  <a:pt x="11284" y="11064"/>
                </a:lnTo>
                <a:lnTo>
                  <a:pt x="10698" y="10942"/>
                </a:lnTo>
                <a:lnTo>
                  <a:pt x="10063" y="10820"/>
                </a:lnTo>
                <a:lnTo>
                  <a:pt x="9428" y="10747"/>
                </a:lnTo>
                <a:lnTo>
                  <a:pt x="9110" y="10722"/>
                </a:lnTo>
                <a:lnTo>
                  <a:pt x="9110" y="9623"/>
                </a:lnTo>
                <a:lnTo>
                  <a:pt x="9428" y="9404"/>
                </a:lnTo>
                <a:lnTo>
                  <a:pt x="9745" y="9159"/>
                </a:lnTo>
                <a:lnTo>
                  <a:pt x="10039" y="8891"/>
                </a:lnTo>
                <a:lnTo>
                  <a:pt x="10332" y="8598"/>
                </a:lnTo>
                <a:lnTo>
                  <a:pt x="10576" y="8256"/>
                </a:lnTo>
                <a:lnTo>
                  <a:pt x="10796" y="7889"/>
                </a:lnTo>
                <a:lnTo>
                  <a:pt x="11015" y="7523"/>
                </a:lnTo>
                <a:lnTo>
                  <a:pt x="11186" y="7108"/>
                </a:lnTo>
                <a:lnTo>
                  <a:pt x="11260" y="7132"/>
                </a:lnTo>
                <a:lnTo>
                  <a:pt x="11406" y="7132"/>
                </a:lnTo>
                <a:lnTo>
                  <a:pt x="11528" y="7059"/>
                </a:lnTo>
                <a:lnTo>
                  <a:pt x="11650" y="6961"/>
                </a:lnTo>
                <a:lnTo>
                  <a:pt x="11748" y="6790"/>
                </a:lnTo>
                <a:lnTo>
                  <a:pt x="11846" y="6619"/>
                </a:lnTo>
                <a:lnTo>
                  <a:pt x="11944" y="6400"/>
                </a:lnTo>
                <a:lnTo>
                  <a:pt x="11992" y="6155"/>
                </a:lnTo>
                <a:lnTo>
                  <a:pt x="12041" y="5887"/>
                </a:lnTo>
                <a:lnTo>
                  <a:pt x="12066" y="5642"/>
                </a:lnTo>
                <a:lnTo>
                  <a:pt x="12041" y="5398"/>
                </a:lnTo>
                <a:lnTo>
                  <a:pt x="12017" y="5203"/>
                </a:lnTo>
                <a:lnTo>
                  <a:pt x="11968" y="5007"/>
                </a:lnTo>
                <a:lnTo>
                  <a:pt x="11919" y="4836"/>
                </a:lnTo>
                <a:lnTo>
                  <a:pt x="11846" y="4690"/>
                </a:lnTo>
                <a:lnTo>
                  <a:pt x="11748" y="4592"/>
                </a:lnTo>
                <a:lnTo>
                  <a:pt x="11626" y="4519"/>
                </a:lnTo>
                <a:lnTo>
                  <a:pt x="11699" y="4153"/>
                </a:lnTo>
                <a:lnTo>
                  <a:pt x="11724" y="3811"/>
                </a:lnTo>
                <a:lnTo>
                  <a:pt x="11724" y="3493"/>
                </a:lnTo>
                <a:lnTo>
                  <a:pt x="11724" y="3200"/>
                </a:lnTo>
                <a:lnTo>
                  <a:pt x="11699" y="2907"/>
                </a:lnTo>
                <a:lnTo>
                  <a:pt x="11650" y="2638"/>
                </a:lnTo>
                <a:lnTo>
                  <a:pt x="11577" y="2394"/>
                </a:lnTo>
                <a:lnTo>
                  <a:pt x="11504" y="2150"/>
                </a:lnTo>
                <a:lnTo>
                  <a:pt x="11406" y="1930"/>
                </a:lnTo>
                <a:lnTo>
                  <a:pt x="11309" y="1710"/>
                </a:lnTo>
                <a:lnTo>
                  <a:pt x="11186" y="1515"/>
                </a:lnTo>
                <a:lnTo>
                  <a:pt x="11040" y="1344"/>
                </a:lnTo>
                <a:lnTo>
                  <a:pt x="10893" y="1173"/>
                </a:lnTo>
                <a:lnTo>
                  <a:pt x="10747" y="1026"/>
                </a:lnTo>
                <a:lnTo>
                  <a:pt x="10429" y="758"/>
                </a:lnTo>
                <a:lnTo>
                  <a:pt x="10063" y="562"/>
                </a:lnTo>
                <a:lnTo>
                  <a:pt x="9697" y="367"/>
                </a:lnTo>
                <a:lnTo>
                  <a:pt x="9330" y="245"/>
                </a:lnTo>
                <a:lnTo>
                  <a:pt x="8964" y="147"/>
                </a:lnTo>
                <a:lnTo>
                  <a:pt x="8598" y="74"/>
                </a:lnTo>
                <a:lnTo>
                  <a:pt x="8256" y="25"/>
                </a:lnTo>
                <a:lnTo>
                  <a:pt x="7938"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825" name="Google Shape;825;p47"/>
          <p:cNvGrpSpPr/>
          <p:nvPr/>
        </p:nvGrpSpPr>
        <p:grpSpPr>
          <a:xfrm>
            <a:off x="4865134" y="2089056"/>
            <a:ext cx="351204" cy="324661"/>
            <a:chOff x="5975075" y="2327500"/>
            <a:chExt cx="420100" cy="388350"/>
          </a:xfrm>
          <a:solidFill>
            <a:schemeClr val="tx1"/>
          </a:solidFill>
        </p:grpSpPr>
        <p:sp>
          <p:nvSpPr>
            <p:cNvPr id="826" name="Google Shape;826;p47"/>
            <p:cNvSpPr/>
            <p:nvPr/>
          </p:nvSpPr>
          <p:spPr>
            <a:xfrm>
              <a:off x="5975075" y="2474650"/>
              <a:ext cx="98325" cy="220450"/>
            </a:xfrm>
            <a:custGeom>
              <a:avLst/>
              <a:gdLst/>
              <a:ahLst/>
              <a:cxnLst/>
              <a:rect l="l" t="t" r="r" b="b"/>
              <a:pathLst>
                <a:path w="3933" h="8818" extrusionOk="0">
                  <a:moveTo>
                    <a:pt x="2418" y="1002"/>
                  </a:moveTo>
                  <a:lnTo>
                    <a:pt x="2565" y="1027"/>
                  </a:lnTo>
                  <a:lnTo>
                    <a:pt x="2687" y="1075"/>
                  </a:lnTo>
                  <a:lnTo>
                    <a:pt x="2809" y="1124"/>
                  </a:lnTo>
                  <a:lnTo>
                    <a:pt x="2907" y="1222"/>
                  </a:lnTo>
                  <a:lnTo>
                    <a:pt x="3005" y="1320"/>
                  </a:lnTo>
                  <a:lnTo>
                    <a:pt x="3078" y="1442"/>
                  </a:lnTo>
                  <a:lnTo>
                    <a:pt x="3102" y="1564"/>
                  </a:lnTo>
                  <a:lnTo>
                    <a:pt x="3127" y="1710"/>
                  </a:lnTo>
                  <a:lnTo>
                    <a:pt x="3102" y="1857"/>
                  </a:lnTo>
                  <a:lnTo>
                    <a:pt x="3078" y="1979"/>
                  </a:lnTo>
                  <a:lnTo>
                    <a:pt x="3005" y="2101"/>
                  </a:lnTo>
                  <a:lnTo>
                    <a:pt x="2907" y="2223"/>
                  </a:lnTo>
                  <a:lnTo>
                    <a:pt x="2809" y="2297"/>
                  </a:lnTo>
                  <a:lnTo>
                    <a:pt x="2687" y="2370"/>
                  </a:lnTo>
                  <a:lnTo>
                    <a:pt x="2565" y="2394"/>
                  </a:lnTo>
                  <a:lnTo>
                    <a:pt x="2418" y="2419"/>
                  </a:lnTo>
                  <a:lnTo>
                    <a:pt x="2272" y="2394"/>
                  </a:lnTo>
                  <a:lnTo>
                    <a:pt x="2150" y="2370"/>
                  </a:lnTo>
                  <a:lnTo>
                    <a:pt x="2028" y="2297"/>
                  </a:lnTo>
                  <a:lnTo>
                    <a:pt x="1930" y="2223"/>
                  </a:lnTo>
                  <a:lnTo>
                    <a:pt x="1832" y="2101"/>
                  </a:lnTo>
                  <a:lnTo>
                    <a:pt x="1759" y="1979"/>
                  </a:lnTo>
                  <a:lnTo>
                    <a:pt x="1735" y="1857"/>
                  </a:lnTo>
                  <a:lnTo>
                    <a:pt x="1710" y="1710"/>
                  </a:lnTo>
                  <a:lnTo>
                    <a:pt x="1735" y="1564"/>
                  </a:lnTo>
                  <a:lnTo>
                    <a:pt x="1759" y="1442"/>
                  </a:lnTo>
                  <a:lnTo>
                    <a:pt x="1832" y="1320"/>
                  </a:lnTo>
                  <a:lnTo>
                    <a:pt x="1930" y="1222"/>
                  </a:lnTo>
                  <a:lnTo>
                    <a:pt x="2028" y="1124"/>
                  </a:lnTo>
                  <a:lnTo>
                    <a:pt x="2150" y="1075"/>
                  </a:lnTo>
                  <a:lnTo>
                    <a:pt x="2272" y="1027"/>
                  </a:lnTo>
                  <a:lnTo>
                    <a:pt x="2418" y="1002"/>
                  </a:lnTo>
                  <a:close/>
                  <a:moveTo>
                    <a:pt x="1" y="1"/>
                  </a:moveTo>
                  <a:lnTo>
                    <a:pt x="1" y="8817"/>
                  </a:lnTo>
                  <a:lnTo>
                    <a:pt x="3933" y="8817"/>
                  </a:lnTo>
                  <a:lnTo>
                    <a:pt x="3933"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27" name="Google Shape;827;p47"/>
            <p:cNvSpPr/>
            <p:nvPr/>
          </p:nvSpPr>
          <p:spPr>
            <a:xfrm>
              <a:off x="6088025" y="2327500"/>
              <a:ext cx="307150" cy="388350"/>
            </a:xfrm>
            <a:custGeom>
              <a:avLst/>
              <a:gdLst/>
              <a:ahLst/>
              <a:cxnLst/>
              <a:rect l="l" t="t" r="r" b="b"/>
              <a:pathLst>
                <a:path w="12286" h="15534" extrusionOk="0">
                  <a:moveTo>
                    <a:pt x="6326" y="1"/>
                  </a:moveTo>
                  <a:lnTo>
                    <a:pt x="5960" y="25"/>
                  </a:lnTo>
                  <a:lnTo>
                    <a:pt x="5716" y="74"/>
                  </a:lnTo>
                  <a:lnTo>
                    <a:pt x="5520" y="147"/>
                  </a:lnTo>
                  <a:lnTo>
                    <a:pt x="5374" y="221"/>
                  </a:lnTo>
                  <a:lnTo>
                    <a:pt x="4983" y="1466"/>
                  </a:lnTo>
                  <a:lnTo>
                    <a:pt x="4788" y="2028"/>
                  </a:lnTo>
                  <a:lnTo>
                    <a:pt x="4592" y="2541"/>
                  </a:lnTo>
                  <a:lnTo>
                    <a:pt x="4397" y="3005"/>
                  </a:lnTo>
                  <a:lnTo>
                    <a:pt x="4202" y="3396"/>
                  </a:lnTo>
                  <a:lnTo>
                    <a:pt x="4031" y="3689"/>
                  </a:lnTo>
                  <a:lnTo>
                    <a:pt x="3884" y="3933"/>
                  </a:lnTo>
                  <a:lnTo>
                    <a:pt x="3664" y="4153"/>
                  </a:lnTo>
                  <a:lnTo>
                    <a:pt x="3322" y="4495"/>
                  </a:lnTo>
                  <a:lnTo>
                    <a:pt x="2516" y="5252"/>
                  </a:lnTo>
                  <a:lnTo>
                    <a:pt x="1442" y="6229"/>
                  </a:lnTo>
                  <a:lnTo>
                    <a:pt x="1" y="6229"/>
                  </a:lnTo>
                  <a:lnTo>
                    <a:pt x="1" y="13433"/>
                  </a:lnTo>
                  <a:lnTo>
                    <a:pt x="1515" y="13433"/>
                  </a:lnTo>
                  <a:lnTo>
                    <a:pt x="2004" y="13678"/>
                  </a:lnTo>
                  <a:lnTo>
                    <a:pt x="2687" y="13971"/>
                  </a:lnTo>
                  <a:lnTo>
                    <a:pt x="3567" y="14313"/>
                  </a:lnTo>
                  <a:lnTo>
                    <a:pt x="4544" y="14679"/>
                  </a:lnTo>
                  <a:lnTo>
                    <a:pt x="5594" y="14997"/>
                  </a:lnTo>
                  <a:lnTo>
                    <a:pt x="6131" y="15143"/>
                  </a:lnTo>
                  <a:lnTo>
                    <a:pt x="6668" y="15265"/>
                  </a:lnTo>
                  <a:lnTo>
                    <a:pt x="7181" y="15387"/>
                  </a:lnTo>
                  <a:lnTo>
                    <a:pt x="7694" y="15461"/>
                  </a:lnTo>
                  <a:lnTo>
                    <a:pt x="8158" y="15509"/>
                  </a:lnTo>
                  <a:lnTo>
                    <a:pt x="8622" y="15534"/>
                  </a:lnTo>
                  <a:lnTo>
                    <a:pt x="9404" y="15534"/>
                  </a:lnTo>
                  <a:lnTo>
                    <a:pt x="9819" y="15509"/>
                  </a:lnTo>
                  <a:lnTo>
                    <a:pt x="10210" y="15461"/>
                  </a:lnTo>
                  <a:lnTo>
                    <a:pt x="10552" y="15363"/>
                  </a:lnTo>
                  <a:lnTo>
                    <a:pt x="10723" y="15314"/>
                  </a:lnTo>
                  <a:lnTo>
                    <a:pt x="10845" y="15265"/>
                  </a:lnTo>
                  <a:lnTo>
                    <a:pt x="10967" y="15192"/>
                  </a:lnTo>
                  <a:lnTo>
                    <a:pt x="11064" y="15094"/>
                  </a:lnTo>
                  <a:lnTo>
                    <a:pt x="11113" y="14997"/>
                  </a:lnTo>
                  <a:lnTo>
                    <a:pt x="11162" y="14874"/>
                  </a:lnTo>
                  <a:lnTo>
                    <a:pt x="11235" y="14166"/>
                  </a:lnTo>
                  <a:lnTo>
                    <a:pt x="11211" y="13995"/>
                  </a:lnTo>
                  <a:lnTo>
                    <a:pt x="11162" y="13849"/>
                  </a:lnTo>
                  <a:lnTo>
                    <a:pt x="11064" y="13702"/>
                  </a:lnTo>
                  <a:lnTo>
                    <a:pt x="10918" y="13580"/>
                  </a:lnTo>
                  <a:lnTo>
                    <a:pt x="11040" y="13556"/>
                  </a:lnTo>
                  <a:lnTo>
                    <a:pt x="11162" y="13507"/>
                  </a:lnTo>
                  <a:lnTo>
                    <a:pt x="11284" y="13458"/>
                  </a:lnTo>
                  <a:lnTo>
                    <a:pt x="11382" y="13360"/>
                  </a:lnTo>
                  <a:lnTo>
                    <a:pt x="11455" y="13263"/>
                  </a:lnTo>
                  <a:lnTo>
                    <a:pt x="11528" y="13140"/>
                  </a:lnTo>
                  <a:lnTo>
                    <a:pt x="11577" y="12994"/>
                  </a:lnTo>
                  <a:lnTo>
                    <a:pt x="11602" y="12872"/>
                  </a:lnTo>
                  <a:lnTo>
                    <a:pt x="11675" y="11993"/>
                  </a:lnTo>
                  <a:lnTo>
                    <a:pt x="11675" y="11870"/>
                  </a:lnTo>
                  <a:lnTo>
                    <a:pt x="11675" y="11773"/>
                  </a:lnTo>
                  <a:lnTo>
                    <a:pt x="11651" y="11651"/>
                  </a:lnTo>
                  <a:lnTo>
                    <a:pt x="11602" y="11553"/>
                  </a:lnTo>
                  <a:lnTo>
                    <a:pt x="11480" y="11382"/>
                  </a:lnTo>
                  <a:lnTo>
                    <a:pt x="11406" y="11309"/>
                  </a:lnTo>
                  <a:lnTo>
                    <a:pt x="11333" y="11235"/>
                  </a:lnTo>
                  <a:lnTo>
                    <a:pt x="11455" y="11211"/>
                  </a:lnTo>
                  <a:lnTo>
                    <a:pt x="11553" y="11162"/>
                  </a:lnTo>
                  <a:lnTo>
                    <a:pt x="11651" y="11089"/>
                  </a:lnTo>
                  <a:lnTo>
                    <a:pt x="11748" y="10991"/>
                  </a:lnTo>
                  <a:lnTo>
                    <a:pt x="11822" y="10893"/>
                  </a:lnTo>
                  <a:lnTo>
                    <a:pt x="11870" y="10796"/>
                  </a:lnTo>
                  <a:lnTo>
                    <a:pt x="11919" y="10674"/>
                  </a:lnTo>
                  <a:lnTo>
                    <a:pt x="11944" y="10527"/>
                  </a:lnTo>
                  <a:lnTo>
                    <a:pt x="12017" y="9672"/>
                  </a:lnTo>
                  <a:lnTo>
                    <a:pt x="12017" y="9550"/>
                  </a:lnTo>
                  <a:lnTo>
                    <a:pt x="12017" y="9428"/>
                  </a:lnTo>
                  <a:lnTo>
                    <a:pt x="11993" y="9306"/>
                  </a:lnTo>
                  <a:lnTo>
                    <a:pt x="11944" y="9208"/>
                  </a:lnTo>
                  <a:lnTo>
                    <a:pt x="11895" y="9111"/>
                  </a:lnTo>
                  <a:lnTo>
                    <a:pt x="11822" y="9037"/>
                  </a:lnTo>
                  <a:lnTo>
                    <a:pt x="11748" y="8964"/>
                  </a:lnTo>
                  <a:lnTo>
                    <a:pt x="11651" y="8891"/>
                  </a:lnTo>
                  <a:lnTo>
                    <a:pt x="11748" y="8866"/>
                  </a:lnTo>
                  <a:lnTo>
                    <a:pt x="11846" y="8793"/>
                  </a:lnTo>
                  <a:lnTo>
                    <a:pt x="11944" y="8720"/>
                  </a:lnTo>
                  <a:lnTo>
                    <a:pt x="12017" y="8647"/>
                  </a:lnTo>
                  <a:lnTo>
                    <a:pt x="12090" y="8549"/>
                  </a:lnTo>
                  <a:lnTo>
                    <a:pt x="12139" y="8451"/>
                  </a:lnTo>
                  <a:lnTo>
                    <a:pt x="12163" y="8329"/>
                  </a:lnTo>
                  <a:lnTo>
                    <a:pt x="12188" y="8207"/>
                  </a:lnTo>
                  <a:lnTo>
                    <a:pt x="12286" y="7328"/>
                  </a:lnTo>
                  <a:lnTo>
                    <a:pt x="12261" y="7206"/>
                  </a:lnTo>
                  <a:lnTo>
                    <a:pt x="12237" y="7083"/>
                  </a:lnTo>
                  <a:lnTo>
                    <a:pt x="12188" y="6986"/>
                  </a:lnTo>
                  <a:lnTo>
                    <a:pt x="12139" y="6888"/>
                  </a:lnTo>
                  <a:lnTo>
                    <a:pt x="12066" y="6790"/>
                  </a:lnTo>
                  <a:lnTo>
                    <a:pt x="11968" y="6717"/>
                  </a:lnTo>
                  <a:lnTo>
                    <a:pt x="11748" y="6571"/>
                  </a:lnTo>
                  <a:lnTo>
                    <a:pt x="11504" y="6448"/>
                  </a:lnTo>
                  <a:lnTo>
                    <a:pt x="11211" y="6351"/>
                  </a:lnTo>
                  <a:lnTo>
                    <a:pt x="10893" y="6278"/>
                  </a:lnTo>
                  <a:lnTo>
                    <a:pt x="10576" y="6229"/>
                  </a:lnTo>
                  <a:lnTo>
                    <a:pt x="9892" y="6131"/>
                  </a:lnTo>
                  <a:lnTo>
                    <a:pt x="8842" y="6033"/>
                  </a:lnTo>
                  <a:lnTo>
                    <a:pt x="7596" y="5960"/>
                  </a:lnTo>
                  <a:lnTo>
                    <a:pt x="6326" y="5887"/>
                  </a:lnTo>
                  <a:lnTo>
                    <a:pt x="6497" y="5594"/>
                  </a:lnTo>
                  <a:lnTo>
                    <a:pt x="6644" y="5252"/>
                  </a:lnTo>
                  <a:lnTo>
                    <a:pt x="6790" y="4885"/>
                  </a:lnTo>
                  <a:lnTo>
                    <a:pt x="6888" y="4495"/>
                  </a:lnTo>
                  <a:lnTo>
                    <a:pt x="6986" y="4104"/>
                  </a:lnTo>
                  <a:lnTo>
                    <a:pt x="7083" y="3689"/>
                  </a:lnTo>
                  <a:lnTo>
                    <a:pt x="7181" y="2883"/>
                  </a:lnTo>
                  <a:lnTo>
                    <a:pt x="7254" y="2150"/>
                  </a:lnTo>
                  <a:lnTo>
                    <a:pt x="7303" y="1539"/>
                  </a:lnTo>
                  <a:lnTo>
                    <a:pt x="7303" y="978"/>
                  </a:lnTo>
                  <a:lnTo>
                    <a:pt x="7303" y="807"/>
                  </a:lnTo>
                  <a:lnTo>
                    <a:pt x="7230" y="611"/>
                  </a:lnTo>
                  <a:lnTo>
                    <a:pt x="7157" y="465"/>
                  </a:lnTo>
                  <a:lnTo>
                    <a:pt x="7035" y="318"/>
                  </a:lnTo>
                  <a:lnTo>
                    <a:pt x="6888" y="172"/>
                  </a:lnTo>
                  <a:lnTo>
                    <a:pt x="6717" y="98"/>
                  </a:lnTo>
                  <a:lnTo>
                    <a:pt x="6522" y="25"/>
                  </a:lnTo>
                  <a:lnTo>
                    <a:pt x="6326"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28" name="Google Shape;828;p47"/>
          <p:cNvGrpSpPr/>
          <p:nvPr/>
        </p:nvGrpSpPr>
        <p:grpSpPr>
          <a:xfrm>
            <a:off x="5496544" y="2079358"/>
            <a:ext cx="215437" cy="351204"/>
            <a:chOff x="6730350" y="2315900"/>
            <a:chExt cx="257700" cy="420100"/>
          </a:xfrm>
          <a:solidFill>
            <a:schemeClr val="tx1"/>
          </a:solidFill>
        </p:grpSpPr>
        <p:sp>
          <p:nvSpPr>
            <p:cNvPr id="829" name="Google Shape;829;p47"/>
            <p:cNvSpPr/>
            <p:nvPr/>
          </p:nvSpPr>
          <p:spPr>
            <a:xfrm>
              <a:off x="6807900" y="2671250"/>
              <a:ext cx="102600" cy="22625"/>
            </a:xfrm>
            <a:custGeom>
              <a:avLst/>
              <a:gdLst/>
              <a:ahLst/>
              <a:cxnLst/>
              <a:rect l="l" t="t" r="r" b="b"/>
              <a:pathLst>
                <a:path w="4104" h="905" extrusionOk="0">
                  <a:moveTo>
                    <a:pt x="1" y="1"/>
                  </a:moveTo>
                  <a:lnTo>
                    <a:pt x="1" y="905"/>
                  </a:lnTo>
                  <a:lnTo>
                    <a:pt x="4104" y="905"/>
                  </a:lnTo>
                  <a:lnTo>
                    <a:pt x="410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30" name="Google Shape;830;p47"/>
            <p:cNvSpPr/>
            <p:nvPr/>
          </p:nvSpPr>
          <p:spPr>
            <a:xfrm>
              <a:off x="6807900" y="2636450"/>
              <a:ext cx="102600" cy="22625"/>
            </a:xfrm>
            <a:custGeom>
              <a:avLst/>
              <a:gdLst/>
              <a:ahLst/>
              <a:cxnLst/>
              <a:rect l="l" t="t" r="r" b="b"/>
              <a:pathLst>
                <a:path w="4104" h="905" extrusionOk="0">
                  <a:moveTo>
                    <a:pt x="1" y="1"/>
                  </a:moveTo>
                  <a:lnTo>
                    <a:pt x="1" y="905"/>
                  </a:lnTo>
                  <a:lnTo>
                    <a:pt x="4104" y="905"/>
                  </a:lnTo>
                  <a:lnTo>
                    <a:pt x="410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31" name="Google Shape;831;p47"/>
            <p:cNvSpPr/>
            <p:nvPr/>
          </p:nvSpPr>
          <p:spPr>
            <a:xfrm>
              <a:off x="6807900" y="2706075"/>
              <a:ext cx="102600" cy="29925"/>
            </a:xfrm>
            <a:custGeom>
              <a:avLst/>
              <a:gdLst/>
              <a:ahLst/>
              <a:cxnLst/>
              <a:rect l="l" t="t" r="r" b="b"/>
              <a:pathLst>
                <a:path w="4104" h="1197" extrusionOk="0">
                  <a:moveTo>
                    <a:pt x="1" y="0"/>
                  </a:moveTo>
                  <a:lnTo>
                    <a:pt x="1" y="171"/>
                  </a:lnTo>
                  <a:lnTo>
                    <a:pt x="25" y="318"/>
                  </a:lnTo>
                  <a:lnTo>
                    <a:pt x="98" y="464"/>
                  </a:lnTo>
                  <a:lnTo>
                    <a:pt x="196" y="586"/>
                  </a:lnTo>
                  <a:lnTo>
                    <a:pt x="343" y="660"/>
                  </a:lnTo>
                  <a:lnTo>
                    <a:pt x="1881" y="1172"/>
                  </a:lnTo>
                  <a:lnTo>
                    <a:pt x="2052" y="1197"/>
                  </a:lnTo>
                  <a:lnTo>
                    <a:pt x="2223" y="1172"/>
                  </a:lnTo>
                  <a:lnTo>
                    <a:pt x="3762" y="660"/>
                  </a:lnTo>
                  <a:lnTo>
                    <a:pt x="3908" y="586"/>
                  </a:lnTo>
                  <a:lnTo>
                    <a:pt x="4006" y="464"/>
                  </a:lnTo>
                  <a:lnTo>
                    <a:pt x="4079" y="318"/>
                  </a:lnTo>
                  <a:lnTo>
                    <a:pt x="4104" y="171"/>
                  </a:lnTo>
                  <a:lnTo>
                    <a:pt x="4104"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32" name="Google Shape;832;p47"/>
            <p:cNvSpPr/>
            <p:nvPr/>
          </p:nvSpPr>
          <p:spPr>
            <a:xfrm>
              <a:off x="6811575" y="2463675"/>
              <a:ext cx="95275" cy="160600"/>
            </a:xfrm>
            <a:custGeom>
              <a:avLst/>
              <a:gdLst/>
              <a:ahLst/>
              <a:cxnLst/>
              <a:rect l="l" t="t" r="r" b="b"/>
              <a:pathLst>
                <a:path w="3811" h="6424" extrusionOk="0">
                  <a:moveTo>
                    <a:pt x="1905" y="0"/>
                  </a:moveTo>
                  <a:lnTo>
                    <a:pt x="928" y="831"/>
                  </a:lnTo>
                  <a:lnTo>
                    <a:pt x="855" y="879"/>
                  </a:lnTo>
                  <a:lnTo>
                    <a:pt x="782" y="904"/>
                  </a:lnTo>
                  <a:lnTo>
                    <a:pt x="684" y="879"/>
                  </a:lnTo>
                  <a:lnTo>
                    <a:pt x="611" y="831"/>
                  </a:lnTo>
                  <a:lnTo>
                    <a:pt x="0" y="318"/>
                  </a:lnTo>
                  <a:lnTo>
                    <a:pt x="1319" y="6423"/>
                  </a:lnTo>
                  <a:lnTo>
                    <a:pt x="2491" y="6423"/>
                  </a:lnTo>
                  <a:lnTo>
                    <a:pt x="3810" y="318"/>
                  </a:lnTo>
                  <a:lnTo>
                    <a:pt x="3200" y="831"/>
                  </a:lnTo>
                  <a:lnTo>
                    <a:pt x="3126" y="879"/>
                  </a:lnTo>
                  <a:lnTo>
                    <a:pt x="3029" y="904"/>
                  </a:lnTo>
                  <a:lnTo>
                    <a:pt x="2955" y="879"/>
                  </a:lnTo>
                  <a:lnTo>
                    <a:pt x="2882" y="831"/>
                  </a:lnTo>
                  <a:lnTo>
                    <a:pt x="1905"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33" name="Google Shape;833;p47"/>
            <p:cNvSpPr/>
            <p:nvPr/>
          </p:nvSpPr>
          <p:spPr>
            <a:xfrm>
              <a:off x="6730350" y="2315900"/>
              <a:ext cx="257700" cy="308375"/>
            </a:xfrm>
            <a:custGeom>
              <a:avLst/>
              <a:gdLst/>
              <a:ahLst/>
              <a:cxnLst/>
              <a:rect l="l" t="t" r="r" b="b"/>
              <a:pathLst>
                <a:path w="10308" h="12335" extrusionOk="0">
                  <a:moveTo>
                    <a:pt x="5154" y="1"/>
                  </a:moveTo>
                  <a:lnTo>
                    <a:pt x="4617" y="25"/>
                  </a:lnTo>
                  <a:lnTo>
                    <a:pt x="4128" y="98"/>
                  </a:lnTo>
                  <a:lnTo>
                    <a:pt x="3615" y="245"/>
                  </a:lnTo>
                  <a:lnTo>
                    <a:pt x="3151" y="416"/>
                  </a:lnTo>
                  <a:lnTo>
                    <a:pt x="2712" y="636"/>
                  </a:lnTo>
                  <a:lnTo>
                    <a:pt x="2272" y="880"/>
                  </a:lnTo>
                  <a:lnTo>
                    <a:pt x="1881" y="1173"/>
                  </a:lnTo>
                  <a:lnTo>
                    <a:pt x="1515" y="1515"/>
                  </a:lnTo>
                  <a:lnTo>
                    <a:pt x="1198" y="1881"/>
                  </a:lnTo>
                  <a:lnTo>
                    <a:pt x="880" y="2272"/>
                  </a:lnTo>
                  <a:lnTo>
                    <a:pt x="636" y="2687"/>
                  </a:lnTo>
                  <a:lnTo>
                    <a:pt x="416" y="3151"/>
                  </a:lnTo>
                  <a:lnTo>
                    <a:pt x="245" y="3615"/>
                  </a:lnTo>
                  <a:lnTo>
                    <a:pt x="123" y="4104"/>
                  </a:lnTo>
                  <a:lnTo>
                    <a:pt x="50" y="4617"/>
                  </a:lnTo>
                  <a:lnTo>
                    <a:pt x="1" y="5154"/>
                  </a:lnTo>
                  <a:lnTo>
                    <a:pt x="25" y="5423"/>
                  </a:lnTo>
                  <a:lnTo>
                    <a:pt x="50" y="5691"/>
                  </a:lnTo>
                  <a:lnTo>
                    <a:pt x="123" y="6204"/>
                  </a:lnTo>
                  <a:lnTo>
                    <a:pt x="245" y="6693"/>
                  </a:lnTo>
                  <a:lnTo>
                    <a:pt x="416" y="7132"/>
                  </a:lnTo>
                  <a:lnTo>
                    <a:pt x="636" y="7572"/>
                  </a:lnTo>
                  <a:lnTo>
                    <a:pt x="856" y="7963"/>
                  </a:lnTo>
                  <a:lnTo>
                    <a:pt x="1100" y="8353"/>
                  </a:lnTo>
                  <a:lnTo>
                    <a:pt x="1369" y="8744"/>
                  </a:lnTo>
                  <a:lnTo>
                    <a:pt x="1906" y="9526"/>
                  </a:lnTo>
                  <a:lnTo>
                    <a:pt x="2150" y="9941"/>
                  </a:lnTo>
                  <a:lnTo>
                    <a:pt x="2394" y="10356"/>
                  </a:lnTo>
                  <a:lnTo>
                    <a:pt x="2614" y="10796"/>
                  </a:lnTo>
                  <a:lnTo>
                    <a:pt x="2810" y="11284"/>
                  </a:lnTo>
                  <a:lnTo>
                    <a:pt x="2980" y="11797"/>
                  </a:lnTo>
                  <a:lnTo>
                    <a:pt x="3103" y="12334"/>
                  </a:lnTo>
                  <a:lnTo>
                    <a:pt x="4079" y="12334"/>
                  </a:lnTo>
                  <a:lnTo>
                    <a:pt x="3249" y="8500"/>
                  </a:lnTo>
                  <a:lnTo>
                    <a:pt x="2663" y="5642"/>
                  </a:lnTo>
                  <a:lnTo>
                    <a:pt x="2663" y="5520"/>
                  </a:lnTo>
                  <a:lnTo>
                    <a:pt x="2712" y="5423"/>
                  </a:lnTo>
                  <a:lnTo>
                    <a:pt x="2785" y="5374"/>
                  </a:lnTo>
                  <a:lnTo>
                    <a:pt x="2883" y="5349"/>
                  </a:lnTo>
                  <a:lnTo>
                    <a:pt x="2956" y="5349"/>
                  </a:lnTo>
                  <a:lnTo>
                    <a:pt x="3054" y="5398"/>
                  </a:lnTo>
                  <a:lnTo>
                    <a:pt x="4031" y="6253"/>
                  </a:lnTo>
                  <a:lnTo>
                    <a:pt x="4983" y="5398"/>
                  </a:lnTo>
                  <a:lnTo>
                    <a:pt x="5081" y="5349"/>
                  </a:lnTo>
                  <a:lnTo>
                    <a:pt x="5227" y="5349"/>
                  </a:lnTo>
                  <a:lnTo>
                    <a:pt x="5325" y="5398"/>
                  </a:lnTo>
                  <a:lnTo>
                    <a:pt x="6278" y="6253"/>
                  </a:lnTo>
                  <a:lnTo>
                    <a:pt x="7254" y="5398"/>
                  </a:lnTo>
                  <a:lnTo>
                    <a:pt x="7352" y="5349"/>
                  </a:lnTo>
                  <a:lnTo>
                    <a:pt x="7425" y="5349"/>
                  </a:lnTo>
                  <a:lnTo>
                    <a:pt x="7523" y="5374"/>
                  </a:lnTo>
                  <a:lnTo>
                    <a:pt x="7596" y="5423"/>
                  </a:lnTo>
                  <a:lnTo>
                    <a:pt x="7645" y="5520"/>
                  </a:lnTo>
                  <a:lnTo>
                    <a:pt x="7645" y="5642"/>
                  </a:lnTo>
                  <a:lnTo>
                    <a:pt x="7059" y="8500"/>
                  </a:lnTo>
                  <a:lnTo>
                    <a:pt x="6229" y="12334"/>
                  </a:lnTo>
                  <a:lnTo>
                    <a:pt x="7206" y="12334"/>
                  </a:lnTo>
                  <a:lnTo>
                    <a:pt x="7328" y="11797"/>
                  </a:lnTo>
                  <a:lnTo>
                    <a:pt x="7499" y="11284"/>
                  </a:lnTo>
                  <a:lnTo>
                    <a:pt x="7694" y="10796"/>
                  </a:lnTo>
                  <a:lnTo>
                    <a:pt x="7914" y="10356"/>
                  </a:lnTo>
                  <a:lnTo>
                    <a:pt x="8158" y="9941"/>
                  </a:lnTo>
                  <a:lnTo>
                    <a:pt x="8402" y="9526"/>
                  </a:lnTo>
                  <a:lnTo>
                    <a:pt x="8940" y="8744"/>
                  </a:lnTo>
                  <a:lnTo>
                    <a:pt x="9208" y="8353"/>
                  </a:lnTo>
                  <a:lnTo>
                    <a:pt x="9453" y="7963"/>
                  </a:lnTo>
                  <a:lnTo>
                    <a:pt x="9672" y="7572"/>
                  </a:lnTo>
                  <a:lnTo>
                    <a:pt x="9892" y="7132"/>
                  </a:lnTo>
                  <a:lnTo>
                    <a:pt x="10063" y="6693"/>
                  </a:lnTo>
                  <a:lnTo>
                    <a:pt x="10185" y="6204"/>
                  </a:lnTo>
                  <a:lnTo>
                    <a:pt x="10259" y="5691"/>
                  </a:lnTo>
                  <a:lnTo>
                    <a:pt x="10283" y="5423"/>
                  </a:lnTo>
                  <a:lnTo>
                    <a:pt x="10307" y="5154"/>
                  </a:lnTo>
                  <a:lnTo>
                    <a:pt x="10259" y="4617"/>
                  </a:lnTo>
                  <a:lnTo>
                    <a:pt x="10185" y="4104"/>
                  </a:lnTo>
                  <a:lnTo>
                    <a:pt x="10063" y="3615"/>
                  </a:lnTo>
                  <a:lnTo>
                    <a:pt x="9892" y="3151"/>
                  </a:lnTo>
                  <a:lnTo>
                    <a:pt x="9672" y="2687"/>
                  </a:lnTo>
                  <a:lnTo>
                    <a:pt x="9428" y="2272"/>
                  </a:lnTo>
                  <a:lnTo>
                    <a:pt x="9111" y="1881"/>
                  </a:lnTo>
                  <a:lnTo>
                    <a:pt x="8793" y="1515"/>
                  </a:lnTo>
                  <a:lnTo>
                    <a:pt x="8427" y="1173"/>
                  </a:lnTo>
                  <a:lnTo>
                    <a:pt x="8036" y="880"/>
                  </a:lnTo>
                  <a:lnTo>
                    <a:pt x="7596" y="636"/>
                  </a:lnTo>
                  <a:lnTo>
                    <a:pt x="7157" y="416"/>
                  </a:lnTo>
                  <a:lnTo>
                    <a:pt x="6693" y="245"/>
                  </a:lnTo>
                  <a:lnTo>
                    <a:pt x="6180" y="98"/>
                  </a:lnTo>
                  <a:lnTo>
                    <a:pt x="5691" y="25"/>
                  </a:lnTo>
                  <a:lnTo>
                    <a:pt x="515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34" name="Google Shape;834;p47"/>
          <p:cNvGrpSpPr/>
          <p:nvPr/>
        </p:nvGrpSpPr>
        <p:grpSpPr>
          <a:xfrm>
            <a:off x="477889" y="2615840"/>
            <a:ext cx="109265" cy="398166"/>
            <a:chOff x="727175" y="2957625"/>
            <a:chExt cx="130700" cy="476275"/>
          </a:xfrm>
          <a:solidFill>
            <a:schemeClr val="tx1"/>
          </a:solidFill>
        </p:grpSpPr>
        <p:sp>
          <p:nvSpPr>
            <p:cNvPr id="835" name="Google Shape;835;p47"/>
            <p:cNvSpPr/>
            <p:nvPr/>
          </p:nvSpPr>
          <p:spPr>
            <a:xfrm>
              <a:off x="727175" y="2957625"/>
              <a:ext cx="130700" cy="476275"/>
            </a:xfrm>
            <a:custGeom>
              <a:avLst/>
              <a:gdLst/>
              <a:ahLst/>
              <a:cxnLst/>
              <a:rect l="l" t="t" r="r" b="b"/>
              <a:pathLst>
                <a:path w="5228" h="19051" extrusionOk="0">
                  <a:moveTo>
                    <a:pt x="2614" y="489"/>
                  </a:moveTo>
                  <a:lnTo>
                    <a:pt x="2858" y="538"/>
                  </a:lnTo>
                  <a:lnTo>
                    <a:pt x="3102" y="611"/>
                  </a:lnTo>
                  <a:lnTo>
                    <a:pt x="3322" y="709"/>
                  </a:lnTo>
                  <a:lnTo>
                    <a:pt x="3493" y="880"/>
                  </a:lnTo>
                  <a:lnTo>
                    <a:pt x="3664" y="1051"/>
                  </a:lnTo>
                  <a:lnTo>
                    <a:pt x="3762" y="1270"/>
                  </a:lnTo>
                  <a:lnTo>
                    <a:pt x="3835" y="1490"/>
                  </a:lnTo>
                  <a:lnTo>
                    <a:pt x="3859" y="1759"/>
                  </a:lnTo>
                  <a:lnTo>
                    <a:pt x="3859" y="14483"/>
                  </a:lnTo>
                  <a:lnTo>
                    <a:pt x="3884" y="14581"/>
                  </a:lnTo>
                  <a:lnTo>
                    <a:pt x="3908" y="14679"/>
                  </a:lnTo>
                  <a:lnTo>
                    <a:pt x="3957" y="14776"/>
                  </a:lnTo>
                  <a:lnTo>
                    <a:pt x="4030" y="14850"/>
                  </a:lnTo>
                  <a:lnTo>
                    <a:pt x="4177" y="14996"/>
                  </a:lnTo>
                  <a:lnTo>
                    <a:pt x="4324" y="15167"/>
                  </a:lnTo>
                  <a:lnTo>
                    <a:pt x="4446" y="15363"/>
                  </a:lnTo>
                  <a:lnTo>
                    <a:pt x="4543" y="15558"/>
                  </a:lnTo>
                  <a:lnTo>
                    <a:pt x="4641" y="15778"/>
                  </a:lnTo>
                  <a:lnTo>
                    <a:pt x="4690" y="15973"/>
                  </a:lnTo>
                  <a:lnTo>
                    <a:pt x="4714" y="16193"/>
                  </a:lnTo>
                  <a:lnTo>
                    <a:pt x="4739" y="16437"/>
                  </a:lnTo>
                  <a:lnTo>
                    <a:pt x="4714" y="16633"/>
                  </a:lnTo>
                  <a:lnTo>
                    <a:pt x="4690" y="16852"/>
                  </a:lnTo>
                  <a:lnTo>
                    <a:pt x="4641" y="17048"/>
                  </a:lnTo>
                  <a:lnTo>
                    <a:pt x="4568" y="17243"/>
                  </a:lnTo>
                  <a:lnTo>
                    <a:pt x="4470" y="17438"/>
                  </a:lnTo>
                  <a:lnTo>
                    <a:pt x="4372" y="17609"/>
                  </a:lnTo>
                  <a:lnTo>
                    <a:pt x="4250" y="17780"/>
                  </a:lnTo>
                  <a:lnTo>
                    <a:pt x="4104" y="17927"/>
                  </a:lnTo>
                  <a:lnTo>
                    <a:pt x="3957" y="18073"/>
                  </a:lnTo>
                  <a:lnTo>
                    <a:pt x="3811" y="18196"/>
                  </a:lnTo>
                  <a:lnTo>
                    <a:pt x="3615" y="18293"/>
                  </a:lnTo>
                  <a:lnTo>
                    <a:pt x="3444" y="18391"/>
                  </a:lnTo>
                  <a:lnTo>
                    <a:pt x="3249" y="18464"/>
                  </a:lnTo>
                  <a:lnTo>
                    <a:pt x="3029" y="18513"/>
                  </a:lnTo>
                  <a:lnTo>
                    <a:pt x="2834" y="18538"/>
                  </a:lnTo>
                  <a:lnTo>
                    <a:pt x="2614" y="18562"/>
                  </a:lnTo>
                  <a:lnTo>
                    <a:pt x="2394" y="18538"/>
                  </a:lnTo>
                  <a:lnTo>
                    <a:pt x="2174" y="18513"/>
                  </a:lnTo>
                  <a:lnTo>
                    <a:pt x="1979" y="18464"/>
                  </a:lnTo>
                  <a:lnTo>
                    <a:pt x="1784" y="18391"/>
                  </a:lnTo>
                  <a:lnTo>
                    <a:pt x="1613" y="18293"/>
                  </a:lnTo>
                  <a:lnTo>
                    <a:pt x="1417" y="18196"/>
                  </a:lnTo>
                  <a:lnTo>
                    <a:pt x="1271" y="18073"/>
                  </a:lnTo>
                  <a:lnTo>
                    <a:pt x="1124" y="17927"/>
                  </a:lnTo>
                  <a:lnTo>
                    <a:pt x="978" y="17780"/>
                  </a:lnTo>
                  <a:lnTo>
                    <a:pt x="855" y="17609"/>
                  </a:lnTo>
                  <a:lnTo>
                    <a:pt x="758" y="17438"/>
                  </a:lnTo>
                  <a:lnTo>
                    <a:pt x="660" y="17243"/>
                  </a:lnTo>
                  <a:lnTo>
                    <a:pt x="587" y="17048"/>
                  </a:lnTo>
                  <a:lnTo>
                    <a:pt x="538" y="16852"/>
                  </a:lnTo>
                  <a:lnTo>
                    <a:pt x="514" y="16633"/>
                  </a:lnTo>
                  <a:lnTo>
                    <a:pt x="489" y="16437"/>
                  </a:lnTo>
                  <a:lnTo>
                    <a:pt x="514" y="16193"/>
                  </a:lnTo>
                  <a:lnTo>
                    <a:pt x="538" y="15973"/>
                  </a:lnTo>
                  <a:lnTo>
                    <a:pt x="587" y="15778"/>
                  </a:lnTo>
                  <a:lnTo>
                    <a:pt x="684" y="15558"/>
                  </a:lnTo>
                  <a:lnTo>
                    <a:pt x="782" y="15363"/>
                  </a:lnTo>
                  <a:lnTo>
                    <a:pt x="904" y="15167"/>
                  </a:lnTo>
                  <a:lnTo>
                    <a:pt x="1051" y="14996"/>
                  </a:lnTo>
                  <a:lnTo>
                    <a:pt x="1197" y="14850"/>
                  </a:lnTo>
                  <a:lnTo>
                    <a:pt x="1271" y="14776"/>
                  </a:lnTo>
                  <a:lnTo>
                    <a:pt x="1319" y="14679"/>
                  </a:lnTo>
                  <a:lnTo>
                    <a:pt x="1344" y="14581"/>
                  </a:lnTo>
                  <a:lnTo>
                    <a:pt x="1368" y="14483"/>
                  </a:lnTo>
                  <a:lnTo>
                    <a:pt x="1368" y="1759"/>
                  </a:lnTo>
                  <a:lnTo>
                    <a:pt x="1393" y="1490"/>
                  </a:lnTo>
                  <a:lnTo>
                    <a:pt x="1466" y="1270"/>
                  </a:lnTo>
                  <a:lnTo>
                    <a:pt x="1564" y="1051"/>
                  </a:lnTo>
                  <a:lnTo>
                    <a:pt x="1735" y="880"/>
                  </a:lnTo>
                  <a:lnTo>
                    <a:pt x="1906" y="709"/>
                  </a:lnTo>
                  <a:lnTo>
                    <a:pt x="2125" y="611"/>
                  </a:lnTo>
                  <a:lnTo>
                    <a:pt x="2370" y="538"/>
                  </a:lnTo>
                  <a:lnTo>
                    <a:pt x="2614" y="489"/>
                  </a:lnTo>
                  <a:close/>
                  <a:moveTo>
                    <a:pt x="2614" y="0"/>
                  </a:moveTo>
                  <a:lnTo>
                    <a:pt x="2443" y="25"/>
                  </a:lnTo>
                  <a:lnTo>
                    <a:pt x="2272" y="49"/>
                  </a:lnTo>
                  <a:lnTo>
                    <a:pt x="2101" y="98"/>
                  </a:lnTo>
                  <a:lnTo>
                    <a:pt x="1930" y="147"/>
                  </a:lnTo>
                  <a:lnTo>
                    <a:pt x="1784" y="220"/>
                  </a:lnTo>
                  <a:lnTo>
                    <a:pt x="1637" y="318"/>
                  </a:lnTo>
                  <a:lnTo>
                    <a:pt x="1515" y="416"/>
                  </a:lnTo>
                  <a:lnTo>
                    <a:pt x="1393" y="513"/>
                  </a:lnTo>
                  <a:lnTo>
                    <a:pt x="1271" y="635"/>
                  </a:lnTo>
                  <a:lnTo>
                    <a:pt x="1173" y="782"/>
                  </a:lnTo>
                  <a:lnTo>
                    <a:pt x="1075" y="928"/>
                  </a:lnTo>
                  <a:lnTo>
                    <a:pt x="1002" y="1075"/>
                  </a:lnTo>
                  <a:lnTo>
                    <a:pt x="953" y="1246"/>
                  </a:lnTo>
                  <a:lnTo>
                    <a:pt x="904" y="1393"/>
                  </a:lnTo>
                  <a:lnTo>
                    <a:pt x="880" y="1588"/>
                  </a:lnTo>
                  <a:lnTo>
                    <a:pt x="880" y="1759"/>
                  </a:lnTo>
                  <a:lnTo>
                    <a:pt x="880" y="14483"/>
                  </a:lnTo>
                  <a:lnTo>
                    <a:pt x="684" y="14679"/>
                  </a:lnTo>
                  <a:lnTo>
                    <a:pt x="514" y="14874"/>
                  </a:lnTo>
                  <a:lnTo>
                    <a:pt x="367" y="15094"/>
                  </a:lnTo>
                  <a:lnTo>
                    <a:pt x="245" y="15338"/>
                  </a:lnTo>
                  <a:lnTo>
                    <a:pt x="147" y="15607"/>
                  </a:lnTo>
                  <a:lnTo>
                    <a:pt x="74" y="15875"/>
                  </a:lnTo>
                  <a:lnTo>
                    <a:pt x="25" y="16144"/>
                  </a:lnTo>
                  <a:lnTo>
                    <a:pt x="1" y="16437"/>
                  </a:lnTo>
                  <a:lnTo>
                    <a:pt x="25" y="16681"/>
                  </a:lnTo>
                  <a:lnTo>
                    <a:pt x="49" y="16950"/>
                  </a:lnTo>
                  <a:lnTo>
                    <a:pt x="123" y="17194"/>
                  </a:lnTo>
                  <a:lnTo>
                    <a:pt x="196" y="17438"/>
                  </a:lnTo>
                  <a:lnTo>
                    <a:pt x="318" y="17683"/>
                  </a:lnTo>
                  <a:lnTo>
                    <a:pt x="440" y="17878"/>
                  </a:lnTo>
                  <a:lnTo>
                    <a:pt x="611" y="18098"/>
                  </a:lnTo>
                  <a:lnTo>
                    <a:pt x="758" y="18269"/>
                  </a:lnTo>
                  <a:lnTo>
                    <a:pt x="953" y="18440"/>
                  </a:lnTo>
                  <a:lnTo>
                    <a:pt x="1149" y="18586"/>
                  </a:lnTo>
                  <a:lnTo>
                    <a:pt x="1368" y="18733"/>
                  </a:lnTo>
                  <a:lnTo>
                    <a:pt x="1588" y="18831"/>
                  </a:lnTo>
                  <a:lnTo>
                    <a:pt x="1832" y="18928"/>
                  </a:lnTo>
                  <a:lnTo>
                    <a:pt x="2077" y="18977"/>
                  </a:lnTo>
                  <a:lnTo>
                    <a:pt x="2345" y="19026"/>
                  </a:lnTo>
                  <a:lnTo>
                    <a:pt x="2614" y="19050"/>
                  </a:lnTo>
                  <a:lnTo>
                    <a:pt x="2883" y="19026"/>
                  </a:lnTo>
                  <a:lnTo>
                    <a:pt x="3151" y="18977"/>
                  </a:lnTo>
                  <a:lnTo>
                    <a:pt x="3395" y="18928"/>
                  </a:lnTo>
                  <a:lnTo>
                    <a:pt x="3640" y="18831"/>
                  </a:lnTo>
                  <a:lnTo>
                    <a:pt x="3859" y="18733"/>
                  </a:lnTo>
                  <a:lnTo>
                    <a:pt x="4079" y="18586"/>
                  </a:lnTo>
                  <a:lnTo>
                    <a:pt x="4275" y="18440"/>
                  </a:lnTo>
                  <a:lnTo>
                    <a:pt x="4470" y="18269"/>
                  </a:lnTo>
                  <a:lnTo>
                    <a:pt x="4617" y="18098"/>
                  </a:lnTo>
                  <a:lnTo>
                    <a:pt x="4788" y="17878"/>
                  </a:lnTo>
                  <a:lnTo>
                    <a:pt x="4910" y="17683"/>
                  </a:lnTo>
                  <a:lnTo>
                    <a:pt x="5032" y="17438"/>
                  </a:lnTo>
                  <a:lnTo>
                    <a:pt x="5105" y="17194"/>
                  </a:lnTo>
                  <a:lnTo>
                    <a:pt x="5178" y="16950"/>
                  </a:lnTo>
                  <a:lnTo>
                    <a:pt x="5203" y="16681"/>
                  </a:lnTo>
                  <a:lnTo>
                    <a:pt x="5227" y="16437"/>
                  </a:lnTo>
                  <a:lnTo>
                    <a:pt x="5203" y="16144"/>
                  </a:lnTo>
                  <a:lnTo>
                    <a:pt x="5154" y="15875"/>
                  </a:lnTo>
                  <a:lnTo>
                    <a:pt x="5081" y="15607"/>
                  </a:lnTo>
                  <a:lnTo>
                    <a:pt x="4983" y="15338"/>
                  </a:lnTo>
                  <a:lnTo>
                    <a:pt x="4861" y="15094"/>
                  </a:lnTo>
                  <a:lnTo>
                    <a:pt x="4714" y="14874"/>
                  </a:lnTo>
                  <a:lnTo>
                    <a:pt x="4543" y="14679"/>
                  </a:lnTo>
                  <a:lnTo>
                    <a:pt x="4348" y="14483"/>
                  </a:lnTo>
                  <a:lnTo>
                    <a:pt x="4348" y="1759"/>
                  </a:lnTo>
                  <a:lnTo>
                    <a:pt x="4348" y="1588"/>
                  </a:lnTo>
                  <a:lnTo>
                    <a:pt x="4324" y="1393"/>
                  </a:lnTo>
                  <a:lnTo>
                    <a:pt x="4275" y="1246"/>
                  </a:lnTo>
                  <a:lnTo>
                    <a:pt x="4226" y="1075"/>
                  </a:lnTo>
                  <a:lnTo>
                    <a:pt x="4153" y="928"/>
                  </a:lnTo>
                  <a:lnTo>
                    <a:pt x="4055" y="782"/>
                  </a:lnTo>
                  <a:lnTo>
                    <a:pt x="3957" y="635"/>
                  </a:lnTo>
                  <a:lnTo>
                    <a:pt x="3835" y="513"/>
                  </a:lnTo>
                  <a:lnTo>
                    <a:pt x="3713" y="416"/>
                  </a:lnTo>
                  <a:lnTo>
                    <a:pt x="3591" y="318"/>
                  </a:lnTo>
                  <a:lnTo>
                    <a:pt x="3444" y="220"/>
                  </a:lnTo>
                  <a:lnTo>
                    <a:pt x="3298" y="147"/>
                  </a:lnTo>
                  <a:lnTo>
                    <a:pt x="3127" y="98"/>
                  </a:lnTo>
                  <a:lnTo>
                    <a:pt x="2956" y="49"/>
                  </a:lnTo>
                  <a:lnTo>
                    <a:pt x="2785" y="25"/>
                  </a:lnTo>
                  <a:lnTo>
                    <a:pt x="2614"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36" name="Google Shape;836;p47"/>
            <p:cNvSpPr/>
            <p:nvPr/>
          </p:nvSpPr>
          <p:spPr>
            <a:xfrm>
              <a:off x="751600" y="3090125"/>
              <a:ext cx="81850" cy="319350"/>
            </a:xfrm>
            <a:custGeom>
              <a:avLst/>
              <a:gdLst/>
              <a:ahLst/>
              <a:cxnLst/>
              <a:rect l="l" t="t" r="r" b="b"/>
              <a:pathLst>
                <a:path w="3274" h="12774" extrusionOk="0">
                  <a:moveTo>
                    <a:pt x="880" y="0"/>
                  </a:moveTo>
                  <a:lnTo>
                    <a:pt x="880" y="9183"/>
                  </a:lnTo>
                  <a:lnTo>
                    <a:pt x="855" y="9379"/>
                  </a:lnTo>
                  <a:lnTo>
                    <a:pt x="782" y="9574"/>
                  </a:lnTo>
                  <a:lnTo>
                    <a:pt x="684" y="9745"/>
                  </a:lnTo>
                  <a:lnTo>
                    <a:pt x="538" y="9916"/>
                  </a:lnTo>
                  <a:lnTo>
                    <a:pt x="416" y="10038"/>
                  </a:lnTo>
                  <a:lnTo>
                    <a:pt x="318" y="10160"/>
                  </a:lnTo>
                  <a:lnTo>
                    <a:pt x="220" y="10307"/>
                  </a:lnTo>
                  <a:lnTo>
                    <a:pt x="147" y="10453"/>
                  </a:lnTo>
                  <a:lnTo>
                    <a:pt x="74" y="10624"/>
                  </a:lnTo>
                  <a:lnTo>
                    <a:pt x="49" y="10795"/>
                  </a:lnTo>
                  <a:lnTo>
                    <a:pt x="1" y="10966"/>
                  </a:lnTo>
                  <a:lnTo>
                    <a:pt x="1" y="11137"/>
                  </a:lnTo>
                  <a:lnTo>
                    <a:pt x="1" y="11284"/>
                  </a:lnTo>
                  <a:lnTo>
                    <a:pt x="25" y="11455"/>
                  </a:lnTo>
                  <a:lnTo>
                    <a:pt x="74" y="11601"/>
                  </a:lnTo>
                  <a:lnTo>
                    <a:pt x="123" y="11772"/>
                  </a:lnTo>
                  <a:lnTo>
                    <a:pt x="196" y="11894"/>
                  </a:lnTo>
                  <a:lnTo>
                    <a:pt x="294" y="12041"/>
                  </a:lnTo>
                  <a:lnTo>
                    <a:pt x="367" y="12163"/>
                  </a:lnTo>
                  <a:lnTo>
                    <a:pt x="489" y="12285"/>
                  </a:lnTo>
                  <a:lnTo>
                    <a:pt x="587" y="12383"/>
                  </a:lnTo>
                  <a:lnTo>
                    <a:pt x="733" y="12480"/>
                  </a:lnTo>
                  <a:lnTo>
                    <a:pt x="855" y="12554"/>
                  </a:lnTo>
                  <a:lnTo>
                    <a:pt x="1002" y="12627"/>
                  </a:lnTo>
                  <a:lnTo>
                    <a:pt x="1148" y="12700"/>
                  </a:lnTo>
                  <a:lnTo>
                    <a:pt x="1319" y="12725"/>
                  </a:lnTo>
                  <a:lnTo>
                    <a:pt x="1466" y="12749"/>
                  </a:lnTo>
                  <a:lnTo>
                    <a:pt x="1637" y="12773"/>
                  </a:lnTo>
                  <a:lnTo>
                    <a:pt x="1808" y="12749"/>
                  </a:lnTo>
                  <a:lnTo>
                    <a:pt x="1954" y="12725"/>
                  </a:lnTo>
                  <a:lnTo>
                    <a:pt x="2125" y="12700"/>
                  </a:lnTo>
                  <a:lnTo>
                    <a:pt x="2272" y="12627"/>
                  </a:lnTo>
                  <a:lnTo>
                    <a:pt x="2418" y="12554"/>
                  </a:lnTo>
                  <a:lnTo>
                    <a:pt x="2541" y="12480"/>
                  </a:lnTo>
                  <a:lnTo>
                    <a:pt x="2687" y="12383"/>
                  </a:lnTo>
                  <a:lnTo>
                    <a:pt x="2785" y="12285"/>
                  </a:lnTo>
                  <a:lnTo>
                    <a:pt x="2907" y="12163"/>
                  </a:lnTo>
                  <a:lnTo>
                    <a:pt x="2980" y="12041"/>
                  </a:lnTo>
                  <a:lnTo>
                    <a:pt x="3078" y="11894"/>
                  </a:lnTo>
                  <a:lnTo>
                    <a:pt x="3151" y="11772"/>
                  </a:lnTo>
                  <a:lnTo>
                    <a:pt x="3200" y="11601"/>
                  </a:lnTo>
                  <a:lnTo>
                    <a:pt x="3249" y="11455"/>
                  </a:lnTo>
                  <a:lnTo>
                    <a:pt x="3273" y="11284"/>
                  </a:lnTo>
                  <a:lnTo>
                    <a:pt x="3273" y="11137"/>
                  </a:lnTo>
                  <a:lnTo>
                    <a:pt x="3273" y="10966"/>
                  </a:lnTo>
                  <a:lnTo>
                    <a:pt x="3224" y="10795"/>
                  </a:lnTo>
                  <a:lnTo>
                    <a:pt x="3200" y="10624"/>
                  </a:lnTo>
                  <a:lnTo>
                    <a:pt x="3127" y="10453"/>
                  </a:lnTo>
                  <a:lnTo>
                    <a:pt x="3053" y="10307"/>
                  </a:lnTo>
                  <a:lnTo>
                    <a:pt x="2956" y="10160"/>
                  </a:lnTo>
                  <a:lnTo>
                    <a:pt x="2858" y="10038"/>
                  </a:lnTo>
                  <a:lnTo>
                    <a:pt x="2736" y="9916"/>
                  </a:lnTo>
                  <a:lnTo>
                    <a:pt x="2589" y="9745"/>
                  </a:lnTo>
                  <a:lnTo>
                    <a:pt x="2492" y="9574"/>
                  </a:lnTo>
                  <a:lnTo>
                    <a:pt x="2418" y="9379"/>
                  </a:lnTo>
                  <a:lnTo>
                    <a:pt x="2394" y="9183"/>
                  </a:lnTo>
                  <a:lnTo>
                    <a:pt x="2394" y="8255"/>
                  </a:lnTo>
                  <a:lnTo>
                    <a:pt x="2052" y="8255"/>
                  </a:lnTo>
                  <a:lnTo>
                    <a:pt x="1954" y="8231"/>
                  </a:lnTo>
                  <a:lnTo>
                    <a:pt x="1881" y="8182"/>
                  </a:lnTo>
                  <a:lnTo>
                    <a:pt x="1832" y="8109"/>
                  </a:lnTo>
                  <a:lnTo>
                    <a:pt x="1808" y="8011"/>
                  </a:lnTo>
                  <a:lnTo>
                    <a:pt x="1832" y="7913"/>
                  </a:lnTo>
                  <a:lnTo>
                    <a:pt x="1881" y="7840"/>
                  </a:lnTo>
                  <a:lnTo>
                    <a:pt x="1954" y="7791"/>
                  </a:lnTo>
                  <a:lnTo>
                    <a:pt x="2052" y="7767"/>
                  </a:lnTo>
                  <a:lnTo>
                    <a:pt x="2394" y="7767"/>
                  </a:lnTo>
                  <a:lnTo>
                    <a:pt x="2394" y="6912"/>
                  </a:lnTo>
                  <a:lnTo>
                    <a:pt x="2052" y="6912"/>
                  </a:lnTo>
                  <a:lnTo>
                    <a:pt x="1954" y="6888"/>
                  </a:lnTo>
                  <a:lnTo>
                    <a:pt x="1881" y="6839"/>
                  </a:lnTo>
                  <a:lnTo>
                    <a:pt x="1832" y="6765"/>
                  </a:lnTo>
                  <a:lnTo>
                    <a:pt x="1808" y="6668"/>
                  </a:lnTo>
                  <a:lnTo>
                    <a:pt x="1832" y="6570"/>
                  </a:lnTo>
                  <a:lnTo>
                    <a:pt x="1881" y="6497"/>
                  </a:lnTo>
                  <a:lnTo>
                    <a:pt x="1954" y="6448"/>
                  </a:lnTo>
                  <a:lnTo>
                    <a:pt x="2052" y="6423"/>
                  </a:lnTo>
                  <a:lnTo>
                    <a:pt x="2394" y="6423"/>
                  </a:lnTo>
                  <a:lnTo>
                    <a:pt x="2394" y="5569"/>
                  </a:lnTo>
                  <a:lnTo>
                    <a:pt x="2052" y="5569"/>
                  </a:lnTo>
                  <a:lnTo>
                    <a:pt x="1954" y="5544"/>
                  </a:lnTo>
                  <a:lnTo>
                    <a:pt x="1881" y="5495"/>
                  </a:lnTo>
                  <a:lnTo>
                    <a:pt x="1832" y="5422"/>
                  </a:lnTo>
                  <a:lnTo>
                    <a:pt x="1808" y="5324"/>
                  </a:lnTo>
                  <a:lnTo>
                    <a:pt x="1832" y="5227"/>
                  </a:lnTo>
                  <a:lnTo>
                    <a:pt x="1881" y="5153"/>
                  </a:lnTo>
                  <a:lnTo>
                    <a:pt x="1954" y="5105"/>
                  </a:lnTo>
                  <a:lnTo>
                    <a:pt x="2052" y="5080"/>
                  </a:lnTo>
                  <a:lnTo>
                    <a:pt x="2394" y="5080"/>
                  </a:lnTo>
                  <a:lnTo>
                    <a:pt x="2394" y="4225"/>
                  </a:lnTo>
                  <a:lnTo>
                    <a:pt x="2052" y="4225"/>
                  </a:lnTo>
                  <a:lnTo>
                    <a:pt x="1954" y="4201"/>
                  </a:lnTo>
                  <a:lnTo>
                    <a:pt x="1881" y="4152"/>
                  </a:lnTo>
                  <a:lnTo>
                    <a:pt x="1832" y="4079"/>
                  </a:lnTo>
                  <a:lnTo>
                    <a:pt x="1808" y="3981"/>
                  </a:lnTo>
                  <a:lnTo>
                    <a:pt x="1832" y="3883"/>
                  </a:lnTo>
                  <a:lnTo>
                    <a:pt x="1881" y="3810"/>
                  </a:lnTo>
                  <a:lnTo>
                    <a:pt x="1954" y="3761"/>
                  </a:lnTo>
                  <a:lnTo>
                    <a:pt x="2052" y="3737"/>
                  </a:lnTo>
                  <a:lnTo>
                    <a:pt x="2394" y="3737"/>
                  </a:lnTo>
                  <a:lnTo>
                    <a:pt x="2394" y="2882"/>
                  </a:lnTo>
                  <a:lnTo>
                    <a:pt x="2052" y="2882"/>
                  </a:lnTo>
                  <a:lnTo>
                    <a:pt x="1954" y="2858"/>
                  </a:lnTo>
                  <a:lnTo>
                    <a:pt x="1881" y="2809"/>
                  </a:lnTo>
                  <a:lnTo>
                    <a:pt x="1832" y="2736"/>
                  </a:lnTo>
                  <a:lnTo>
                    <a:pt x="1808" y="2638"/>
                  </a:lnTo>
                  <a:lnTo>
                    <a:pt x="1832" y="2540"/>
                  </a:lnTo>
                  <a:lnTo>
                    <a:pt x="1881" y="2467"/>
                  </a:lnTo>
                  <a:lnTo>
                    <a:pt x="1954" y="2418"/>
                  </a:lnTo>
                  <a:lnTo>
                    <a:pt x="2052" y="2394"/>
                  </a:lnTo>
                  <a:lnTo>
                    <a:pt x="2394" y="2394"/>
                  </a:lnTo>
                  <a:lnTo>
                    <a:pt x="2394" y="1539"/>
                  </a:lnTo>
                  <a:lnTo>
                    <a:pt x="2052" y="1539"/>
                  </a:lnTo>
                  <a:lnTo>
                    <a:pt x="1954" y="1514"/>
                  </a:lnTo>
                  <a:lnTo>
                    <a:pt x="1881" y="1466"/>
                  </a:lnTo>
                  <a:lnTo>
                    <a:pt x="1832" y="1392"/>
                  </a:lnTo>
                  <a:lnTo>
                    <a:pt x="1808" y="1295"/>
                  </a:lnTo>
                  <a:lnTo>
                    <a:pt x="1832" y="1197"/>
                  </a:lnTo>
                  <a:lnTo>
                    <a:pt x="1881" y="1124"/>
                  </a:lnTo>
                  <a:lnTo>
                    <a:pt x="1954" y="1075"/>
                  </a:lnTo>
                  <a:lnTo>
                    <a:pt x="2052" y="1050"/>
                  </a:lnTo>
                  <a:lnTo>
                    <a:pt x="2394" y="1050"/>
                  </a:lnTo>
                  <a:lnTo>
                    <a:pt x="2394"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837" name="Google Shape;837;p47"/>
          <p:cNvSpPr/>
          <p:nvPr/>
        </p:nvSpPr>
        <p:spPr>
          <a:xfrm>
            <a:off x="1492208" y="2600114"/>
            <a:ext cx="334860" cy="429809"/>
          </a:xfrm>
          <a:custGeom>
            <a:avLst/>
            <a:gdLst/>
            <a:ahLst/>
            <a:cxnLst/>
            <a:rect l="l" t="t" r="r" b="b"/>
            <a:pathLst>
              <a:path w="16022" h="20565" extrusionOk="0">
                <a:moveTo>
                  <a:pt x="14434" y="1588"/>
                </a:moveTo>
                <a:lnTo>
                  <a:pt x="14434" y="17683"/>
                </a:lnTo>
                <a:lnTo>
                  <a:pt x="1588" y="17683"/>
                </a:lnTo>
                <a:lnTo>
                  <a:pt x="1588" y="1588"/>
                </a:lnTo>
                <a:close/>
                <a:moveTo>
                  <a:pt x="8011" y="18293"/>
                </a:moveTo>
                <a:lnTo>
                  <a:pt x="8182" y="18318"/>
                </a:lnTo>
                <a:lnTo>
                  <a:pt x="8328" y="18366"/>
                </a:lnTo>
                <a:lnTo>
                  <a:pt x="8475" y="18440"/>
                </a:lnTo>
                <a:lnTo>
                  <a:pt x="8597" y="18537"/>
                </a:lnTo>
                <a:lnTo>
                  <a:pt x="8695" y="18660"/>
                </a:lnTo>
                <a:lnTo>
                  <a:pt x="8768" y="18806"/>
                </a:lnTo>
                <a:lnTo>
                  <a:pt x="8817" y="18953"/>
                </a:lnTo>
                <a:lnTo>
                  <a:pt x="8841" y="19124"/>
                </a:lnTo>
                <a:lnTo>
                  <a:pt x="8817" y="19295"/>
                </a:lnTo>
                <a:lnTo>
                  <a:pt x="8768" y="19441"/>
                </a:lnTo>
                <a:lnTo>
                  <a:pt x="8695" y="19588"/>
                </a:lnTo>
                <a:lnTo>
                  <a:pt x="8597" y="19710"/>
                </a:lnTo>
                <a:lnTo>
                  <a:pt x="8475" y="19807"/>
                </a:lnTo>
                <a:lnTo>
                  <a:pt x="8328" y="19881"/>
                </a:lnTo>
                <a:lnTo>
                  <a:pt x="8182" y="19930"/>
                </a:lnTo>
                <a:lnTo>
                  <a:pt x="8011" y="19954"/>
                </a:lnTo>
                <a:lnTo>
                  <a:pt x="7840" y="19930"/>
                </a:lnTo>
                <a:lnTo>
                  <a:pt x="7693" y="19881"/>
                </a:lnTo>
                <a:lnTo>
                  <a:pt x="7547" y="19807"/>
                </a:lnTo>
                <a:lnTo>
                  <a:pt x="7425" y="19710"/>
                </a:lnTo>
                <a:lnTo>
                  <a:pt x="7327" y="19588"/>
                </a:lnTo>
                <a:lnTo>
                  <a:pt x="7254" y="19441"/>
                </a:lnTo>
                <a:lnTo>
                  <a:pt x="7205" y="19295"/>
                </a:lnTo>
                <a:lnTo>
                  <a:pt x="7181" y="19124"/>
                </a:lnTo>
                <a:lnTo>
                  <a:pt x="7205" y="18953"/>
                </a:lnTo>
                <a:lnTo>
                  <a:pt x="7254" y="18806"/>
                </a:lnTo>
                <a:lnTo>
                  <a:pt x="7327" y="18660"/>
                </a:lnTo>
                <a:lnTo>
                  <a:pt x="7425" y="18537"/>
                </a:lnTo>
                <a:lnTo>
                  <a:pt x="7547" y="18440"/>
                </a:lnTo>
                <a:lnTo>
                  <a:pt x="7693" y="18366"/>
                </a:lnTo>
                <a:lnTo>
                  <a:pt x="7840" y="18318"/>
                </a:lnTo>
                <a:lnTo>
                  <a:pt x="8011" y="18293"/>
                </a:lnTo>
                <a:close/>
                <a:moveTo>
                  <a:pt x="1270" y="0"/>
                </a:moveTo>
                <a:lnTo>
                  <a:pt x="1026" y="25"/>
                </a:lnTo>
                <a:lnTo>
                  <a:pt x="782" y="98"/>
                </a:lnTo>
                <a:lnTo>
                  <a:pt x="562" y="220"/>
                </a:lnTo>
                <a:lnTo>
                  <a:pt x="367" y="367"/>
                </a:lnTo>
                <a:lnTo>
                  <a:pt x="220" y="562"/>
                </a:lnTo>
                <a:lnTo>
                  <a:pt x="98" y="782"/>
                </a:lnTo>
                <a:lnTo>
                  <a:pt x="25" y="1026"/>
                </a:lnTo>
                <a:lnTo>
                  <a:pt x="0" y="1295"/>
                </a:lnTo>
                <a:lnTo>
                  <a:pt x="0" y="19270"/>
                </a:lnTo>
                <a:lnTo>
                  <a:pt x="25" y="19539"/>
                </a:lnTo>
                <a:lnTo>
                  <a:pt x="98" y="19783"/>
                </a:lnTo>
                <a:lnTo>
                  <a:pt x="220" y="20003"/>
                </a:lnTo>
                <a:lnTo>
                  <a:pt x="367" y="20198"/>
                </a:lnTo>
                <a:lnTo>
                  <a:pt x="562" y="20345"/>
                </a:lnTo>
                <a:lnTo>
                  <a:pt x="782" y="20467"/>
                </a:lnTo>
                <a:lnTo>
                  <a:pt x="1026" y="20540"/>
                </a:lnTo>
                <a:lnTo>
                  <a:pt x="1270" y="20565"/>
                </a:lnTo>
                <a:lnTo>
                  <a:pt x="14752" y="20565"/>
                </a:lnTo>
                <a:lnTo>
                  <a:pt x="14996" y="20540"/>
                </a:lnTo>
                <a:lnTo>
                  <a:pt x="15240" y="20467"/>
                </a:lnTo>
                <a:lnTo>
                  <a:pt x="15460" y="20345"/>
                </a:lnTo>
                <a:lnTo>
                  <a:pt x="15655" y="20198"/>
                </a:lnTo>
                <a:lnTo>
                  <a:pt x="15802" y="20003"/>
                </a:lnTo>
                <a:lnTo>
                  <a:pt x="15924" y="19783"/>
                </a:lnTo>
                <a:lnTo>
                  <a:pt x="15997" y="19539"/>
                </a:lnTo>
                <a:lnTo>
                  <a:pt x="16022" y="19270"/>
                </a:lnTo>
                <a:lnTo>
                  <a:pt x="16022" y="1295"/>
                </a:lnTo>
                <a:lnTo>
                  <a:pt x="15997" y="1026"/>
                </a:lnTo>
                <a:lnTo>
                  <a:pt x="15924" y="782"/>
                </a:lnTo>
                <a:lnTo>
                  <a:pt x="15802" y="562"/>
                </a:lnTo>
                <a:lnTo>
                  <a:pt x="15655" y="367"/>
                </a:lnTo>
                <a:lnTo>
                  <a:pt x="15460" y="220"/>
                </a:lnTo>
                <a:lnTo>
                  <a:pt x="15240" y="98"/>
                </a:lnTo>
                <a:lnTo>
                  <a:pt x="14996" y="25"/>
                </a:lnTo>
                <a:lnTo>
                  <a:pt x="14752" y="0"/>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38" name="Google Shape;838;p47"/>
          <p:cNvSpPr/>
          <p:nvPr/>
        </p:nvSpPr>
        <p:spPr>
          <a:xfrm>
            <a:off x="972049" y="2600114"/>
            <a:ext cx="248083" cy="429809"/>
          </a:xfrm>
          <a:custGeom>
            <a:avLst/>
            <a:gdLst/>
            <a:ahLst/>
            <a:cxnLst/>
            <a:rect l="l" t="t" r="r" b="b"/>
            <a:pathLst>
              <a:path w="11870" h="20565" extrusionOk="0">
                <a:moveTo>
                  <a:pt x="6301" y="977"/>
                </a:moveTo>
                <a:lnTo>
                  <a:pt x="6423" y="1002"/>
                </a:lnTo>
                <a:lnTo>
                  <a:pt x="6497" y="1075"/>
                </a:lnTo>
                <a:lnTo>
                  <a:pt x="6570" y="1148"/>
                </a:lnTo>
                <a:lnTo>
                  <a:pt x="6594" y="1270"/>
                </a:lnTo>
                <a:lnTo>
                  <a:pt x="6570" y="1368"/>
                </a:lnTo>
                <a:lnTo>
                  <a:pt x="6497" y="1466"/>
                </a:lnTo>
                <a:lnTo>
                  <a:pt x="6423" y="1515"/>
                </a:lnTo>
                <a:lnTo>
                  <a:pt x="6301" y="1539"/>
                </a:lnTo>
                <a:lnTo>
                  <a:pt x="5569" y="1539"/>
                </a:lnTo>
                <a:lnTo>
                  <a:pt x="5446" y="1515"/>
                </a:lnTo>
                <a:lnTo>
                  <a:pt x="5373" y="1466"/>
                </a:lnTo>
                <a:lnTo>
                  <a:pt x="5300" y="1368"/>
                </a:lnTo>
                <a:lnTo>
                  <a:pt x="5276" y="1270"/>
                </a:lnTo>
                <a:lnTo>
                  <a:pt x="5300" y="1148"/>
                </a:lnTo>
                <a:lnTo>
                  <a:pt x="5373" y="1075"/>
                </a:lnTo>
                <a:lnTo>
                  <a:pt x="5446" y="1002"/>
                </a:lnTo>
                <a:lnTo>
                  <a:pt x="5569" y="977"/>
                </a:lnTo>
                <a:close/>
                <a:moveTo>
                  <a:pt x="10575" y="2565"/>
                </a:moveTo>
                <a:lnTo>
                  <a:pt x="10575" y="16706"/>
                </a:lnTo>
                <a:lnTo>
                  <a:pt x="1295" y="16706"/>
                </a:lnTo>
                <a:lnTo>
                  <a:pt x="1295" y="2565"/>
                </a:lnTo>
                <a:close/>
                <a:moveTo>
                  <a:pt x="5935" y="17780"/>
                </a:moveTo>
                <a:lnTo>
                  <a:pt x="6106" y="17805"/>
                </a:lnTo>
                <a:lnTo>
                  <a:pt x="6277" y="17854"/>
                </a:lnTo>
                <a:lnTo>
                  <a:pt x="6423" y="17927"/>
                </a:lnTo>
                <a:lnTo>
                  <a:pt x="6545" y="18025"/>
                </a:lnTo>
                <a:lnTo>
                  <a:pt x="6643" y="18147"/>
                </a:lnTo>
                <a:lnTo>
                  <a:pt x="6716" y="18293"/>
                </a:lnTo>
                <a:lnTo>
                  <a:pt x="6765" y="18464"/>
                </a:lnTo>
                <a:lnTo>
                  <a:pt x="6790" y="18635"/>
                </a:lnTo>
                <a:lnTo>
                  <a:pt x="6765" y="18806"/>
                </a:lnTo>
                <a:lnTo>
                  <a:pt x="6716" y="18977"/>
                </a:lnTo>
                <a:lnTo>
                  <a:pt x="6643" y="19124"/>
                </a:lnTo>
                <a:lnTo>
                  <a:pt x="6545" y="19246"/>
                </a:lnTo>
                <a:lnTo>
                  <a:pt x="6423" y="19343"/>
                </a:lnTo>
                <a:lnTo>
                  <a:pt x="6277" y="19417"/>
                </a:lnTo>
                <a:lnTo>
                  <a:pt x="6106" y="19465"/>
                </a:lnTo>
                <a:lnTo>
                  <a:pt x="5935" y="19490"/>
                </a:lnTo>
                <a:lnTo>
                  <a:pt x="5764" y="19465"/>
                </a:lnTo>
                <a:lnTo>
                  <a:pt x="5593" y="19417"/>
                </a:lnTo>
                <a:lnTo>
                  <a:pt x="5446" y="19343"/>
                </a:lnTo>
                <a:lnTo>
                  <a:pt x="5324" y="19246"/>
                </a:lnTo>
                <a:lnTo>
                  <a:pt x="5227" y="19124"/>
                </a:lnTo>
                <a:lnTo>
                  <a:pt x="5153" y="18977"/>
                </a:lnTo>
                <a:lnTo>
                  <a:pt x="5105" y="18806"/>
                </a:lnTo>
                <a:lnTo>
                  <a:pt x="5080" y="18635"/>
                </a:lnTo>
                <a:lnTo>
                  <a:pt x="5105" y="18464"/>
                </a:lnTo>
                <a:lnTo>
                  <a:pt x="5153" y="18293"/>
                </a:lnTo>
                <a:lnTo>
                  <a:pt x="5227" y="18147"/>
                </a:lnTo>
                <a:lnTo>
                  <a:pt x="5324" y="18025"/>
                </a:lnTo>
                <a:lnTo>
                  <a:pt x="5446" y="17927"/>
                </a:lnTo>
                <a:lnTo>
                  <a:pt x="5593" y="17854"/>
                </a:lnTo>
                <a:lnTo>
                  <a:pt x="5764" y="17805"/>
                </a:lnTo>
                <a:lnTo>
                  <a:pt x="5935" y="17780"/>
                </a:lnTo>
                <a:close/>
                <a:moveTo>
                  <a:pt x="1295" y="0"/>
                </a:moveTo>
                <a:lnTo>
                  <a:pt x="1026" y="25"/>
                </a:lnTo>
                <a:lnTo>
                  <a:pt x="782" y="98"/>
                </a:lnTo>
                <a:lnTo>
                  <a:pt x="562" y="220"/>
                </a:lnTo>
                <a:lnTo>
                  <a:pt x="366" y="367"/>
                </a:lnTo>
                <a:lnTo>
                  <a:pt x="220" y="562"/>
                </a:lnTo>
                <a:lnTo>
                  <a:pt x="98" y="782"/>
                </a:lnTo>
                <a:lnTo>
                  <a:pt x="25" y="1026"/>
                </a:lnTo>
                <a:lnTo>
                  <a:pt x="0" y="1295"/>
                </a:lnTo>
                <a:lnTo>
                  <a:pt x="0" y="19270"/>
                </a:lnTo>
                <a:lnTo>
                  <a:pt x="25" y="19539"/>
                </a:lnTo>
                <a:lnTo>
                  <a:pt x="98" y="19783"/>
                </a:lnTo>
                <a:lnTo>
                  <a:pt x="220" y="20003"/>
                </a:lnTo>
                <a:lnTo>
                  <a:pt x="366" y="20198"/>
                </a:lnTo>
                <a:lnTo>
                  <a:pt x="562" y="20345"/>
                </a:lnTo>
                <a:lnTo>
                  <a:pt x="782" y="20467"/>
                </a:lnTo>
                <a:lnTo>
                  <a:pt x="1026" y="20540"/>
                </a:lnTo>
                <a:lnTo>
                  <a:pt x="1295" y="20565"/>
                </a:lnTo>
                <a:lnTo>
                  <a:pt x="10575" y="20565"/>
                </a:lnTo>
                <a:lnTo>
                  <a:pt x="10844" y="20540"/>
                </a:lnTo>
                <a:lnTo>
                  <a:pt x="11088" y="20467"/>
                </a:lnTo>
                <a:lnTo>
                  <a:pt x="11308" y="20345"/>
                </a:lnTo>
                <a:lnTo>
                  <a:pt x="11503" y="20198"/>
                </a:lnTo>
                <a:lnTo>
                  <a:pt x="11650" y="20003"/>
                </a:lnTo>
                <a:lnTo>
                  <a:pt x="11772" y="19783"/>
                </a:lnTo>
                <a:lnTo>
                  <a:pt x="11845" y="19539"/>
                </a:lnTo>
                <a:lnTo>
                  <a:pt x="11870" y="19270"/>
                </a:lnTo>
                <a:lnTo>
                  <a:pt x="11870" y="1295"/>
                </a:lnTo>
                <a:lnTo>
                  <a:pt x="11845" y="1026"/>
                </a:lnTo>
                <a:lnTo>
                  <a:pt x="11772" y="782"/>
                </a:lnTo>
                <a:lnTo>
                  <a:pt x="11650" y="562"/>
                </a:lnTo>
                <a:lnTo>
                  <a:pt x="11503" y="367"/>
                </a:lnTo>
                <a:lnTo>
                  <a:pt x="11308" y="220"/>
                </a:lnTo>
                <a:lnTo>
                  <a:pt x="11088" y="98"/>
                </a:lnTo>
                <a:lnTo>
                  <a:pt x="10844" y="25"/>
                </a:lnTo>
                <a:lnTo>
                  <a:pt x="10575" y="0"/>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839" name="Google Shape;839;p47"/>
          <p:cNvGrpSpPr/>
          <p:nvPr/>
        </p:nvGrpSpPr>
        <p:grpSpPr>
          <a:xfrm>
            <a:off x="2029631" y="2628589"/>
            <a:ext cx="386943" cy="372647"/>
            <a:chOff x="2583325" y="2972875"/>
            <a:chExt cx="462850" cy="445750"/>
          </a:xfrm>
          <a:solidFill>
            <a:schemeClr val="tx1"/>
          </a:solidFill>
        </p:grpSpPr>
        <p:sp>
          <p:nvSpPr>
            <p:cNvPr id="840" name="Google Shape;840;p47"/>
            <p:cNvSpPr/>
            <p:nvPr/>
          </p:nvSpPr>
          <p:spPr>
            <a:xfrm>
              <a:off x="2701775" y="3323350"/>
              <a:ext cx="225950" cy="95275"/>
            </a:xfrm>
            <a:custGeom>
              <a:avLst/>
              <a:gdLst/>
              <a:ahLst/>
              <a:cxnLst/>
              <a:rect l="l" t="t" r="r" b="b"/>
              <a:pathLst>
                <a:path w="9038" h="3811" extrusionOk="0">
                  <a:moveTo>
                    <a:pt x="2956" y="1"/>
                  </a:moveTo>
                  <a:lnTo>
                    <a:pt x="2956" y="2956"/>
                  </a:lnTo>
                  <a:lnTo>
                    <a:pt x="685" y="2956"/>
                  </a:lnTo>
                  <a:lnTo>
                    <a:pt x="514" y="3005"/>
                  </a:lnTo>
                  <a:lnTo>
                    <a:pt x="367" y="3103"/>
                  </a:lnTo>
                  <a:lnTo>
                    <a:pt x="245" y="3200"/>
                  </a:lnTo>
                  <a:lnTo>
                    <a:pt x="147" y="3322"/>
                  </a:lnTo>
                  <a:lnTo>
                    <a:pt x="50" y="3469"/>
                  </a:lnTo>
                  <a:lnTo>
                    <a:pt x="1" y="3640"/>
                  </a:lnTo>
                  <a:lnTo>
                    <a:pt x="1" y="3811"/>
                  </a:lnTo>
                  <a:lnTo>
                    <a:pt x="9037" y="3811"/>
                  </a:lnTo>
                  <a:lnTo>
                    <a:pt x="9037" y="3640"/>
                  </a:lnTo>
                  <a:lnTo>
                    <a:pt x="8988" y="3469"/>
                  </a:lnTo>
                  <a:lnTo>
                    <a:pt x="8891" y="3322"/>
                  </a:lnTo>
                  <a:lnTo>
                    <a:pt x="8793" y="3200"/>
                  </a:lnTo>
                  <a:lnTo>
                    <a:pt x="8671" y="3103"/>
                  </a:lnTo>
                  <a:lnTo>
                    <a:pt x="8524" y="3005"/>
                  </a:lnTo>
                  <a:lnTo>
                    <a:pt x="8353" y="2956"/>
                  </a:lnTo>
                  <a:lnTo>
                    <a:pt x="6082" y="2956"/>
                  </a:lnTo>
                  <a:lnTo>
                    <a:pt x="608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41" name="Google Shape;841;p47"/>
            <p:cNvSpPr/>
            <p:nvPr/>
          </p:nvSpPr>
          <p:spPr>
            <a:xfrm>
              <a:off x="2583325" y="2972875"/>
              <a:ext cx="462850" cy="337075"/>
            </a:xfrm>
            <a:custGeom>
              <a:avLst/>
              <a:gdLst/>
              <a:ahLst/>
              <a:cxnLst/>
              <a:rect l="l" t="t" r="r" b="b"/>
              <a:pathLst>
                <a:path w="18514" h="13483" extrusionOk="0">
                  <a:moveTo>
                    <a:pt x="17048" y="1466"/>
                  </a:moveTo>
                  <a:lnTo>
                    <a:pt x="17048" y="12017"/>
                  </a:lnTo>
                  <a:lnTo>
                    <a:pt x="1466" y="12017"/>
                  </a:lnTo>
                  <a:lnTo>
                    <a:pt x="1466" y="1466"/>
                  </a:lnTo>
                  <a:close/>
                  <a:moveTo>
                    <a:pt x="391" y="1"/>
                  </a:moveTo>
                  <a:lnTo>
                    <a:pt x="318" y="50"/>
                  </a:lnTo>
                  <a:lnTo>
                    <a:pt x="220" y="74"/>
                  </a:lnTo>
                  <a:lnTo>
                    <a:pt x="147" y="148"/>
                  </a:lnTo>
                  <a:lnTo>
                    <a:pt x="98" y="221"/>
                  </a:lnTo>
                  <a:lnTo>
                    <a:pt x="49" y="294"/>
                  </a:lnTo>
                  <a:lnTo>
                    <a:pt x="25" y="392"/>
                  </a:lnTo>
                  <a:lnTo>
                    <a:pt x="1" y="489"/>
                  </a:lnTo>
                  <a:lnTo>
                    <a:pt x="1" y="12994"/>
                  </a:lnTo>
                  <a:lnTo>
                    <a:pt x="25" y="13092"/>
                  </a:lnTo>
                  <a:lnTo>
                    <a:pt x="49" y="13189"/>
                  </a:lnTo>
                  <a:lnTo>
                    <a:pt x="98" y="13263"/>
                  </a:lnTo>
                  <a:lnTo>
                    <a:pt x="147" y="13336"/>
                  </a:lnTo>
                  <a:lnTo>
                    <a:pt x="220" y="13409"/>
                  </a:lnTo>
                  <a:lnTo>
                    <a:pt x="318" y="13434"/>
                  </a:lnTo>
                  <a:lnTo>
                    <a:pt x="391" y="13483"/>
                  </a:lnTo>
                  <a:lnTo>
                    <a:pt x="18123" y="13483"/>
                  </a:lnTo>
                  <a:lnTo>
                    <a:pt x="18196" y="13434"/>
                  </a:lnTo>
                  <a:lnTo>
                    <a:pt x="18293" y="13409"/>
                  </a:lnTo>
                  <a:lnTo>
                    <a:pt x="18367" y="13336"/>
                  </a:lnTo>
                  <a:lnTo>
                    <a:pt x="18416" y="13263"/>
                  </a:lnTo>
                  <a:lnTo>
                    <a:pt x="18464" y="13189"/>
                  </a:lnTo>
                  <a:lnTo>
                    <a:pt x="18489" y="13092"/>
                  </a:lnTo>
                  <a:lnTo>
                    <a:pt x="18513" y="12994"/>
                  </a:lnTo>
                  <a:lnTo>
                    <a:pt x="18513" y="489"/>
                  </a:lnTo>
                  <a:lnTo>
                    <a:pt x="18489" y="392"/>
                  </a:lnTo>
                  <a:lnTo>
                    <a:pt x="18464" y="294"/>
                  </a:lnTo>
                  <a:lnTo>
                    <a:pt x="18416" y="221"/>
                  </a:lnTo>
                  <a:lnTo>
                    <a:pt x="18367" y="148"/>
                  </a:lnTo>
                  <a:lnTo>
                    <a:pt x="18293" y="74"/>
                  </a:lnTo>
                  <a:lnTo>
                    <a:pt x="18196" y="50"/>
                  </a:lnTo>
                  <a:lnTo>
                    <a:pt x="18123"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42" name="Google Shape;842;p47"/>
          <p:cNvGrpSpPr/>
          <p:nvPr/>
        </p:nvGrpSpPr>
        <p:grpSpPr>
          <a:xfrm>
            <a:off x="2579886" y="2684246"/>
            <a:ext cx="413486" cy="261355"/>
            <a:chOff x="3241525" y="3039450"/>
            <a:chExt cx="494600" cy="312625"/>
          </a:xfrm>
          <a:solidFill>
            <a:schemeClr val="tx1"/>
          </a:solidFill>
        </p:grpSpPr>
        <p:sp>
          <p:nvSpPr>
            <p:cNvPr id="843" name="Google Shape;843;p47"/>
            <p:cNvSpPr/>
            <p:nvPr/>
          </p:nvSpPr>
          <p:spPr>
            <a:xfrm>
              <a:off x="3241525" y="3039450"/>
              <a:ext cx="494600" cy="312625"/>
            </a:xfrm>
            <a:custGeom>
              <a:avLst/>
              <a:gdLst/>
              <a:ahLst/>
              <a:cxnLst/>
              <a:rect l="l" t="t" r="r" b="b"/>
              <a:pathLst>
                <a:path w="19784" h="12505" extrusionOk="0">
                  <a:moveTo>
                    <a:pt x="9892" y="977"/>
                  </a:moveTo>
                  <a:lnTo>
                    <a:pt x="10356" y="1001"/>
                  </a:lnTo>
                  <a:lnTo>
                    <a:pt x="10796" y="1050"/>
                  </a:lnTo>
                  <a:lnTo>
                    <a:pt x="11235" y="1124"/>
                  </a:lnTo>
                  <a:lnTo>
                    <a:pt x="11675" y="1221"/>
                  </a:lnTo>
                  <a:lnTo>
                    <a:pt x="12090" y="1343"/>
                  </a:lnTo>
                  <a:lnTo>
                    <a:pt x="12505" y="1490"/>
                  </a:lnTo>
                  <a:lnTo>
                    <a:pt x="12920" y="1661"/>
                  </a:lnTo>
                  <a:lnTo>
                    <a:pt x="13311" y="1832"/>
                  </a:lnTo>
                  <a:lnTo>
                    <a:pt x="13702" y="2027"/>
                  </a:lnTo>
                  <a:lnTo>
                    <a:pt x="14068" y="2223"/>
                  </a:lnTo>
                  <a:lnTo>
                    <a:pt x="14752" y="2662"/>
                  </a:lnTo>
                  <a:lnTo>
                    <a:pt x="15412" y="3126"/>
                  </a:lnTo>
                  <a:lnTo>
                    <a:pt x="15973" y="3590"/>
                  </a:lnTo>
                  <a:lnTo>
                    <a:pt x="16462" y="4005"/>
                  </a:lnTo>
                  <a:lnTo>
                    <a:pt x="16901" y="4421"/>
                  </a:lnTo>
                  <a:lnTo>
                    <a:pt x="17292" y="4811"/>
                  </a:lnTo>
                  <a:lnTo>
                    <a:pt x="17634" y="5178"/>
                  </a:lnTo>
                  <a:lnTo>
                    <a:pt x="18196" y="5813"/>
                  </a:lnTo>
                  <a:lnTo>
                    <a:pt x="18562" y="6252"/>
                  </a:lnTo>
                  <a:lnTo>
                    <a:pt x="18196" y="6692"/>
                  </a:lnTo>
                  <a:lnTo>
                    <a:pt x="17634" y="7327"/>
                  </a:lnTo>
                  <a:lnTo>
                    <a:pt x="17292" y="7693"/>
                  </a:lnTo>
                  <a:lnTo>
                    <a:pt x="16901" y="8084"/>
                  </a:lnTo>
                  <a:lnTo>
                    <a:pt x="16462" y="8499"/>
                  </a:lnTo>
                  <a:lnTo>
                    <a:pt x="15973" y="8915"/>
                  </a:lnTo>
                  <a:lnTo>
                    <a:pt x="15412" y="9379"/>
                  </a:lnTo>
                  <a:lnTo>
                    <a:pt x="14752" y="9843"/>
                  </a:lnTo>
                  <a:lnTo>
                    <a:pt x="14068" y="10282"/>
                  </a:lnTo>
                  <a:lnTo>
                    <a:pt x="13702" y="10478"/>
                  </a:lnTo>
                  <a:lnTo>
                    <a:pt x="13311" y="10673"/>
                  </a:lnTo>
                  <a:lnTo>
                    <a:pt x="12920" y="10844"/>
                  </a:lnTo>
                  <a:lnTo>
                    <a:pt x="12505" y="11015"/>
                  </a:lnTo>
                  <a:lnTo>
                    <a:pt x="12090" y="11161"/>
                  </a:lnTo>
                  <a:lnTo>
                    <a:pt x="11675" y="11284"/>
                  </a:lnTo>
                  <a:lnTo>
                    <a:pt x="11235" y="11381"/>
                  </a:lnTo>
                  <a:lnTo>
                    <a:pt x="10796" y="11455"/>
                  </a:lnTo>
                  <a:lnTo>
                    <a:pt x="10356" y="11503"/>
                  </a:lnTo>
                  <a:lnTo>
                    <a:pt x="9892" y="11528"/>
                  </a:lnTo>
                  <a:lnTo>
                    <a:pt x="9477" y="11528"/>
                  </a:lnTo>
                  <a:lnTo>
                    <a:pt x="9086" y="11479"/>
                  </a:lnTo>
                  <a:lnTo>
                    <a:pt x="8695" y="11430"/>
                  </a:lnTo>
                  <a:lnTo>
                    <a:pt x="8304" y="11332"/>
                  </a:lnTo>
                  <a:lnTo>
                    <a:pt x="7914" y="11235"/>
                  </a:lnTo>
                  <a:lnTo>
                    <a:pt x="7523" y="11113"/>
                  </a:lnTo>
                  <a:lnTo>
                    <a:pt x="7157" y="10990"/>
                  </a:lnTo>
                  <a:lnTo>
                    <a:pt x="6790" y="10844"/>
                  </a:lnTo>
                  <a:lnTo>
                    <a:pt x="6448" y="10673"/>
                  </a:lnTo>
                  <a:lnTo>
                    <a:pt x="6082" y="10502"/>
                  </a:lnTo>
                  <a:lnTo>
                    <a:pt x="5423" y="10111"/>
                  </a:lnTo>
                  <a:lnTo>
                    <a:pt x="4788" y="9696"/>
                  </a:lnTo>
                  <a:lnTo>
                    <a:pt x="4201" y="9232"/>
                  </a:lnTo>
                  <a:lnTo>
                    <a:pt x="3640" y="8792"/>
                  </a:lnTo>
                  <a:lnTo>
                    <a:pt x="3127" y="8328"/>
                  </a:lnTo>
                  <a:lnTo>
                    <a:pt x="2663" y="7889"/>
                  </a:lnTo>
                  <a:lnTo>
                    <a:pt x="2272" y="7474"/>
                  </a:lnTo>
                  <a:lnTo>
                    <a:pt x="1613" y="6741"/>
                  </a:lnTo>
                  <a:lnTo>
                    <a:pt x="1222" y="6252"/>
                  </a:lnTo>
                  <a:lnTo>
                    <a:pt x="1613" y="5764"/>
                  </a:lnTo>
                  <a:lnTo>
                    <a:pt x="2272" y="5031"/>
                  </a:lnTo>
                  <a:lnTo>
                    <a:pt x="2663" y="4616"/>
                  </a:lnTo>
                  <a:lnTo>
                    <a:pt x="3127" y="4176"/>
                  </a:lnTo>
                  <a:lnTo>
                    <a:pt x="3640" y="3712"/>
                  </a:lnTo>
                  <a:lnTo>
                    <a:pt x="4201" y="3273"/>
                  </a:lnTo>
                  <a:lnTo>
                    <a:pt x="4788" y="2833"/>
                  </a:lnTo>
                  <a:lnTo>
                    <a:pt x="5423" y="2394"/>
                  </a:lnTo>
                  <a:lnTo>
                    <a:pt x="6082" y="2003"/>
                  </a:lnTo>
                  <a:lnTo>
                    <a:pt x="6448" y="1832"/>
                  </a:lnTo>
                  <a:lnTo>
                    <a:pt x="6790" y="1661"/>
                  </a:lnTo>
                  <a:lnTo>
                    <a:pt x="7157" y="1514"/>
                  </a:lnTo>
                  <a:lnTo>
                    <a:pt x="7523" y="1392"/>
                  </a:lnTo>
                  <a:lnTo>
                    <a:pt x="7914" y="1270"/>
                  </a:lnTo>
                  <a:lnTo>
                    <a:pt x="8304" y="1172"/>
                  </a:lnTo>
                  <a:lnTo>
                    <a:pt x="8695" y="1075"/>
                  </a:lnTo>
                  <a:lnTo>
                    <a:pt x="9086" y="1026"/>
                  </a:lnTo>
                  <a:lnTo>
                    <a:pt x="9477" y="977"/>
                  </a:lnTo>
                  <a:close/>
                  <a:moveTo>
                    <a:pt x="9892" y="0"/>
                  </a:moveTo>
                  <a:lnTo>
                    <a:pt x="9404" y="25"/>
                  </a:lnTo>
                  <a:lnTo>
                    <a:pt x="8915" y="73"/>
                  </a:lnTo>
                  <a:lnTo>
                    <a:pt x="8451" y="147"/>
                  </a:lnTo>
                  <a:lnTo>
                    <a:pt x="7963" y="244"/>
                  </a:lnTo>
                  <a:lnTo>
                    <a:pt x="7523" y="366"/>
                  </a:lnTo>
                  <a:lnTo>
                    <a:pt x="7059" y="513"/>
                  </a:lnTo>
                  <a:lnTo>
                    <a:pt x="6619" y="684"/>
                  </a:lnTo>
                  <a:lnTo>
                    <a:pt x="6204" y="879"/>
                  </a:lnTo>
                  <a:lnTo>
                    <a:pt x="5765" y="1075"/>
                  </a:lnTo>
                  <a:lnTo>
                    <a:pt x="5374" y="1295"/>
                  </a:lnTo>
                  <a:lnTo>
                    <a:pt x="4959" y="1539"/>
                  </a:lnTo>
                  <a:lnTo>
                    <a:pt x="4592" y="1783"/>
                  </a:lnTo>
                  <a:lnTo>
                    <a:pt x="3860" y="2296"/>
                  </a:lnTo>
                  <a:lnTo>
                    <a:pt x="3176" y="2833"/>
                  </a:lnTo>
                  <a:lnTo>
                    <a:pt x="2565" y="3370"/>
                  </a:lnTo>
                  <a:lnTo>
                    <a:pt x="2028" y="3883"/>
                  </a:lnTo>
                  <a:lnTo>
                    <a:pt x="1539" y="4372"/>
                  </a:lnTo>
                  <a:lnTo>
                    <a:pt x="1149" y="4836"/>
                  </a:lnTo>
                  <a:lnTo>
                    <a:pt x="562" y="5520"/>
                  </a:lnTo>
                  <a:lnTo>
                    <a:pt x="318" y="5837"/>
                  </a:lnTo>
                  <a:lnTo>
                    <a:pt x="1" y="6252"/>
                  </a:lnTo>
                  <a:lnTo>
                    <a:pt x="318" y="6668"/>
                  </a:lnTo>
                  <a:lnTo>
                    <a:pt x="562" y="6985"/>
                  </a:lnTo>
                  <a:lnTo>
                    <a:pt x="1149" y="7669"/>
                  </a:lnTo>
                  <a:lnTo>
                    <a:pt x="1539" y="8133"/>
                  </a:lnTo>
                  <a:lnTo>
                    <a:pt x="2028" y="8621"/>
                  </a:lnTo>
                  <a:lnTo>
                    <a:pt x="2565" y="9134"/>
                  </a:lnTo>
                  <a:lnTo>
                    <a:pt x="3176" y="9672"/>
                  </a:lnTo>
                  <a:lnTo>
                    <a:pt x="3860" y="10209"/>
                  </a:lnTo>
                  <a:lnTo>
                    <a:pt x="4592" y="10722"/>
                  </a:lnTo>
                  <a:lnTo>
                    <a:pt x="4959" y="10966"/>
                  </a:lnTo>
                  <a:lnTo>
                    <a:pt x="5374" y="11210"/>
                  </a:lnTo>
                  <a:lnTo>
                    <a:pt x="5765" y="11430"/>
                  </a:lnTo>
                  <a:lnTo>
                    <a:pt x="6204" y="11625"/>
                  </a:lnTo>
                  <a:lnTo>
                    <a:pt x="6619" y="11821"/>
                  </a:lnTo>
                  <a:lnTo>
                    <a:pt x="7059" y="11992"/>
                  </a:lnTo>
                  <a:lnTo>
                    <a:pt x="7523" y="12138"/>
                  </a:lnTo>
                  <a:lnTo>
                    <a:pt x="7963" y="12260"/>
                  </a:lnTo>
                  <a:lnTo>
                    <a:pt x="8451" y="12358"/>
                  </a:lnTo>
                  <a:lnTo>
                    <a:pt x="8915" y="12431"/>
                  </a:lnTo>
                  <a:lnTo>
                    <a:pt x="9404" y="12480"/>
                  </a:lnTo>
                  <a:lnTo>
                    <a:pt x="9892" y="12505"/>
                  </a:lnTo>
                  <a:lnTo>
                    <a:pt x="10380" y="12480"/>
                  </a:lnTo>
                  <a:lnTo>
                    <a:pt x="10869" y="12431"/>
                  </a:lnTo>
                  <a:lnTo>
                    <a:pt x="11333" y="12358"/>
                  </a:lnTo>
                  <a:lnTo>
                    <a:pt x="11821" y="12260"/>
                  </a:lnTo>
                  <a:lnTo>
                    <a:pt x="12261" y="12138"/>
                  </a:lnTo>
                  <a:lnTo>
                    <a:pt x="12725" y="11992"/>
                  </a:lnTo>
                  <a:lnTo>
                    <a:pt x="13165" y="11821"/>
                  </a:lnTo>
                  <a:lnTo>
                    <a:pt x="13580" y="11625"/>
                  </a:lnTo>
                  <a:lnTo>
                    <a:pt x="14019" y="11430"/>
                  </a:lnTo>
                  <a:lnTo>
                    <a:pt x="14410" y="11210"/>
                  </a:lnTo>
                  <a:lnTo>
                    <a:pt x="14825" y="10966"/>
                  </a:lnTo>
                  <a:lnTo>
                    <a:pt x="15192" y="10722"/>
                  </a:lnTo>
                  <a:lnTo>
                    <a:pt x="15924" y="10209"/>
                  </a:lnTo>
                  <a:lnTo>
                    <a:pt x="16608" y="9672"/>
                  </a:lnTo>
                  <a:lnTo>
                    <a:pt x="17219" y="9134"/>
                  </a:lnTo>
                  <a:lnTo>
                    <a:pt x="17756" y="8621"/>
                  </a:lnTo>
                  <a:lnTo>
                    <a:pt x="18245" y="8133"/>
                  </a:lnTo>
                  <a:lnTo>
                    <a:pt x="18635" y="7669"/>
                  </a:lnTo>
                  <a:lnTo>
                    <a:pt x="19222" y="6985"/>
                  </a:lnTo>
                  <a:lnTo>
                    <a:pt x="19466" y="6668"/>
                  </a:lnTo>
                  <a:lnTo>
                    <a:pt x="19783" y="6252"/>
                  </a:lnTo>
                  <a:lnTo>
                    <a:pt x="19466" y="5837"/>
                  </a:lnTo>
                  <a:lnTo>
                    <a:pt x="19222" y="5520"/>
                  </a:lnTo>
                  <a:lnTo>
                    <a:pt x="18635" y="4836"/>
                  </a:lnTo>
                  <a:lnTo>
                    <a:pt x="18245" y="4372"/>
                  </a:lnTo>
                  <a:lnTo>
                    <a:pt x="17756" y="3883"/>
                  </a:lnTo>
                  <a:lnTo>
                    <a:pt x="17219" y="3370"/>
                  </a:lnTo>
                  <a:lnTo>
                    <a:pt x="16608" y="2833"/>
                  </a:lnTo>
                  <a:lnTo>
                    <a:pt x="15924" y="2296"/>
                  </a:lnTo>
                  <a:lnTo>
                    <a:pt x="15192" y="1783"/>
                  </a:lnTo>
                  <a:lnTo>
                    <a:pt x="14825" y="1539"/>
                  </a:lnTo>
                  <a:lnTo>
                    <a:pt x="14410" y="1295"/>
                  </a:lnTo>
                  <a:lnTo>
                    <a:pt x="14019" y="1075"/>
                  </a:lnTo>
                  <a:lnTo>
                    <a:pt x="13580" y="879"/>
                  </a:lnTo>
                  <a:lnTo>
                    <a:pt x="13165" y="684"/>
                  </a:lnTo>
                  <a:lnTo>
                    <a:pt x="12725" y="513"/>
                  </a:lnTo>
                  <a:lnTo>
                    <a:pt x="12261" y="366"/>
                  </a:lnTo>
                  <a:lnTo>
                    <a:pt x="11821" y="244"/>
                  </a:lnTo>
                  <a:lnTo>
                    <a:pt x="11333" y="147"/>
                  </a:lnTo>
                  <a:lnTo>
                    <a:pt x="10869" y="73"/>
                  </a:lnTo>
                  <a:lnTo>
                    <a:pt x="10380" y="25"/>
                  </a:lnTo>
                  <a:lnTo>
                    <a:pt x="9892"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44" name="Google Shape;844;p47"/>
            <p:cNvSpPr/>
            <p:nvPr/>
          </p:nvSpPr>
          <p:spPr>
            <a:xfrm>
              <a:off x="3384400" y="3091350"/>
              <a:ext cx="208850" cy="208825"/>
            </a:xfrm>
            <a:custGeom>
              <a:avLst/>
              <a:gdLst/>
              <a:ahLst/>
              <a:cxnLst/>
              <a:rect l="l" t="t" r="r" b="b"/>
              <a:pathLst>
                <a:path w="8354" h="8353" extrusionOk="0">
                  <a:moveTo>
                    <a:pt x="4177" y="0"/>
                  </a:moveTo>
                  <a:lnTo>
                    <a:pt x="3762" y="24"/>
                  </a:lnTo>
                  <a:lnTo>
                    <a:pt x="3347" y="73"/>
                  </a:lnTo>
                  <a:lnTo>
                    <a:pt x="2931" y="195"/>
                  </a:lnTo>
                  <a:lnTo>
                    <a:pt x="2541" y="318"/>
                  </a:lnTo>
                  <a:lnTo>
                    <a:pt x="2174" y="513"/>
                  </a:lnTo>
                  <a:lnTo>
                    <a:pt x="1832" y="708"/>
                  </a:lnTo>
                  <a:lnTo>
                    <a:pt x="1515" y="953"/>
                  </a:lnTo>
                  <a:lnTo>
                    <a:pt x="1222" y="1221"/>
                  </a:lnTo>
                  <a:lnTo>
                    <a:pt x="953" y="1514"/>
                  </a:lnTo>
                  <a:lnTo>
                    <a:pt x="709" y="1832"/>
                  </a:lnTo>
                  <a:lnTo>
                    <a:pt x="514" y="2174"/>
                  </a:lnTo>
                  <a:lnTo>
                    <a:pt x="318" y="2540"/>
                  </a:lnTo>
                  <a:lnTo>
                    <a:pt x="196" y="2931"/>
                  </a:lnTo>
                  <a:lnTo>
                    <a:pt x="74" y="3346"/>
                  </a:lnTo>
                  <a:lnTo>
                    <a:pt x="25" y="3761"/>
                  </a:lnTo>
                  <a:lnTo>
                    <a:pt x="1" y="4176"/>
                  </a:lnTo>
                  <a:lnTo>
                    <a:pt x="25" y="4592"/>
                  </a:lnTo>
                  <a:lnTo>
                    <a:pt x="74" y="5007"/>
                  </a:lnTo>
                  <a:lnTo>
                    <a:pt x="196" y="5422"/>
                  </a:lnTo>
                  <a:lnTo>
                    <a:pt x="318" y="5813"/>
                  </a:lnTo>
                  <a:lnTo>
                    <a:pt x="514" y="6179"/>
                  </a:lnTo>
                  <a:lnTo>
                    <a:pt x="709" y="6521"/>
                  </a:lnTo>
                  <a:lnTo>
                    <a:pt x="953" y="6839"/>
                  </a:lnTo>
                  <a:lnTo>
                    <a:pt x="1222" y="7132"/>
                  </a:lnTo>
                  <a:lnTo>
                    <a:pt x="1515" y="7400"/>
                  </a:lnTo>
                  <a:lnTo>
                    <a:pt x="1832" y="7644"/>
                  </a:lnTo>
                  <a:lnTo>
                    <a:pt x="2174" y="7840"/>
                  </a:lnTo>
                  <a:lnTo>
                    <a:pt x="2541" y="8035"/>
                  </a:lnTo>
                  <a:lnTo>
                    <a:pt x="2931" y="8157"/>
                  </a:lnTo>
                  <a:lnTo>
                    <a:pt x="3347" y="8279"/>
                  </a:lnTo>
                  <a:lnTo>
                    <a:pt x="3762" y="8328"/>
                  </a:lnTo>
                  <a:lnTo>
                    <a:pt x="4177" y="8353"/>
                  </a:lnTo>
                  <a:lnTo>
                    <a:pt x="4592" y="8328"/>
                  </a:lnTo>
                  <a:lnTo>
                    <a:pt x="5007" y="8279"/>
                  </a:lnTo>
                  <a:lnTo>
                    <a:pt x="5423" y="8157"/>
                  </a:lnTo>
                  <a:lnTo>
                    <a:pt x="5813" y="8035"/>
                  </a:lnTo>
                  <a:lnTo>
                    <a:pt x="6180" y="7840"/>
                  </a:lnTo>
                  <a:lnTo>
                    <a:pt x="6522" y="7644"/>
                  </a:lnTo>
                  <a:lnTo>
                    <a:pt x="6839" y="7400"/>
                  </a:lnTo>
                  <a:lnTo>
                    <a:pt x="7132" y="7132"/>
                  </a:lnTo>
                  <a:lnTo>
                    <a:pt x="7401" y="6839"/>
                  </a:lnTo>
                  <a:lnTo>
                    <a:pt x="7645" y="6521"/>
                  </a:lnTo>
                  <a:lnTo>
                    <a:pt x="7840" y="6179"/>
                  </a:lnTo>
                  <a:lnTo>
                    <a:pt x="8036" y="5813"/>
                  </a:lnTo>
                  <a:lnTo>
                    <a:pt x="8158" y="5422"/>
                  </a:lnTo>
                  <a:lnTo>
                    <a:pt x="8280" y="5007"/>
                  </a:lnTo>
                  <a:lnTo>
                    <a:pt x="8329" y="4592"/>
                  </a:lnTo>
                  <a:lnTo>
                    <a:pt x="8353" y="4176"/>
                  </a:lnTo>
                  <a:lnTo>
                    <a:pt x="8329" y="3737"/>
                  </a:lnTo>
                  <a:lnTo>
                    <a:pt x="8256" y="3297"/>
                  </a:lnTo>
                  <a:lnTo>
                    <a:pt x="8134" y="3517"/>
                  </a:lnTo>
                  <a:lnTo>
                    <a:pt x="8011" y="3688"/>
                  </a:lnTo>
                  <a:lnTo>
                    <a:pt x="7840" y="3859"/>
                  </a:lnTo>
                  <a:lnTo>
                    <a:pt x="7645" y="4005"/>
                  </a:lnTo>
                  <a:lnTo>
                    <a:pt x="7425" y="4128"/>
                  </a:lnTo>
                  <a:lnTo>
                    <a:pt x="7205" y="4201"/>
                  </a:lnTo>
                  <a:lnTo>
                    <a:pt x="6961" y="4250"/>
                  </a:lnTo>
                  <a:lnTo>
                    <a:pt x="6717" y="4274"/>
                  </a:lnTo>
                  <a:lnTo>
                    <a:pt x="6546" y="4274"/>
                  </a:lnTo>
                  <a:lnTo>
                    <a:pt x="6375" y="4250"/>
                  </a:lnTo>
                  <a:lnTo>
                    <a:pt x="6204" y="4201"/>
                  </a:lnTo>
                  <a:lnTo>
                    <a:pt x="6058" y="4152"/>
                  </a:lnTo>
                  <a:lnTo>
                    <a:pt x="5887" y="4079"/>
                  </a:lnTo>
                  <a:lnTo>
                    <a:pt x="5764" y="3981"/>
                  </a:lnTo>
                  <a:lnTo>
                    <a:pt x="5618" y="3883"/>
                  </a:lnTo>
                  <a:lnTo>
                    <a:pt x="5496" y="3786"/>
                  </a:lnTo>
                  <a:lnTo>
                    <a:pt x="5398" y="3664"/>
                  </a:lnTo>
                  <a:lnTo>
                    <a:pt x="5300" y="3517"/>
                  </a:lnTo>
                  <a:lnTo>
                    <a:pt x="5203" y="3395"/>
                  </a:lnTo>
                  <a:lnTo>
                    <a:pt x="5129" y="3224"/>
                  </a:lnTo>
                  <a:lnTo>
                    <a:pt x="5081" y="3077"/>
                  </a:lnTo>
                  <a:lnTo>
                    <a:pt x="5032" y="2906"/>
                  </a:lnTo>
                  <a:lnTo>
                    <a:pt x="5007" y="2735"/>
                  </a:lnTo>
                  <a:lnTo>
                    <a:pt x="5007" y="2564"/>
                  </a:lnTo>
                  <a:lnTo>
                    <a:pt x="5007" y="2394"/>
                  </a:lnTo>
                  <a:lnTo>
                    <a:pt x="5032" y="2223"/>
                  </a:lnTo>
                  <a:lnTo>
                    <a:pt x="5081" y="2052"/>
                  </a:lnTo>
                  <a:lnTo>
                    <a:pt x="5129" y="1905"/>
                  </a:lnTo>
                  <a:lnTo>
                    <a:pt x="5203" y="1759"/>
                  </a:lnTo>
                  <a:lnTo>
                    <a:pt x="5300" y="1612"/>
                  </a:lnTo>
                  <a:lnTo>
                    <a:pt x="5398" y="1490"/>
                  </a:lnTo>
                  <a:lnTo>
                    <a:pt x="5496" y="1368"/>
                  </a:lnTo>
                  <a:lnTo>
                    <a:pt x="5618" y="1246"/>
                  </a:lnTo>
                  <a:lnTo>
                    <a:pt x="5764" y="1148"/>
                  </a:lnTo>
                  <a:lnTo>
                    <a:pt x="5887" y="1075"/>
                  </a:lnTo>
                  <a:lnTo>
                    <a:pt x="6033" y="1001"/>
                  </a:lnTo>
                  <a:lnTo>
                    <a:pt x="6204" y="928"/>
                  </a:lnTo>
                  <a:lnTo>
                    <a:pt x="6375" y="879"/>
                  </a:lnTo>
                  <a:lnTo>
                    <a:pt x="6522" y="855"/>
                  </a:lnTo>
                  <a:lnTo>
                    <a:pt x="6717" y="855"/>
                  </a:lnTo>
                  <a:lnTo>
                    <a:pt x="6448" y="659"/>
                  </a:lnTo>
                  <a:lnTo>
                    <a:pt x="6155" y="489"/>
                  </a:lnTo>
                  <a:lnTo>
                    <a:pt x="5838" y="342"/>
                  </a:lnTo>
                  <a:lnTo>
                    <a:pt x="5545" y="220"/>
                  </a:lnTo>
                  <a:lnTo>
                    <a:pt x="5203" y="122"/>
                  </a:lnTo>
                  <a:lnTo>
                    <a:pt x="4885" y="49"/>
                  </a:lnTo>
                  <a:lnTo>
                    <a:pt x="4519" y="24"/>
                  </a:lnTo>
                  <a:lnTo>
                    <a:pt x="417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845" name="Google Shape;845;p47"/>
          <p:cNvSpPr/>
          <p:nvPr/>
        </p:nvSpPr>
        <p:spPr>
          <a:xfrm>
            <a:off x="3736180" y="2637380"/>
            <a:ext cx="355300" cy="355279"/>
          </a:xfrm>
          <a:custGeom>
            <a:avLst/>
            <a:gdLst/>
            <a:ahLst/>
            <a:cxnLst/>
            <a:rect l="l" t="t" r="r" b="b"/>
            <a:pathLst>
              <a:path w="17000" h="16999" extrusionOk="0">
                <a:moveTo>
                  <a:pt x="8769" y="5740"/>
                </a:moveTo>
                <a:lnTo>
                  <a:pt x="9037" y="5788"/>
                </a:lnTo>
                <a:lnTo>
                  <a:pt x="9282" y="5862"/>
                </a:lnTo>
                <a:lnTo>
                  <a:pt x="9550" y="5935"/>
                </a:lnTo>
                <a:lnTo>
                  <a:pt x="9794" y="6057"/>
                </a:lnTo>
                <a:lnTo>
                  <a:pt x="10014" y="6204"/>
                </a:lnTo>
                <a:lnTo>
                  <a:pt x="10234" y="6350"/>
                </a:lnTo>
                <a:lnTo>
                  <a:pt x="10454" y="6546"/>
                </a:lnTo>
                <a:lnTo>
                  <a:pt x="10649" y="6765"/>
                </a:lnTo>
                <a:lnTo>
                  <a:pt x="10796" y="6985"/>
                </a:lnTo>
                <a:lnTo>
                  <a:pt x="10942" y="7205"/>
                </a:lnTo>
                <a:lnTo>
                  <a:pt x="11064" y="7449"/>
                </a:lnTo>
                <a:lnTo>
                  <a:pt x="11138" y="7718"/>
                </a:lnTo>
                <a:lnTo>
                  <a:pt x="11211" y="7962"/>
                </a:lnTo>
                <a:lnTo>
                  <a:pt x="11260" y="8231"/>
                </a:lnTo>
                <a:lnTo>
                  <a:pt x="11260" y="8499"/>
                </a:lnTo>
                <a:lnTo>
                  <a:pt x="11260" y="8768"/>
                </a:lnTo>
                <a:lnTo>
                  <a:pt x="11211" y="9037"/>
                </a:lnTo>
                <a:lnTo>
                  <a:pt x="11138" y="9281"/>
                </a:lnTo>
                <a:lnTo>
                  <a:pt x="11064" y="9550"/>
                </a:lnTo>
                <a:lnTo>
                  <a:pt x="10942" y="9794"/>
                </a:lnTo>
                <a:lnTo>
                  <a:pt x="10796" y="10014"/>
                </a:lnTo>
                <a:lnTo>
                  <a:pt x="10649" y="10233"/>
                </a:lnTo>
                <a:lnTo>
                  <a:pt x="10454" y="10453"/>
                </a:lnTo>
                <a:lnTo>
                  <a:pt x="10234" y="10649"/>
                </a:lnTo>
                <a:lnTo>
                  <a:pt x="10014" y="10795"/>
                </a:lnTo>
                <a:lnTo>
                  <a:pt x="9794" y="10942"/>
                </a:lnTo>
                <a:lnTo>
                  <a:pt x="9550" y="11064"/>
                </a:lnTo>
                <a:lnTo>
                  <a:pt x="9282" y="11137"/>
                </a:lnTo>
                <a:lnTo>
                  <a:pt x="9037" y="11210"/>
                </a:lnTo>
                <a:lnTo>
                  <a:pt x="8769" y="11259"/>
                </a:lnTo>
                <a:lnTo>
                  <a:pt x="8231" y="11259"/>
                </a:lnTo>
                <a:lnTo>
                  <a:pt x="7963" y="11210"/>
                </a:lnTo>
                <a:lnTo>
                  <a:pt x="7719" y="11137"/>
                </a:lnTo>
                <a:lnTo>
                  <a:pt x="7450" y="11064"/>
                </a:lnTo>
                <a:lnTo>
                  <a:pt x="7206" y="10942"/>
                </a:lnTo>
                <a:lnTo>
                  <a:pt x="6986" y="10795"/>
                </a:lnTo>
                <a:lnTo>
                  <a:pt x="6766" y="10649"/>
                </a:lnTo>
                <a:lnTo>
                  <a:pt x="6546" y="10453"/>
                </a:lnTo>
                <a:lnTo>
                  <a:pt x="6351" y="10233"/>
                </a:lnTo>
                <a:lnTo>
                  <a:pt x="6204" y="10014"/>
                </a:lnTo>
                <a:lnTo>
                  <a:pt x="6058" y="9794"/>
                </a:lnTo>
                <a:lnTo>
                  <a:pt x="5936" y="9550"/>
                </a:lnTo>
                <a:lnTo>
                  <a:pt x="5862" y="9281"/>
                </a:lnTo>
                <a:lnTo>
                  <a:pt x="5789" y="9037"/>
                </a:lnTo>
                <a:lnTo>
                  <a:pt x="5740" y="8768"/>
                </a:lnTo>
                <a:lnTo>
                  <a:pt x="5740" y="8499"/>
                </a:lnTo>
                <a:lnTo>
                  <a:pt x="5740" y="8231"/>
                </a:lnTo>
                <a:lnTo>
                  <a:pt x="5789" y="7962"/>
                </a:lnTo>
                <a:lnTo>
                  <a:pt x="5862" y="7718"/>
                </a:lnTo>
                <a:lnTo>
                  <a:pt x="5936" y="7449"/>
                </a:lnTo>
                <a:lnTo>
                  <a:pt x="6058" y="7205"/>
                </a:lnTo>
                <a:lnTo>
                  <a:pt x="6204" y="6985"/>
                </a:lnTo>
                <a:lnTo>
                  <a:pt x="6351" y="6765"/>
                </a:lnTo>
                <a:lnTo>
                  <a:pt x="6546" y="6546"/>
                </a:lnTo>
                <a:lnTo>
                  <a:pt x="6766" y="6350"/>
                </a:lnTo>
                <a:lnTo>
                  <a:pt x="6986" y="6204"/>
                </a:lnTo>
                <a:lnTo>
                  <a:pt x="7206" y="6057"/>
                </a:lnTo>
                <a:lnTo>
                  <a:pt x="7450" y="5935"/>
                </a:lnTo>
                <a:lnTo>
                  <a:pt x="7719" y="5862"/>
                </a:lnTo>
                <a:lnTo>
                  <a:pt x="7963" y="5788"/>
                </a:lnTo>
                <a:lnTo>
                  <a:pt x="8231" y="5740"/>
                </a:lnTo>
                <a:close/>
                <a:moveTo>
                  <a:pt x="7914" y="0"/>
                </a:moveTo>
                <a:lnTo>
                  <a:pt x="7743" y="25"/>
                </a:lnTo>
                <a:lnTo>
                  <a:pt x="7596" y="73"/>
                </a:lnTo>
                <a:lnTo>
                  <a:pt x="7474" y="147"/>
                </a:lnTo>
                <a:lnTo>
                  <a:pt x="7328" y="244"/>
                </a:lnTo>
                <a:lnTo>
                  <a:pt x="7230" y="342"/>
                </a:lnTo>
                <a:lnTo>
                  <a:pt x="7132" y="489"/>
                </a:lnTo>
                <a:lnTo>
                  <a:pt x="7084" y="635"/>
                </a:lnTo>
                <a:lnTo>
                  <a:pt x="7035" y="782"/>
                </a:lnTo>
                <a:lnTo>
                  <a:pt x="6839" y="2540"/>
                </a:lnTo>
                <a:lnTo>
                  <a:pt x="6497" y="2638"/>
                </a:lnTo>
                <a:lnTo>
                  <a:pt x="6131" y="2784"/>
                </a:lnTo>
                <a:lnTo>
                  <a:pt x="5789" y="2931"/>
                </a:lnTo>
                <a:lnTo>
                  <a:pt x="5447" y="3102"/>
                </a:lnTo>
                <a:lnTo>
                  <a:pt x="4079" y="2027"/>
                </a:lnTo>
                <a:lnTo>
                  <a:pt x="3933" y="1930"/>
                </a:lnTo>
                <a:lnTo>
                  <a:pt x="3786" y="1881"/>
                </a:lnTo>
                <a:lnTo>
                  <a:pt x="3640" y="1832"/>
                </a:lnTo>
                <a:lnTo>
                  <a:pt x="3493" y="1832"/>
                </a:lnTo>
                <a:lnTo>
                  <a:pt x="3322" y="1856"/>
                </a:lnTo>
                <a:lnTo>
                  <a:pt x="3176" y="1905"/>
                </a:lnTo>
                <a:lnTo>
                  <a:pt x="3029" y="1978"/>
                </a:lnTo>
                <a:lnTo>
                  <a:pt x="2907" y="2076"/>
                </a:lnTo>
                <a:lnTo>
                  <a:pt x="2077" y="2907"/>
                </a:lnTo>
                <a:lnTo>
                  <a:pt x="1979" y="3029"/>
                </a:lnTo>
                <a:lnTo>
                  <a:pt x="1906" y="3175"/>
                </a:lnTo>
                <a:lnTo>
                  <a:pt x="1857" y="3322"/>
                </a:lnTo>
                <a:lnTo>
                  <a:pt x="1833" y="3493"/>
                </a:lnTo>
                <a:lnTo>
                  <a:pt x="1833" y="3639"/>
                </a:lnTo>
                <a:lnTo>
                  <a:pt x="1881" y="3786"/>
                </a:lnTo>
                <a:lnTo>
                  <a:pt x="1930" y="3932"/>
                </a:lnTo>
                <a:lnTo>
                  <a:pt x="2028" y="4079"/>
                </a:lnTo>
                <a:lnTo>
                  <a:pt x="3103" y="5447"/>
                </a:lnTo>
                <a:lnTo>
                  <a:pt x="2932" y="5788"/>
                </a:lnTo>
                <a:lnTo>
                  <a:pt x="2785" y="6130"/>
                </a:lnTo>
                <a:lnTo>
                  <a:pt x="2639" y="6497"/>
                </a:lnTo>
                <a:lnTo>
                  <a:pt x="2541" y="6839"/>
                </a:lnTo>
                <a:lnTo>
                  <a:pt x="782" y="7034"/>
                </a:lnTo>
                <a:lnTo>
                  <a:pt x="636" y="7083"/>
                </a:lnTo>
                <a:lnTo>
                  <a:pt x="489" y="7132"/>
                </a:lnTo>
                <a:lnTo>
                  <a:pt x="343" y="7229"/>
                </a:lnTo>
                <a:lnTo>
                  <a:pt x="245" y="7327"/>
                </a:lnTo>
                <a:lnTo>
                  <a:pt x="147" y="7474"/>
                </a:lnTo>
                <a:lnTo>
                  <a:pt x="74" y="7596"/>
                </a:lnTo>
                <a:lnTo>
                  <a:pt x="25" y="7742"/>
                </a:lnTo>
                <a:lnTo>
                  <a:pt x="1" y="7913"/>
                </a:lnTo>
                <a:lnTo>
                  <a:pt x="1" y="9086"/>
                </a:lnTo>
                <a:lnTo>
                  <a:pt x="25" y="9257"/>
                </a:lnTo>
                <a:lnTo>
                  <a:pt x="74" y="9403"/>
                </a:lnTo>
                <a:lnTo>
                  <a:pt x="147" y="9525"/>
                </a:lnTo>
                <a:lnTo>
                  <a:pt x="245" y="9672"/>
                </a:lnTo>
                <a:lnTo>
                  <a:pt x="343" y="9769"/>
                </a:lnTo>
                <a:lnTo>
                  <a:pt x="489" y="9867"/>
                </a:lnTo>
                <a:lnTo>
                  <a:pt x="636" y="9916"/>
                </a:lnTo>
                <a:lnTo>
                  <a:pt x="782" y="9965"/>
                </a:lnTo>
                <a:lnTo>
                  <a:pt x="2541" y="10160"/>
                </a:lnTo>
                <a:lnTo>
                  <a:pt x="2639" y="10502"/>
                </a:lnTo>
                <a:lnTo>
                  <a:pt x="2785" y="10868"/>
                </a:lnTo>
                <a:lnTo>
                  <a:pt x="2932" y="11210"/>
                </a:lnTo>
                <a:lnTo>
                  <a:pt x="3103" y="11552"/>
                </a:lnTo>
                <a:lnTo>
                  <a:pt x="2028" y="12920"/>
                </a:lnTo>
                <a:lnTo>
                  <a:pt x="1930" y="13067"/>
                </a:lnTo>
                <a:lnTo>
                  <a:pt x="1881" y="13213"/>
                </a:lnTo>
                <a:lnTo>
                  <a:pt x="1833" y="13360"/>
                </a:lnTo>
                <a:lnTo>
                  <a:pt x="1833" y="13506"/>
                </a:lnTo>
                <a:lnTo>
                  <a:pt x="1857" y="13677"/>
                </a:lnTo>
                <a:lnTo>
                  <a:pt x="1906" y="13824"/>
                </a:lnTo>
                <a:lnTo>
                  <a:pt x="1979" y="13970"/>
                </a:lnTo>
                <a:lnTo>
                  <a:pt x="2077" y="14092"/>
                </a:lnTo>
                <a:lnTo>
                  <a:pt x="2907" y="14923"/>
                </a:lnTo>
                <a:lnTo>
                  <a:pt x="3029" y="15020"/>
                </a:lnTo>
                <a:lnTo>
                  <a:pt x="3176" y="15094"/>
                </a:lnTo>
                <a:lnTo>
                  <a:pt x="3322" y="15142"/>
                </a:lnTo>
                <a:lnTo>
                  <a:pt x="3493" y="15167"/>
                </a:lnTo>
                <a:lnTo>
                  <a:pt x="3640" y="15167"/>
                </a:lnTo>
                <a:lnTo>
                  <a:pt x="3786" y="15118"/>
                </a:lnTo>
                <a:lnTo>
                  <a:pt x="3933" y="15069"/>
                </a:lnTo>
                <a:lnTo>
                  <a:pt x="4079" y="14996"/>
                </a:lnTo>
                <a:lnTo>
                  <a:pt x="5447" y="13897"/>
                </a:lnTo>
                <a:lnTo>
                  <a:pt x="5789" y="14068"/>
                </a:lnTo>
                <a:lnTo>
                  <a:pt x="6131" y="14214"/>
                </a:lnTo>
                <a:lnTo>
                  <a:pt x="6497" y="14361"/>
                </a:lnTo>
                <a:lnTo>
                  <a:pt x="6839" y="14459"/>
                </a:lnTo>
                <a:lnTo>
                  <a:pt x="7035" y="16217"/>
                </a:lnTo>
                <a:lnTo>
                  <a:pt x="7084" y="16364"/>
                </a:lnTo>
                <a:lnTo>
                  <a:pt x="7132" y="16510"/>
                </a:lnTo>
                <a:lnTo>
                  <a:pt x="7230" y="16657"/>
                </a:lnTo>
                <a:lnTo>
                  <a:pt x="7328" y="16754"/>
                </a:lnTo>
                <a:lnTo>
                  <a:pt x="7474" y="16852"/>
                </a:lnTo>
                <a:lnTo>
                  <a:pt x="7596" y="16925"/>
                </a:lnTo>
                <a:lnTo>
                  <a:pt x="7743" y="16974"/>
                </a:lnTo>
                <a:lnTo>
                  <a:pt x="7914" y="16999"/>
                </a:lnTo>
                <a:lnTo>
                  <a:pt x="9086" y="16999"/>
                </a:lnTo>
                <a:lnTo>
                  <a:pt x="9257" y="16974"/>
                </a:lnTo>
                <a:lnTo>
                  <a:pt x="9404" y="16925"/>
                </a:lnTo>
                <a:lnTo>
                  <a:pt x="9526" y="16852"/>
                </a:lnTo>
                <a:lnTo>
                  <a:pt x="9672" y="16754"/>
                </a:lnTo>
                <a:lnTo>
                  <a:pt x="9770" y="16657"/>
                </a:lnTo>
                <a:lnTo>
                  <a:pt x="9868" y="16510"/>
                </a:lnTo>
                <a:lnTo>
                  <a:pt x="9917" y="16364"/>
                </a:lnTo>
                <a:lnTo>
                  <a:pt x="9965" y="16217"/>
                </a:lnTo>
                <a:lnTo>
                  <a:pt x="10161" y="14459"/>
                </a:lnTo>
                <a:lnTo>
                  <a:pt x="10503" y="14361"/>
                </a:lnTo>
                <a:lnTo>
                  <a:pt x="10869" y="14214"/>
                </a:lnTo>
                <a:lnTo>
                  <a:pt x="11211" y="14068"/>
                </a:lnTo>
                <a:lnTo>
                  <a:pt x="11553" y="13897"/>
                </a:lnTo>
                <a:lnTo>
                  <a:pt x="12921" y="14996"/>
                </a:lnTo>
                <a:lnTo>
                  <a:pt x="13067" y="15069"/>
                </a:lnTo>
                <a:lnTo>
                  <a:pt x="13214" y="15118"/>
                </a:lnTo>
                <a:lnTo>
                  <a:pt x="13360" y="15167"/>
                </a:lnTo>
                <a:lnTo>
                  <a:pt x="13507" y="15167"/>
                </a:lnTo>
                <a:lnTo>
                  <a:pt x="13678" y="15142"/>
                </a:lnTo>
                <a:lnTo>
                  <a:pt x="13824" y="15094"/>
                </a:lnTo>
                <a:lnTo>
                  <a:pt x="13971" y="15020"/>
                </a:lnTo>
                <a:lnTo>
                  <a:pt x="14093" y="14923"/>
                </a:lnTo>
                <a:lnTo>
                  <a:pt x="14923" y="14092"/>
                </a:lnTo>
                <a:lnTo>
                  <a:pt x="15021" y="13970"/>
                </a:lnTo>
                <a:lnTo>
                  <a:pt x="15094" y="13824"/>
                </a:lnTo>
                <a:lnTo>
                  <a:pt x="15143" y="13677"/>
                </a:lnTo>
                <a:lnTo>
                  <a:pt x="15168" y="13506"/>
                </a:lnTo>
                <a:lnTo>
                  <a:pt x="15168" y="13360"/>
                </a:lnTo>
                <a:lnTo>
                  <a:pt x="15119" y="13213"/>
                </a:lnTo>
                <a:lnTo>
                  <a:pt x="15070" y="13067"/>
                </a:lnTo>
                <a:lnTo>
                  <a:pt x="14997" y="12920"/>
                </a:lnTo>
                <a:lnTo>
                  <a:pt x="13898" y="11552"/>
                </a:lnTo>
                <a:lnTo>
                  <a:pt x="14068" y="11210"/>
                </a:lnTo>
                <a:lnTo>
                  <a:pt x="14215" y="10868"/>
                </a:lnTo>
                <a:lnTo>
                  <a:pt x="14362" y="10502"/>
                </a:lnTo>
                <a:lnTo>
                  <a:pt x="14459" y="10160"/>
                </a:lnTo>
                <a:lnTo>
                  <a:pt x="16218" y="9965"/>
                </a:lnTo>
                <a:lnTo>
                  <a:pt x="16364" y="9916"/>
                </a:lnTo>
                <a:lnTo>
                  <a:pt x="16511" y="9867"/>
                </a:lnTo>
                <a:lnTo>
                  <a:pt x="16657" y="9769"/>
                </a:lnTo>
                <a:lnTo>
                  <a:pt x="16755" y="9672"/>
                </a:lnTo>
                <a:lnTo>
                  <a:pt x="16853" y="9525"/>
                </a:lnTo>
                <a:lnTo>
                  <a:pt x="16926" y="9403"/>
                </a:lnTo>
                <a:lnTo>
                  <a:pt x="16975" y="9257"/>
                </a:lnTo>
                <a:lnTo>
                  <a:pt x="16999" y="9086"/>
                </a:lnTo>
                <a:lnTo>
                  <a:pt x="16999" y="7913"/>
                </a:lnTo>
                <a:lnTo>
                  <a:pt x="16975" y="7742"/>
                </a:lnTo>
                <a:lnTo>
                  <a:pt x="16926" y="7596"/>
                </a:lnTo>
                <a:lnTo>
                  <a:pt x="16853" y="7474"/>
                </a:lnTo>
                <a:lnTo>
                  <a:pt x="16755" y="7327"/>
                </a:lnTo>
                <a:lnTo>
                  <a:pt x="16657" y="7229"/>
                </a:lnTo>
                <a:lnTo>
                  <a:pt x="16511" y="7132"/>
                </a:lnTo>
                <a:lnTo>
                  <a:pt x="16364" y="7083"/>
                </a:lnTo>
                <a:lnTo>
                  <a:pt x="16218" y="7034"/>
                </a:lnTo>
                <a:lnTo>
                  <a:pt x="14459" y="6839"/>
                </a:lnTo>
                <a:lnTo>
                  <a:pt x="14362" y="6497"/>
                </a:lnTo>
                <a:lnTo>
                  <a:pt x="14215" y="6130"/>
                </a:lnTo>
                <a:lnTo>
                  <a:pt x="14068" y="5788"/>
                </a:lnTo>
                <a:lnTo>
                  <a:pt x="13898" y="5447"/>
                </a:lnTo>
                <a:lnTo>
                  <a:pt x="14997" y="4079"/>
                </a:lnTo>
                <a:lnTo>
                  <a:pt x="15070" y="3932"/>
                </a:lnTo>
                <a:lnTo>
                  <a:pt x="15119" y="3786"/>
                </a:lnTo>
                <a:lnTo>
                  <a:pt x="15168" y="3639"/>
                </a:lnTo>
                <a:lnTo>
                  <a:pt x="15168" y="3493"/>
                </a:lnTo>
                <a:lnTo>
                  <a:pt x="15143" y="3322"/>
                </a:lnTo>
                <a:lnTo>
                  <a:pt x="15094" y="3175"/>
                </a:lnTo>
                <a:lnTo>
                  <a:pt x="15021" y="3029"/>
                </a:lnTo>
                <a:lnTo>
                  <a:pt x="14923" y="2907"/>
                </a:lnTo>
                <a:lnTo>
                  <a:pt x="14093" y="2076"/>
                </a:lnTo>
                <a:lnTo>
                  <a:pt x="13971" y="1978"/>
                </a:lnTo>
                <a:lnTo>
                  <a:pt x="13824" y="1905"/>
                </a:lnTo>
                <a:lnTo>
                  <a:pt x="13678" y="1856"/>
                </a:lnTo>
                <a:lnTo>
                  <a:pt x="13507" y="1832"/>
                </a:lnTo>
                <a:lnTo>
                  <a:pt x="13360" y="1832"/>
                </a:lnTo>
                <a:lnTo>
                  <a:pt x="13214" y="1881"/>
                </a:lnTo>
                <a:lnTo>
                  <a:pt x="13067" y="1930"/>
                </a:lnTo>
                <a:lnTo>
                  <a:pt x="12921" y="2027"/>
                </a:lnTo>
                <a:lnTo>
                  <a:pt x="11553" y="3102"/>
                </a:lnTo>
                <a:lnTo>
                  <a:pt x="11211" y="2931"/>
                </a:lnTo>
                <a:lnTo>
                  <a:pt x="10869" y="2784"/>
                </a:lnTo>
                <a:lnTo>
                  <a:pt x="10503" y="2638"/>
                </a:lnTo>
                <a:lnTo>
                  <a:pt x="10161" y="2540"/>
                </a:lnTo>
                <a:lnTo>
                  <a:pt x="9965" y="782"/>
                </a:lnTo>
                <a:lnTo>
                  <a:pt x="9917" y="635"/>
                </a:lnTo>
                <a:lnTo>
                  <a:pt x="9868" y="489"/>
                </a:lnTo>
                <a:lnTo>
                  <a:pt x="9770" y="342"/>
                </a:lnTo>
                <a:lnTo>
                  <a:pt x="9672" y="244"/>
                </a:lnTo>
                <a:lnTo>
                  <a:pt x="9526" y="147"/>
                </a:lnTo>
                <a:lnTo>
                  <a:pt x="9404" y="73"/>
                </a:lnTo>
                <a:lnTo>
                  <a:pt x="9257" y="25"/>
                </a:lnTo>
                <a:lnTo>
                  <a:pt x="9086" y="0"/>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846" name="Google Shape;846;p47"/>
          <p:cNvGrpSpPr/>
          <p:nvPr/>
        </p:nvGrpSpPr>
        <p:grpSpPr>
          <a:xfrm>
            <a:off x="4263318" y="2656679"/>
            <a:ext cx="427781" cy="316489"/>
            <a:chOff x="5255200" y="3006475"/>
            <a:chExt cx="511700" cy="378575"/>
          </a:xfrm>
          <a:solidFill>
            <a:schemeClr val="tx1"/>
          </a:solidFill>
        </p:grpSpPr>
        <p:sp>
          <p:nvSpPr>
            <p:cNvPr id="847" name="Google Shape;847;p47"/>
            <p:cNvSpPr/>
            <p:nvPr/>
          </p:nvSpPr>
          <p:spPr>
            <a:xfrm>
              <a:off x="5255200" y="3006475"/>
              <a:ext cx="349900" cy="349875"/>
            </a:xfrm>
            <a:custGeom>
              <a:avLst/>
              <a:gdLst/>
              <a:ahLst/>
              <a:cxnLst/>
              <a:rect l="l" t="t" r="r" b="b"/>
              <a:pathLst>
                <a:path w="13996" h="13995" extrusionOk="0">
                  <a:moveTo>
                    <a:pt x="6986" y="4714"/>
                  </a:moveTo>
                  <a:lnTo>
                    <a:pt x="7206" y="4738"/>
                  </a:lnTo>
                  <a:lnTo>
                    <a:pt x="7425" y="4763"/>
                  </a:lnTo>
                  <a:lnTo>
                    <a:pt x="7645" y="4812"/>
                  </a:lnTo>
                  <a:lnTo>
                    <a:pt x="7841" y="4885"/>
                  </a:lnTo>
                  <a:lnTo>
                    <a:pt x="8060" y="4983"/>
                  </a:lnTo>
                  <a:lnTo>
                    <a:pt x="8256" y="5105"/>
                  </a:lnTo>
                  <a:lnTo>
                    <a:pt x="8427" y="5227"/>
                  </a:lnTo>
                  <a:lnTo>
                    <a:pt x="8598" y="5398"/>
                  </a:lnTo>
                  <a:lnTo>
                    <a:pt x="8769" y="5569"/>
                  </a:lnTo>
                  <a:lnTo>
                    <a:pt x="8891" y="5740"/>
                  </a:lnTo>
                  <a:lnTo>
                    <a:pt x="9013" y="5935"/>
                  </a:lnTo>
                  <a:lnTo>
                    <a:pt x="9111" y="6155"/>
                  </a:lnTo>
                  <a:lnTo>
                    <a:pt x="9184" y="6350"/>
                  </a:lnTo>
                  <a:lnTo>
                    <a:pt x="9233" y="6570"/>
                  </a:lnTo>
                  <a:lnTo>
                    <a:pt x="9257" y="6790"/>
                  </a:lnTo>
                  <a:lnTo>
                    <a:pt x="9257" y="7010"/>
                  </a:lnTo>
                  <a:lnTo>
                    <a:pt x="9257" y="7229"/>
                  </a:lnTo>
                  <a:lnTo>
                    <a:pt x="9233" y="7425"/>
                  </a:lnTo>
                  <a:lnTo>
                    <a:pt x="9184" y="7645"/>
                  </a:lnTo>
                  <a:lnTo>
                    <a:pt x="9111" y="7864"/>
                  </a:lnTo>
                  <a:lnTo>
                    <a:pt x="9013" y="8060"/>
                  </a:lnTo>
                  <a:lnTo>
                    <a:pt x="8891" y="8255"/>
                  </a:lnTo>
                  <a:lnTo>
                    <a:pt x="8769" y="8451"/>
                  </a:lnTo>
                  <a:lnTo>
                    <a:pt x="8598" y="8622"/>
                  </a:lnTo>
                  <a:lnTo>
                    <a:pt x="8427" y="8768"/>
                  </a:lnTo>
                  <a:lnTo>
                    <a:pt x="8256" y="8915"/>
                  </a:lnTo>
                  <a:lnTo>
                    <a:pt x="8060" y="9012"/>
                  </a:lnTo>
                  <a:lnTo>
                    <a:pt x="7841" y="9110"/>
                  </a:lnTo>
                  <a:lnTo>
                    <a:pt x="7645" y="9183"/>
                  </a:lnTo>
                  <a:lnTo>
                    <a:pt x="7425" y="9232"/>
                  </a:lnTo>
                  <a:lnTo>
                    <a:pt x="7206" y="9257"/>
                  </a:lnTo>
                  <a:lnTo>
                    <a:pt x="6986" y="9281"/>
                  </a:lnTo>
                  <a:lnTo>
                    <a:pt x="6766" y="9257"/>
                  </a:lnTo>
                  <a:lnTo>
                    <a:pt x="6546" y="9232"/>
                  </a:lnTo>
                  <a:lnTo>
                    <a:pt x="6351" y="9183"/>
                  </a:lnTo>
                  <a:lnTo>
                    <a:pt x="6131" y="9110"/>
                  </a:lnTo>
                  <a:lnTo>
                    <a:pt x="5936" y="9012"/>
                  </a:lnTo>
                  <a:lnTo>
                    <a:pt x="5740" y="8915"/>
                  </a:lnTo>
                  <a:lnTo>
                    <a:pt x="5545" y="8768"/>
                  </a:lnTo>
                  <a:lnTo>
                    <a:pt x="5374" y="8622"/>
                  </a:lnTo>
                  <a:lnTo>
                    <a:pt x="5227" y="8451"/>
                  </a:lnTo>
                  <a:lnTo>
                    <a:pt x="5081" y="8255"/>
                  </a:lnTo>
                  <a:lnTo>
                    <a:pt x="4983" y="8060"/>
                  </a:lnTo>
                  <a:lnTo>
                    <a:pt x="4885" y="7864"/>
                  </a:lnTo>
                  <a:lnTo>
                    <a:pt x="4812" y="7645"/>
                  </a:lnTo>
                  <a:lnTo>
                    <a:pt x="4763" y="7425"/>
                  </a:lnTo>
                  <a:lnTo>
                    <a:pt x="4714" y="7229"/>
                  </a:lnTo>
                  <a:lnTo>
                    <a:pt x="4714" y="7010"/>
                  </a:lnTo>
                  <a:lnTo>
                    <a:pt x="4714" y="6790"/>
                  </a:lnTo>
                  <a:lnTo>
                    <a:pt x="4763" y="6570"/>
                  </a:lnTo>
                  <a:lnTo>
                    <a:pt x="4812" y="6350"/>
                  </a:lnTo>
                  <a:lnTo>
                    <a:pt x="4885" y="6155"/>
                  </a:lnTo>
                  <a:lnTo>
                    <a:pt x="4983" y="5935"/>
                  </a:lnTo>
                  <a:lnTo>
                    <a:pt x="5081" y="5740"/>
                  </a:lnTo>
                  <a:lnTo>
                    <a:pt x="5227" y="5569"/>
                  </a:lnTo>
                  <a:lnTo>
                    <a:pt x="5374" y="5398"/>
                  </a:lnTo>
                  <a:lnTo>
                    <a:pt x="5545" y="5227"/>
                  </a:lnTo>
                  <a:lnTo>
                    <a:pt x="5740" y="5105"/>
                  </a:lnTo>
                  <a:lnTo>
                    <a:pt x="5936" y="4983"/>
                  </a:lnTo>
                  <a:lnTo>
                    <a:pt x="6131" y="4885"/>
                  </a:lnTo>
                  <a:lnTo>
                    <a:pt x="6351" y="4812"/>
                  </a:lnTo>
                  <a:lnTo>
                    <a:pt x="6546" y="4763"/>
                  </a:lnTo>
                  <a:lnTo>
                    <a:pt x="6766" y="4738"/>
                  </a:lnTo>
                  <a:lnTo>
                    <a:pt x="6986" y="4714"/>
                  </a:lnTo>
                  <a:close/>
                  <a:moveTo>
                    <a:pt x="6497" y="0"/>
                  </a:moveTo>
                  <a:lnTo>
                    <a:pt x="6375" y="25"/>
                  </a:lnTo>
                  <a:lnTo>
                    <a:pt x="6253" y="49"/>
                  </a:lnTo>
                  <a:lnTo>
                    <a:pt x="6131" y="122"/>
                  </a:lnTo>
                  <a:lnTo>
                    <a:pt x="6033" y="196"/>
                  </a:lnTo>
                  <a:lnTo>
                    <a:pt x="5936" y="293"/>
                  </a:lnTo>
                  <a:lnTo>
                    <a:pt x="5862" y="391"/>
                  </a:lnTo>
                  <a:lnTo>
                    <a:pt x="5813" y="513"/>
                  </a:lnTo>
                  <a:lnTo>
                    <a:pt x="5789" y="635"/>
                  </a:lnTo>
                  <a:lnTo>
                    <a:pt x="5618" y="2076"/>
                  </a:lnTo>
                  <a:lnTo>
                    <a:pt x="5325" y="2174"/>
                  </a:lnTo>
                  <a:lnTo>
                    <a:pt x="5032" y="2296"/>
                  </a:lnTo>
                  <a:lnTo>
                    <a:pt x="4763" y="2418"/>
                  </a:lnTo>
                  <a:lnTo>
                    <a:pt x="4495" y="2565"/>
                  </a:lnTo>
                  <a:lnTo>
                    <a:pt x="3347" y="1661"/>
                  </a:lnTo>
                  <a:lnTo>
                    <a:pt x="3225" y="1588"/>
                  </a:lnTo>
                  <a:lnTo>
                    <a:pt x="3103" y="1539"/>
                  </a:lnTo>
                  <a:lnTo>
                    <a:pt x="2980" y="1514"/>
                  </a:lnTo>
                  <a:lnTo>
                    <a:pt x="2736" y="1514"/>
                  </a:lnTo>
                  <a:lnTo>
                    <a:pt x="2590" y="1563"/>
                  </a:lnTo>
                  <a:lnTo>
                    <a:pt x="2492" y="1637"/>
                  </a:lnTo>
                  <a:lnTo>
                    <a:pt x="2394" y="1710"/>
                  </a:lnTo>
                  <a:lnTo>
                    <a:pt x="1710" y="2394"/>
                  </a:lnTo>
                  <a:lnTo>
                    <a:pt x="1613" y="2491"/>
                  </a:lnTo>
                  <a:lnTo>
                    <a:pt x="1564" y="2614"/>
                  </a:lnTo>
                  <a:lnTo>
                    <a:pt x="1515" y="2736"/>
                  </a:lnTo>
                  <a:lnTo>
                    <a:pt x="1491" y="2858"/>
                  </a:lnTo>
                  <a:lnTo>
                    <a:pt x="1491" y="3004"/>
                  </a:lnTo>
                  <a:lnTo>
                    <a:pt x="1515" y="3126"/>
                  </a:lnTo>
                  <a:lnTo>
                    <a:pt x="1564" y="3249"/>
                  </a:lnTo>
                  <a:lnTo>
                    <a:pt x="1637" y="3346"/>
                  </a:lnTo>
                  <a:lnTo>
                    <a:pt x="2541" y="4494"/>
                  </a:lnTo>
                  <a:lnTo>
                    <a:pt x="2394" y="4763"/>
                  </a:lnTo>
                  <a:lnTo>
                    <a:pt x="2272" y="5056"/>
                  </a:lnTo>
                  <a:lnTo>
                    <a:pt x="2174" y="5349"/>
                  </a:lnTo>
                  <a:lnTo>
                    <a:pt x="2077" y="5642"/>
                  </a:lnTo>
                  <a:lnTo>
                    <a:pt x="636" y="5789"/>
                  </a:lnTo>
                  <a:lnTo>
                    <a:pt x="514" y="5837"/>
                  </a:lnTo>
                  <a:lnTo>
                    <a:pt x="392" y="5886"/>
                  </a:lnTo>
                  <a:lnTo>
                    <a:pt x="269" y="5959"/>
                  </a:lnTo>
                  <a:lnTo>
                    <a:pt x="172" y="6033"/>
                  </a:lnTo>
                  <a:lnTo>
                    <a:pt x="99" y="6155"/>
                  </a:lnTo>
                  <a:lnTo>
                    <a:pt x="50" y="6253"/>
                  </a:lnTo>
                  <a:lnTo>
                    <a:pt x="1" y="6399"/>
                  </a:lnTo>
                  <a:lnTo>
                    <a:pt x="1" y="6521"/>
                  </a:lnTo>
                  <a:lnTo>
                    <a:pt x="1" y="7474"/>
                  </a:lnTo>
                  <a:lnTo>
                    <a:pt x="1" y="7620"/>
                  </a:lnTo>
                  <a:lnTo>
                    <a:pt x="50" y="7742"/>
                  </a:lnTo>
                  <a:lnTo>
                    <a:pt x="99" y="7864"/>
                  </a:lnTo>
                  <a:lnTo>
                    <a:pt x="172" y="7962"/>
                  </a:lnTo>
                  <a:lnTo>
                    <a:pt x="269" y="8060"/>
                  </a:lnTo>
                  <a:lnTo>
                    <a:pt x="392" y="8133"/>
                  </a:lnTo>
                  <a:lnTo>
                    <a:pt x="514" y="8182"/>
                  </a:lnTo>
                  <a:lnTo>
                    <a:pt x="636" y="8206"/>
                  </a:lnTo>
                  <a:lnTo>
                    <a:pt x="2077" y="8377"/>
                  </a:lnTo>
                  <a:lnTo>
                    <a:pt x="2174" y="8670"/>
                  </a:lnTo>
                  <a:lnTo>
                    <a:pt x="2272" y="8939"/>
                  </a:lnTo>
                  <a:lnTo>
                    <a:pt x="2394" y="9232"/>
                  </a:lnTo>
                  <a:lnTo>
                    <a:pt x="2541" y="9501"/>
                  </a:lnTo>
                  <a:lnTo>
                    <a:pt x="1637" y="10649"/>
                  </a:lnTo>
                  <a:lnTo>
                    <a:pt x="1564" y="10771"/>
                  </a:lnTo>
                  <a:lnTo>
                    <a:pt x="1515" y="10893"/>
                  </a:lnTo>
                  <a:lnTo>
                    <a:pt x="1491" y="11015"/>
                  </a:lnTo>
                  <a:lnTo>
                    <a:pt x="1491" y="11137"/>
                  </a:lnTo>
                  <a:lnTo>
                    <a:pt x="1515" y="11259"/>
                  </a:lnTo>
                  <a:lnTo>
                    <a:pt x="1564" y="11381"/>
                  </a:lnTo>
                  <a:lnTo>
                    <a:pt x="1613" y="11504"/>
                  </a:lnTo>
                  <a:lnTo>
                    <a:pt x="1710" y="11601"/>
                  </a:lnTo>
                  <a:lnTo>
                    <a:pt x="2394" y="12285"/>
                  </a:lnTo>
                  <a:lnTo>
                    <a:pt x="2492" y="12383"/>
                  </a:lnTo>
                  <a:lnTo>
                    <a:pt x="2590" y="12432"/>
                  </a:lnTo>
                  <a:lnTo>
                    <a:pt x="2736" y="12480"/>
                  </a:lnTo>
                  <a:lnTo>
                    <a:pt x="2858" y="12505"/>
                  </a:lnTo>
                  <a:lnTo>
                    <a:pt x="2980" y="12505"/>
                  </a:lnTo>
                  <a:lnTo>
                    <a:pt x="3103" y="12456"/>
                  </a:lnTo>
                  <a:lnTo>
                    <a:pt x="3225" y="12407"/>
                  </a:lnTo>
                  <a:lnTo>
                    <a:pt x="3347" y="12358"/>
                  </a:lnTo>
                  <a:lnTo>
                    <a:pt x="4495" y="11455"/>
                  </a:lnTo>
                  <a:lnTo>
                    <a:pt x="4763" y="11577"/>
                  </a:lnTo>
                  <a:lnTo>
                    <a:pt x="5032" y="11723"/>
                  </a:lnTo>
                  <a:lnTo>
                    <a:pt x="5325" y="11821"/>
                  </a:lnTo>
                  <a:lnTo>
                    <a:pt x="5618" y="11919"/>
                  </a:lnTo>
                  <a:lnTo>
                    <a:pt x="5789" y="13360"/>
                  </a:lnTo>
                  <a:lnTo>
                    <a:pt x="5813" y="13482"/>
                  </a:lnTo>
                  <a:lnTo>
                    <a:pt x="5862" y="13604"/>
                  </a:lnTo>
                  <a:lnTo>
                    <a:pt x="5936" y="13726"/>
                  </a:lnTo>
                  <a:lnTo>
                    <a:pt x="6033" y="13824"/>
                  </a:lnTo>
                  <a:lnTo>
                    <a:pt x="6131" y="13897"/>
                  </a:lnTo>
                  <a:lnTo>
                    <a:pt x="6253" y="13946"/>
                  </a:lnTo>
                  <a:lnTo>
                    <a:pt x="6375" y="13995"/>
                  </a:lnTo>
                  <a:lnTo>
                    <a:pt x="7596" y="13995"/>
                  </a:lnTo>
                  <a:lnTo>
                    <a:pt x="7743" y="13946"/>
                  </a:lnTo>
                  <a:lnTo>
                    <a:pt x="7841" y="13897"/>
                  </a:lnTo>
                  <a:lnTo>
                    <a:pt x="7963" y="13824"/>
                  </a:lnTo>
                  <a:lnTo>
                    <a:pt x="8036" y="13726"/>
                  </a:lnTo>
                  <a:lnTo>
                    <a:pt x="8109" y="13604"/>
                  </a:lnTo>
                  <a:lnTo>
                    <a:pt x="8158" y="13482"/>
                  </a:lnTo>
                  <a:lnTo>
                    <a:pt x="8183" y="13360"/>
                  </a:lnTo>
                  <a:lnTo>
                    <a:pt x="8353" y="11919"/>
                  </a:lnTo>
                  <a:lnTo>
                    <a:pt x="8647" y="11821"/>
                  </a:lnTo>
                  <a:lnTo>
                    <a:pt x="8940" y="11723"/>
                  </a:lnTo>
                  <a:lnTo>
                    <a:pt x="9233" y="11577"/>
                  </a:lnTo>
                  <a:lnTo>
                    <a:pt x="9501" y="11455"/>
                  </a:lnTo>
                  <a:lnTo>
                    <a:pt x="10649" y="12358"/>
                  </a:lnTo>
                  <a:lnTo>
                    <a:pt x="10747" y="12407"/>
                  </a:lnTo>
                  <a:lnTo>
                    <a:pt x="10869" y="12456"/>
                  </a:lnTo>
                  <a:lnTo>
                    <a:pt x="10991" y="12505"/>
                  </a:lnTo>
                  <a:lnTo>
                    <a:pt x="11138" y="12505"/>
                  </a:lnTo>
                  <a:lnTo>
                    <a:pt x="11260" y="12480"/>
                  </a:lnTo>
                  <a:lnTo>
                    <a:pt x="11382" y="12432"/>
                  </a:lnTo>
                  <a:lnTo>
                    <a:pt x="11504" y="12383"/>
                  </a:lnTo>
                  <a:lnTo>
                    <a:pt x="11602" y="12285"/>
                  </a:lnTo>
                  <a:lnTo>
                    <a:pt x="12286" y="11601"/>
                  </a:lnTo>
                  <a:lnTo>
                    <a:pt x="12359" y="11504"/>
                  </a:lnTo>
                  <a:lnTo>
                    <a:pt x="12432" y="11381"/>
                  </a:lnTo>
                  <a:lnTo>
                    <a:pt x="12457" y="11259"/>
                  </a:lnTo>
                  <a:lnTo>
                    <a:pt x="12481" y="11137"/>
                  </a:lnTo>
                  <a:lnTo>
                    <a:pt x="12481" y="11015"/>
                  </a:lnTo>
                  <a:lnTo>
                    <a:pt x="12457" y="10893"/>
                  </a:lnTo>
                  <a:lnTo>
                    <a:pt x="12408" y="10771"/>
                  </a:lnTo>
                  <a:lnTo>
                    <a:pt x="12334" y="10649"/>
                  </a:lnTo>
                  <a:lnTo>
                    <a:pt x="11431" y="9501"/>
                  </a:lnTo>
                  <a:lnTo>
                    <a:pt x="11577" y="9232"/>
                  </a:lnTo>
                  <a:lnTo>
                    <a:pt x="11699" y="8939"/>
                  </a:lnTo>
                  <a:lnTo>
                    <a:pt x="11822" y="8670"/>
                  </a:lnTo>
                  <a:lnTo>
                    <a:pt x="11895" y="8377"/>
                  </a:lnTo>
                  <a:lnTo>
                    <a:pt x="13360" y="8206"/>
                  </a:lnTo>
                  <a:lnTo>
                    <a:pt x="13482" y="8182"/>
                  </a:lnTo>
                  <a:lnTo>
                    <a:pt x="13604" y="8133"/>
                  </a:lnTo>
                  <a:lnTo>
                    <a:pt x="13702" y="8060"/>
                  </a:lnTo>
                  <a:lnTo>
                    <a:pt x="13800" y="7962"/>
                  </a:lnTo>
                  <a:lnTo>
                    <a:pt x="13873" y="7864"/>
                  </a:lnTo>
                  <a:lnTo>
                    <a:pt x="13946" y="7742"/>
                  </a:lnTo>
                  <a:lnTo>
                    <a:pt x="13971" y="7620"/>
                  </a:lnTo>
                  <a:lnTo>
                    <a:pt x="13995" y="7474"/>
                  </a:lnTo>
                  <a:lnTo>
                    <a:pt x="13995" y="6521"/>
                  </a:lnTo>
                  <a:lnTo>
                    <a:pt x="13971" y="6399"/>
                  </a:lnTo>
                  <a:lnTo>
                    <a:pt x="13946" y="6253"/>
                  </a:lnTo>
                  <a:lnTo>
                    <a:pt x="13873" y="6155"/>
                  </a:lnTo>
                  <a:lnTo>
                    <a:pt x="13800" y="6033"/>
                  </a:lnTo>
                  <a:lnTo>
                    <a:pt x="13702" y="5959"/>
                  </a:lnTo>
                  <a:lnTo>
                    <a:pt x="13604" y="5886"/>
                  </a:lnTo>
                  <a:lnTo>
                    <a:pt x="13482" y="5837"/>
                  </a:lnTo>
                  <a:lnTo>
                    <a:pt x="13360" y="5789"/>
                  </a:lnTo>
                  <a:lnTo>
                    <a:pt x="11895" y="5642"/>
                  </a:lnTo>
                  <a:lnTo>
                    <a:pt x="11822" y="5349"/>
                  </a:lnTo>
                  <a:lnTo>
                    <a:pt x="11699" y="5056"/>
                  </a:lnTo>
                  <a:lnTo>
                    <a:pt x="11577" y="4763"/>
                  </a:lnTo>
                  <a:lnTo>
                    <a:pt x="11431" y="4494"/>
                  </a:lnTo>
                  <a:lnTo>
                    <a:pt x="12334" y="3346"/>
                  </a:lnTo>
                  <a:lnTo>
                    <a:pt x="12408" y="3249"/>
                  </a:lnTo>
                  <a:lnTo>
                    <a:pt x="12457" y="3126"/>
                  </a:lnTo>
                  <a:lnTo>
                    <a:pt x="12481" y="3004"/>
                  </a:lnTo>
                  <a:lnTo>
                    <a:pt x="12481" y="2858"/>
                  </a:lnTo>
                  <a:lnTo>
                    <a:pt x="12457" y="2736"/>
                  </a:lnTo>
                  <a:lnTo>
                    <a:pt x="12432" y="2614"/>
                  </a:lnTo>
                  <a:lnTo>
                    <a:pt x="12359" y="2491"/>
                  </a:lnTo>
                  <a:lnTo>
                    <a:pt x="12286" y="2394"/>
                  </a:lnTo>
                  <a:lnTo>
                    <a:pt x="11602" y="1710"/>
                  </a:lnTo>
                  <a:lnTo>
                    <a:pt x="11504" y="1637"/>
                  </a:lnTo>
                  <a:lnTo>
                    <a:pt x="11382" y="1563"/>
                  </a:lnTo>
                  <a:lnTo>
                    <a:pt x="11260" y="1514"/>
                  </a:lnTo>
                  <a:lnTo>
                    <a:pt x="10991" y="1514"/>
                  </a:lnTo>
                  <a:lnTo>
                    <a:pt x="10869" y="1539"/>
                  </a:lnTo>
                  <a:lnTo>
                    <a:pt x="10747" y="1588"/>
                  </a:lnTo>
                  <a:lnTo>
                    <a:pt x="10649" y="1661"/>
                  </a:lnTo>
                  <a:lnTo>
                    <a:pt x="9501" y="2565"/>
                  </a:lnTo>
                  <a:lnTo>
                    <a:pt x="9233" y="2418"/>
                  </a:lnTo>
                  <a:lnTo>
                    <a:pt x="8940" y="2296"/>
                  </a:lnTo>
                  <a:lnTo>
                    <a:pt x="8647" y="2174"/>
                  </a:lnTo>
                  <a:lnTo>
                    <a:pt x="8353" y="2076"/>
                  </a:lnTo>
                  <a:lnTo>
                    <a:pt x="8183" y="635"/>
                  </a:lnTo>
                  <a:lnTo>
                    <a:pt x="8158" y="513"/>
                  </a:lnTo>
                  <a:lnTo>
                    <a:pt x="8109" y="391"/>
                  </a:lnTo>
                  <a:lnTo>
                    <a:pt x="8036" y="293"/>
                  </a:lnTo>
                  <a:lnTo>
                    <a:pt x="7963" y="196"/>
                  </a:lnTo>
                  <a:lnTo>
                    <a:pt x="7841" y="122"/>
                  </a:lnTo>
                  <a:lnTo>
                    <a:pt x="7743" y="49"/>
                  </a:lnTo>
                  <a:lnTo>
                    <a:pt x="7596" y="25"/>
                  </a:lnTo>
                  <a:lnTo>
                    <a:pt x="7474"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48" name="Google Shape;848;p47"/>
            <p:cNvSpPr/>
            <p:nvPr/>
          </p:nvSpPr>
          <p:spPr>
            <a:xfrm>
              <a:off x="5567825" y="3185975"/>
              <a:ext cx="199075" cy="199075"/>
            </a:xfrm>
            <a:custGeom>
              <a:avLst/>
              <a:gdLst/>
              <a:ahLst/>
              <a:cxnLst/>
              <a:rect l="l" t="t" r="r" b="b"/>
              <a:pathLst>
                <a:path w="7963" h="7963" extrusionOk="0">
                  <a:moveTo>
                    <a:pt x="3933" y="2296"/>
                  </a:moveTo>
                  <a:lnTo>
                    <a:pt x="4103" y="2321"/>
                  </a:lnTo>
                  <a:lnTo>
                    <a:pt x="4274" y="2321"/>
                  </a:lnTo>
                  <a:lnTo>
                    <a:pt x="4421" y="2370"/>
                  </a:lnTo>
                  <a:lnTo>
                    <a:pt x="4592" y="2419"/>
                  </a:lnTo>
                  <a:lnTo>
                    <a:pt x="4738" y="2492"/>
                  </a:lnTo>
                  <a:lnTo>
                    <a:pt x="4885" y="2565"/>
                  </a:lnTo>
                  <a:lnTo>
                    <a:pt x="5032" y="2663"/>
                  </a:lnTo>
                  <a:lnTo>
                    <a:pt x="5154" y="2785"/>
                  </a:lnTo>
                  <a:lnTo>
                    <a:pt x="5276" y="2883"/>
                  </a:lnTo>
                  <a:lnTo>
                    <a:pt x="5373" y="3029"/>
                  </a:lnTo>
                  <a:lnTo>
                    <a:pt x="5447" y="3151"/>
                  </a:lnTo>
                  <a:lnTo>
                    <a:pt x="5520" y="3298"/>
                  </a:lnTo>
                  <a:lnTo>
                    <a:pt x="5593" y="3444"/>
                  </a:lnTo>
                  <a:lnTo>
                    <a:pt x="5618" y="3615"/>
                  </a:lnTo>
                  <a:lnTo>
                    <a:pt x="5642" y="3762"/>
                  </a:lnTo>
                  <a:lnTo>
                    <a:pt x="5667" y="3933"/>
                  </a:lnTo>
                  <a:lnTo>
                    <a:pt x="5667" y="4079"/>
                  </a:lnTo>
                  <a:lnTo>
                    <a:pt x="5642" y="4250"/>
                  </a:lnTo>
                  <a:lnTo>
                    <a:pt x="5618" y="4421"/>
                  </a:lnTo>
                  <a:lnTo>
                    <a:pt x="5569" y="4568"/>
                  </a:lnTo>
                  <a:lnTo>
                    <a:pt x="5496" y="4739"/>
                  </a:lnTo>
                  <a:lnTo>
                    <a:pt x="5398" y="4885"/>
                  </a:lnTo>
                  <a:lnTo>
                    <a:pt x="5300" y="5007"/>
                  </a:lnTo>
                  <a:lnTo>
                    <a:pt x="5203" y="5154"/>
                  </a:lnTo>
                  <a:lnTo>
                    <a:pt x="5080" y="5252"/>
                  </a:lnTo>
                  <a:lnTo>
                    <a:pt x="4958" y="5349"/>
                  </a:lnTo>
                  <a:lnTo>
                    <a:pt x="4812" y="5447"/>
                  </a:lnTo>
                  <a:lnTo>
                    <a:pt x="4665" y="5520"/>
                  </a:lnTo>
                  <a:lnTo>
                    <a:pt x="4519" y="5569"/>
                  </a:lnTo>
                  <a:lnTo>
                    <a:pt x="4372" y="5618"/>
                  </a:lnTo>
                  <a:lnTo>
                    <a:pt x="4201" y="5642"/>
                  </a:lnTo>
                  <a:lnTo>
                    <a:pt x="4055" y="5667"/>
                  </a:lnTo>
                  <a:lnTo>
                    <a:pt x="3884" y="5642"/>
                  </a:lnTo>
                  <a:lnTo>
                    <a:pt x="3713" y="5642"/>
                  </a:lnTo>
                  <a:lnTo>
                    <a:pt x="3566" y="5594"/>
                  </a:lnTo>
                  <a:lnTo>
                    <a:pt x="3395" y="5545"/>
                  </a:lnTo>
                  <a:lnTo>
                    <a:pt x="3249" y="5471"/>
                  </a:lnTo>
                  <a:lnTo>
                    <a:pt x="3102" y="5398"/>
                  </a:lnTo>
                  <a:lnTo>
                    <a:pt x="2956" y="5300"/>
                  </a:lnTo>
                  <a:lnTo>
                    <a:pt x="2833" y="5178"/>
                  </a:lnTo>
                  <a:lnTo>
                    <a:pt x="2711" y="5081"/>
                  </a:lnTo>
                  <a:lnTo>
                    <a:pt x="2614" y="4934"/>
                  </a:lnTo>
                  <a:lnTo>
                    <a:pt x="2540" y="4812"/>
                  </a:lnTo>
                  <a:lnTo>
                    <a:pt x="2467" y="4665"/>
                  </a:lnTo>
                  <a:lnTo>
                    <a:pt x="2394" y="4519"/>
                  </a:lnTo>
                  <a:lnTo>
                    <a:pt x="2369" y="4348"/>
                  </a:lnTo>
                  <a:lnTo>
                    <a:pt x="2321" y="4201"/>
                  </a:lnTo>
                  <a:lnTo>
                    <a:pt x="2321" y="4030"/>
                  </a:lnTo>
                  <a:lnTo>
                    <a:pt x="2321" y="3884"/>
                  </a:lnTo>
                  <a:lnTo>
                    <a:pt x="2345" y="3713"/>
                  </a:lnTo>
                  <a:lnTo>
                    <a:pt x="2369" y="3542"/>
                  </a:lnTo>
                  <a:lnTo>
                    <a:pt x="2418" y="3395"/>
                  </a:lnTo>
                  <a:lnTo>
                    <a:pt x="2492" y="3224"/>
                  </a:lnTo>
                  <a:lnTo>
                    <a:pt x="2589" y="3078"/>
                  </a:lnTo>
                  <a:lnTo>
                    <a:pt x="2687" y="2956"/>
                  </a:lnTo>
                  <a:lnTo>
                    <a:pt x="2785" y="2809"/>
                  </a:lnTo>
                  <a:lnTo>
                    <a:pt x="2907" y="2712"/>
                  </a:lnTo>
                  <a:lnTo>
                    <a:pt x="3029" y="2614"/>
                  </a:lnTo>
                  <a:lnTo>
                    <a:pt x="3175" y="2516"/>
                  </a:lnTo>
                  <a:lnTo>
                    <a:pt x="3322" y="2443"/>
                  </a:lnTo>
                  <a:lnTo>
                    <a:pt x="3468" y="2394"/>
                  </a:lnTo>
                  <a:lnTo>
                    <a:pt x="3615" y="2345"/>
                  </a:lnTo>
                  <a:lnTo>
                    <a:pt x="3786" y="2321"/>
                  </a:lnTo>
                  <a:lnTo>
                    <a:pt x="3933" y="2296"/>
                  </a:lnTo>
                  <a:close/>
                  <a:moveTo>
                    <a:pt x="3053" y="1"/>
                  </a:moveTo>
                  <a:lnTo>
                    <a:pt x="2980" y="25"/>
                  </a:lnTo>
                  <a:lnTo>
                    <a:pt x="2443" y="196"/>
                  </a:lnTo>
                  <a:lnTo>
                    <a:pt x="2369" y="220"/>
                  </a:lnTo>
                  <a:lnTo>
                    <a:pt x="2296" y="269"/>
                  </a:lnTo>
                  <a:lnTo>
                    <a:pt x="2198" y="391"/>
                  </a:lnTo>
                  <a:lnTo>
                    <a:pt x="2150" y="538"/>
                  </a:lnTo>
                  <a:lnTo>
                    <a:pt x="2150" y="611"/>
                  </a:lnTo>
                  <a:lnTo>
                    <a:pt x="2150" y="684"/>
                  </a:lnTo>
                  <a:lnTo>
                    <a:pt x="2394" y="1832"/>
                  </a:lnTo>
                  <a:lnTo>
                    <a:pt x="2223" y="1954"/>
                  </a:lnTo>
                  <a:lnTo>
                    <a:pt x="2076" y="2101"/>
                  </a:lnTo>
                  <a:lnTo>
                    <a:pt x="1002" y="1686"/>
                  </a:lnTo>
                  <a:lnTo>
                    <a:pt x="928" y="1686"/>
                  </a:lnTo>
                  <a:lnTo>
                    <a:pt x="831" y="1661"/>
                  </a:lnTo>
                  <a:lnTo>
                    <a:pt x="684" y="1710"/>
                  </a:lnTo>
                  <a:lnTo>
                    <a:pt x="562" y="1784"/>
                  </a:lnTo>
                  <a:lnTo>
                    <a:pt x="513" y="1832"/>
                  </a:lnTo>
                  <a:lnTo>
                    <a:pt x="464" y="1906"/>
                  </a:lnTo>
                  <a:lnTo>
                    <a:pt x="220" y="2394"/>
                  </a:lnTo>
                  <a:lnTo>
                    <a:pt x="196" y="2467"/>
                  </a:lnTo>
                  <a:lnTo>
                    <a:pt x="171" y="2541"/>
                  </a:lnTo>
                  <a:lnTo>
                    <a:pt x="196" y="2712"/>
                  </a:lnTo>
                  <a:lnTo>
                    <a:pt x="245" y="2834"/>
                  </a:lnTo>
                  <a:lnTo>
                    <a:pt x="293" y="2907"/>
                  </a:lnTo>
                  <a:lnTo>
                    <a:pt x="367" y="2956"/>
                  </a:lnTo>
                  <a:lnTo>
                    <a:pt x="1344" y="3591"/>
                  </a:lnTo>
                  <a:lnTo>
                    <a:pt x="1319" y="3786"/>
                  </a:lnTo>
                  <a:lnTo>
                    <a:pt x="1295" y="4006"/>
                  </a:lnTo>
                  <a:lnTo>
                    <a:pt x="245" y="4494"/>
                  </a:lnTo>
                  <a:lnTo>
                    <a:pt x="196" y="4519"/>
                  </a:lnTo>
                  <a:lnTo>
                    <a:pt x="123" y="4568"/>
                  </a:lnTo>
                  <a:lnTo>
                    <a:pt x="49" y="4714"/>
                  </a:lnTo>
                  <a:lnTo>
                    <a:pt x="0" y="4861"/>
                  </a:lnTo>
                  <a:lnTo>
                    <a:pt x="25" y="4934"/>
                  </a:lnTo>
                  <a:lnTo>
                    <a:pt x="25" y="5007"/>
                  </a:lnTo>
                  <a:lnTo>
                    <a:pt x="220" y="5545"/>
                  </a:lnTo>
                  <a:lnTo>
                    <a:pt x="245" y="5594"/>
                  </a:lnTo>
                  <a:lnTo>
                    <a:pt x="293" y="5667"/>
                  </a:lnTo>
                  <a:lnTo>
                    <a:pt x="391" y="5764"/>
                  </a:lnTo>
                  <a:lnTo>
                    <a:pt x="538" y="5813"/>
                  </a:lnTo>
                  <a:lnTo>
                    <a:pt x="684" y="5813"/>
                  </a:lnTo>
                  <a:lnTo>
                    <a:pt x="1832" y="5569"/>
                  </a:lnTo>
                  <a:lnTo>
                    <a:pt x="1954" y="5740"/>
                  </a:lnTo>
                  <a:lnTo>
                    <a:pt x="2101" y="5887"/>
                  </a:lnTo>
                  <a:lnTo>
                    <a:pt x="1710" y="6986"/>
                  </a:lnTo>
                  <a:lnTo>
                    <a:pt x="1686" y="7059"/>
                  </a:lnTo>
                  <a:lnTo>
                    <a:pt x="1686" y="7132"/>
                  </a:lnTo>
                  <a:lnTo>
                    <a:pt x="1710" y="7279"/>
                  </a:lnTo>
                  <a:lnTo>
                    <a:pt x="1783" y="7401"/>
                  </a:lnTo>
                  <a:lnTo>
                    <a:pt x="1857" y="7450"/>
                  </a:lnTo>
                  <a:lnTo>
                    <a:pt x="1905" y="7499"/>
                  </a:lnTo>
                  <a:lnTo>
                    <a:pt x="2418" y="7743"/>
                  </a:lnTo>
                  <a:lnTo>
                    <a:pt x="2492" y="7792"/>
                  </a:lnTo>
                  <a:lnTo>
                    <a:pt x="2711" y="7792"/>
                  </a:lnTo>
                  <a:lnTo>
                    <a:pt x="2858" y="7718"/>
                  </a:lnTo>
                  <a:lnTo>
                    <a:pt x="2907" y="7669"/>
                  </a:lnTo>
                  <a:lnTo>
                    <a:pt x="2956" y="7621"/>
                  </a:lnTo>
                  <a:lnTo>
                    <a:pt x="3591" y="6644"/>
                  </a:lnTo>
                  <a:lnTo>
                    <a:pt x="3810" y="6668"/>
                  </a:lnTo>
                  <a:lnTo>
                    <a:pt x="4006" y="6668"/>
                  </a:lnTo>
                  <a:lnTo>
                    <a:pt x="4494" y="7718"/>
                  </a:lnTo>
                  <a:lnTo>
                    <a:pt x="4543" y="7792"/>
                  </a:lnTo>
                  <a:lnTo>
                    <a:pt x="4592" y="7840"/>
                  </a:lnTo>
                  <a:lnTo>
                    <a:pt x="4714" y="7914"/>
                  </a:lnTo>
                  <a:lnTo>
                    <a:pt x="4861" y="7963"/>
                  </a:lnTo>
                  <a:lnTo>
                    <a:pt x="4934" y="7963"/>
                  </a:lnTo>
                  <a:lnTo>
                    <a:pt x="5007" y="7938"/>
                  </a:lnTo>
                  <a:lnTo>
                    <a:pt x="5544" y="7767"/>
                  </a:lnTo>
                  <a:lnTo>
                    <a:pt x="5618" y="7743"/>
                  </a:lnTo>
                  <a:lnTo>
                    <a:pt x="5667" y="7694"/>
                  </a:lnTo>
                  <a:lnTo>
                    <a:pt x="5764" y="7572"/>
                  </a:lnTo>
                  <a:lnTo>
                    <a:pt x="5838" y="7425"/>
                  </a:lnTo>
                  <a:lnTo>
                    <a:pt x="5838" y="7352"/>
                  </a:lnTo>
                  <a:lnTo>
                    <a:pt x="5838" y="7279"/>
                  </a:lnTo>
                  <a:lnTo>
                    <a:pt x="5593" y="6131"/>
                  </a:lnTo>
                  <a:lnTo>
                    <a:pt x="5740" y="6009"/>
                  </a:lnTo>
                  <a:lnTo>
                    <a:pt x="5911" y="5862"/>
                  </a:lnTo>
                  <a:lnTo>
                    <a:pt x="6985" y="6277"/>
                  </a:lnTo>
                  <a:lnTo>
                    <a:pt x="7059" y="6277"/>
                  </a:lnTo>
                  <a:lnTo>
                    <a:pt x="7132" y="6302"/>
                  </a:lnTo>
                  <a:lnTo>
                    <a:pt x="7278" y="6253"/>
                  </a:lnTo>
                  <a:lnTo>
                    <a:pt x="7425" y="6180"/>
                  </a:lnTo>
                  <a:lnTo>
                    <a:pt x="7474" y="6131"/>
                  </a:lnTo>
                  <a:lnTo>
                    <a:pt x="7523" y="6058"/>
                  </a:lnTo>
                  <a:lnTo>
                    <a:pt x="7767" y="5545"/>
                  </a:lnTo>
                  <a:lnTo>
                    <a:pt x="7791" y="5496"/>
                  </a:lnTo>
                  <a:lnTo>
                    <a:pt x="7816" y="5398"/>
                  </a:lnTo>
                  <a:lnTo>
                    <a:pt x="7791" y="5252"/>
                  </a:lnTo>
                  <a:lnTo>
                    <a:pt x="7718" y="5129"/>
                  </a:lnTo>
                  <a:lnTo>
                    <a:pt x="7669" y="5056"/>
                  </a:lnTo>
                  <a:lnTo>
                    <a:pt x="7620" y="5007"/>
                  </a:lnTo>
                  <a:lnTo>
                    <a:pt x="6643" y="4372"/>
                  </a:lnTo>
                  <a:lnTo>
                    <a:pt x="6668" y="4177"/>
                  </a:lnTo>
                  <a:lnTo>
                    <a:pt x="6668" y="3957"/>
                  </a:lnTo>
                  <a:lnTo>
                    <a:pt x="7718" y="3469"/>
                  </a:lnTo>
                  <a:lnTo>
                    <a:pt x="7791" y="3444"/>
                  </a:lnTo>
                  <a:lnTo>
                    <a:pt x="7865" y="3395"/>
                  </a:lnTo>
                  <a:lnTo>
                    <a:pt x="7938" y="3249"/>
                  </a:lnTo>
                  <a:lnTo>
                    <a:pt x="7962" y="3102"/>
                  </a:lnTo>
                  <a:lnTo>
                    <a:pt x="7962" y="3029"/>
                  </a:lnTo>
                  <a:lnTo>
                    <a:pt x="7962" y="2956"/>
                  </a:lnTo>
                  <a:lnTo>
                    <a:pt x="7767" y="2419"/>
                  </a:lnTo>
                  <a:lnTo>
                    <a:pt x="7743" y="2345"/>
                  </a:lnTo>
                  <a:lnTo>
                    <a:pt x="7694" y="2296"/>
                  </a:lnTo>
                  <a:lnTo>
                    <a:pt x="7572" y="2199"/>
                  </a:lnTo>
                  <a:lnTo>
                    <a:pt x="7449" y="2150"/>
                  </a:lnTo>
                  <a:lnTo>
                    <a:pt x="7278" y="2150"/>
                  </a:lnTo>
                  <a:lnTo>
                    <a:pt x="6155" y="2394"/>
                  </a:lnTo>
                  <a:lnTo>
                    <a:pt x="6033" y="2223"/>
                  </a:lnTo>
                  <a:lnTo>
                    <a:pt x="5886" y="2077"/>
                  </a:lnTo>
                  <a:lnTo>
                    <a:pt x="6277" y="978"/>
                  </a:lnTo>
                  <a:lnTo>
                    <a:pt x="6302" y="904"/>
                  </a:lnTo>
                  <a:lnTo>
                    <a:pt x="6302" y="831"/>
                  </a:lnTo>
                  <a:lnTo>
                    <a:pt x="6277" y="684"/>
                  </a:lnTo>
                  <a:lnTo>
                    <a:pt x="6179" y="562"/>
                  </a:lnTo>
                  <a:lnTo>
                    <a:pt x="6131" y="489"/>
                  </a:lnTo>
                  <a:lnTo>
                    <a:pt x="6082" y="465"/>
                  </a:lnTo>
                  <a:lnTo>
                    <a:pt x="5569" y="196"/>
                  </a:lnTo>
                  <a:lnTo>
                    <a:pt x="5496" y="172"/>
                  </a:lnTo>
                  <a:lnTo>
                    <a:pt x="5276" y="172"/>
                  </a:lnTo>
                  <a:lnTo>
                    <a:pt x="5129" y="245"/>
                  </a:lnTo>
                  <a:lnTo>
                    <a:pt x="5080" y="294"/>
                  </a:lnTo>
                  <a:lnTo>
                    <a:pt x="5032" y="343"/>
                  </a:lnTo>
                  <a:lnTo>
                    <a:pt x="4397" y="1319"/>
                  </a:lnTo>
                  <a:lnTo>
                    <a:pt x="4177" y="1295"/>
                  </a:lnTo>
                  <a:lnTo>
                    <a:pt x="3981" y="1295"/>
                  </a:lnTo>
                  <a:lnTo>
                    <a:pt x="3493" y="245"/>
                  </a:lnTo>
                  <a:lnTo>
                    <a:pt x="3444" y="172"/>
                  </a:lnTo>
                  <a:lnTo>
                    <a:pt x="3395" y="123"/>
                  </a:lnTo>
                  <a:lnTo>
                    <a:pt x="3273" y="49"/>
                  </a:lnTo>
                  <a:lnTo>
                    <a:pt x="3127"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49" name="Google Shape;849;p47"/>
          <p:cNvGrpSpPr/>
          <p:nvPr/>
        </p:nvGrpSpPr>
        <p:grpSpPr>
          <a:xfrm>
            <a:off x="3177104" y="2638308"/>
            <a:ext cx="346104" cy="353231"/>
            <a:chOff x="3955900" y="2984500"/>
            <a:chExt cx="414000" cy="422525"/>
          </a:xfrm>
          <a:solidFill>
            <a:schemeClr val="tx1"/>
          </a:solidFill>
        </p:grpSpPr>
        <p:sp>
          <p:nvSpPr>
            <p:cNvPr id="850" name="Google Shape;850;p47"/>
            <p:cNvSpPr/>
            <p:nvPr/>
          </p:nvSpPr>
          <p:spPr>
            <a:xfrm>
              <a:off x="3955900" y="2984500"/>
              <a:ext cx="315700" cy="315675"/>
            </a:xfrm>
            <a:custGeom>
              <a:avLst/>
              <a:gdLst/>
              <a:ahLst/>
              <a:cxnLst/>
              <a:rect l="l" t="t" r="r" b="b"/>
              <a:pathLst>
                <a:path w="12628" h="12627" extrusionOk="0">
                  <a:moveTo>
                    <a:pt x="6302" y="977"/>
                  </a:moveTo>
                  <a:lnTo>
                    <a:pt x="6863" y="1026"/>
                  </a:lnTo>
                  <a:lnTo>
                    <a:pt x="7376" y="1099"/>
                  </a:lnTo>
                  <a:lnTo>
                    <a:pt x="7889" y="1221"/>
                  </a:lnTo>
                  <a:lnTo>
                    <a:pt x="8378" y="1417"/>
                  </a:lnTo>
                  <a:lnTo>
                    <a:pt x="8842" y="1636"/>
                  </a:lnTo>
                  <a:lnTo>
                    <a:pt x="9281" y="1905"/>
                  </a:lnTo>
                  <a:lnTo>
                    <a:pt x="9697" y="2198"/>
                  </a:lnTo>
                  <a:lnTo>
                    <a:pt x="10087" y="2540"/>
                  </a:lnTo>
                  <a:lnTo>
                    <a:pt x="10429" y="2931"/>
                  </a:lnTo>
                  <a:lnTo>
                    <a:pt x="10722" y="3346"/>
                  </a:lnTo>
                  <a:lnTo>
                    <a:pt x="10991" y="3786"/>
                  </a:lnTo>
                  <a:lnTo>
                    <a:pt x="11211" y="4250"/>
                  </a:lnTo>
                  <a:lnTo>
                    <a:pt x="11406" y="4738"/>
                  </a:lnTo>
                  <a:lnTo>
                    <a:pt x="11528" y="5251"/>
                  </a:lnTo>
                  <a:lnTo>
                    <a:pt x="11626" y="5764"/>
                  </a:lnTo>
                  <a:lnTo>
                    <a:pt x="11650" y="6326"/>
                  </a:lnTo>
                  <a:lnTo>
                    <a:pt x="11626" y="6863"/>
                  </a:lnTo>
                  <a:lnTo>
                    <a:pt x="11528" y="7400"/>
                  </a:lnTo>
                  <a:lnTo>
                    <a:pt x="11406" y="7913"/>
                  </a:lnTo>
                  <a:lnTo>
                    <a:pt x="11211" y="8402"/>
                  </a:lnTo>
                  <a:lnTo>
                    <a:pt x="10991" y="8866"/>
                  </a:lnTo>
                  <a:lnTo>
                    <a:pt x="10722" y="9305"/>
                  </a:lnTo>
                  <a:lnTo>
                    <a:pt x="10429" y="9696"/>
                  </a:lnTo>
                  <a:lnTo>
                    <a:pt x="10087" y="10087"/>
                  </a:lnTo>
                  <a:lnTo>
                    <a:pt x="9697" y="10429"/>
                  </a:lnTo>
                  <a:lnTo>
                    <a:pt x="9281" y="10746"/>
                  </a:lnTo>
                  <a:lnTo>
                    <a:pt x="8842" y="11015"/>
                  </a:lnTo>
                  <a:lnTo>
                    <a:pt x="8378" y="11235"/>
                  </a:lnTo>
                  <a:lnTo>
                    <a:pt x="7889" y="11406"/>
                  </a:lnTo>
                  <a:lnTo>
                    <a:pt x="7376" y="11552"/>
                  </a:lnTo>
                  <a:lnTo>
                    <a:pt x="6863" y="11625"/>
                  </a:lnTo>
                  <a:lnTo>
                    <a:pt x="6302" y="11650"/>
                  </a:lnTo>
                  <a:lnTo>
                    <a:pt x="5764" y="11625"/>
                  </a:lnTo>
                  <a:lnTo>
                    <a:pt x="5227" y="11552"/>
                  </a:lnTo>
                  <a:lnTo>
                    <a:pt x="4714" y="11406"/>
                  </a:lnTo>
                  <a:lnTo>
                    <a:pt x="4226" y="11235"/>
                  </a:lnTo>
                  <a:lnTo>
                    <a:pt x="3762" y="11015"/>
                  </a:lnTo>
                  <a:lnTo>
                    <a:pt x="3322" y="10746"/>
                  </a:lnTo>
                  <a:lnTo>
                    <a:pt x="2931" y="10429"/>
                  </a:lnTo>
                  <a:lnTo>
                    <a:pt x="2541" y="10087"/>
                  </a:lnTo>
                  <a:lnTo>
                    <a:pt x="2199" y="9696"/>
                  </a:lnTo>
                  <a:lnTo>
                    <a:pt x="1881" y="9305"/>
                  </a:lnTo>
                  <a:lnTo>
                    <a:pt x="1613" y="8866"/>
                  </a:lnTo>
                  <a:lnTo>
                    <a:pt x="1393" y="8402"/>
                  </a:lnTo>
                  <a:lnTo>
                    <a:pt x="1222" y="7913"/>
                  </a:lnTo>
                  <a:lnTo>
                    <a:pt x="1075" y="7400"/>
                  </a:lnTo>
                  <a:lnTo>
                    <a:pt x="1002" y="6863"/>
                  </a:lnTo>
                  <a:lnTo>
                    <a:pt x="978" y="6326"/>
                  </a:lnTo>
                  <a:lnTo>
                    <a:pt x="1002" y="5764"/>
                  </a:lnTo>
                  <a:lnTo>
                    <a:pt x="1075" y="5251"/>
                  </a:lnTo>
                  <a:lnTo>
                    <a:pt x="1222" y="4738"/>
                  </a:lnTo>
                  <a:lnTo>
                    <a:pt x="1393" y="4250"/>
                  </a:lnTo>
                  <a:lnTo>
                    <a:pt x="1613" y="3786"/>
                  </a:lnTo>
                  <a:lnTo>
                    <a:pt x="1881" y="3346"/>
                  </a:lnTo>
                  <a:lnTo>
                    <a:pt x="2199" y="2931"/>
                  </a:lnTo>
                  <a:lnTo>
                    <a:pt x="2541" y="2540"/>
                  </a:lnTo>
                  <a:lnTo>
                    <a:pt x="2931" y="2198"/>
                  </a:lnTo>
                  <a:lnTo>
                    <a:pt x="3322" y="1905"/>
                  </a:lnTo>
                  <a:lnTo>
                    <a:pt x="3762" y="1636"/>
                  </a:lnTo>
                  <a:lnTo>
                    <a:pt x="4226" y="1417"/>
                  </a:lnTo>
                  <a:lnTo>
                    <a:pt x="4714" y="1221"/>
                  </a:lnTo>
                  <a:lnTo>
                    <a:pt x="5227" y="1099"/>
                  </a:lnTo>
                  <a:lnTo>
                    <a:pt x="5764" y="1026"/>
                  </a:lnTo>
                  <a:lnTo>
                    <a:pt x="6302" y="977"/>
                  </a:lnTo>
                  <a:close/>
                  <a:moveTo>
                    <a:pt x="6302" y="0"/>
                  </a:moveTo>
                  <a:lnTo>
                    <a:pt x="5984" y="24"/>
                  </a:lnTo>
                  <a:lnTo>
                    <a:pt x="5667" y="49"/>
                  </a:lnTo>
                  <a:lnTo>
                    <a:pt x="5349" y="73"/>
                  </a:lnTo>
                  <a:lnTo>
                    <a:pt x="5032" y="147"/>
                  </a:lnTo>
                  <a:lnTo>
                    <a:pt x="4739" y="220"/>
                  </a:lnTo>
                  <a:lnTo>
                    <a:pt x="4446" y="293"/>
                  </a:lnTo>
                  <a:lnTo>
                    <a:pt x="4153" y="391"/>
                  </a:lnTo>
                  <a:lnTo>
                    <a:pt x="3859" y="513"/>
                  </a:lnTo>
                  <a:lnTo>
                    <a:pt x="3566" y="635"/>
                  </a:lnTo>
                  <a:lnTo>
                    <a:pt x="3298" y="782"/>
                  </a:lnTo>
                  <a:lnTo>
                    <a:pt x="3029" y="928"/>
                  </a:lnTo>
                  <a:lnTo>
                    <a:pt x="2785" y="1075"/>
                  </a:lnTo>
                  <a:lnTo>
                    <a:pt x="2296" y="1441"/>
                  </a:lnTo>
                  <a:lnTo>
                    <a:pt x="1857" y="1856"/>
                  </a:lnTo>
                  <a:lnTo>
                    <a:pt x="1442" y="2296"/>
                  </a:lnTo>
                  <a:lnTo>
                    <a:pt x="1075" y="2784"/>
                  </a:lnTo>
                  <a:lnTo>
                    <a:pt x="904" y="3053"/>
                  </a:lnTo>
                  <a:lnTo>
                    <a:pt x="758" y="3322"/>
                  </a:lnTo>
                  <a:lnTo>
                    <a:pt x="611" y="3590"/>
                  </a:lnTo>
                  <a:lnTo>
                    <a:pt x="489" y="3859"/>
                  </a:lnTo>
                  <a:lnTo>
                    <a:pt x="391" y="4152"/>
                  </a:lnTo>
                  <a:lnTo>
                    <a:pt x="294" y="4445"/>
                  </a:lnTo>
                  <a:lnTo>
                    <a:pt x="196" y="4738"/>
                  </a:lnTo>
                  <a:lnTo>
                    <a:pt x="123" y="5056"/>
                  </a:lnTo>
                  <a:lnTo>
                    <a:pt x="74" y="5349"/>
                  </a:lnTo>
                  <a:lnTo>
                    <a:pt x="25" y="5666"/>
                  </a:lnTo>
                  <a:lnTo>
                    <a:pt x="1" y="5984"/>
                  </a:lnTo>
                  <a:lnTo>
                    <a:pt x="1" y="6326"/>
                  </a:lnTo>
                  <a:lnTo>
                    <a:pt x="1" y="6643"/>
                  </a:lnTo>
                  <a:lnTo>
                    <a:pt x="25" y="6961"/>
                  </a:lnTo>
                  <a:lnTo>
                    <a:pt x="74" y="7278"/>
                  </a:lnTo>
                  <a:lnTo>
                    <a:pt x="123" y="7596"/>
                  </a:lnTo>
                  <a:lnTo>
                    <a:pt x="196" y="7889"/>
                  </a:lnTo>
                  <a:lnTo>
                    <a:pt x="294" y="8206"/>
                  </a:lnTo>
                  <a:lnTo>
                    <a:pt x="391" y="8499"/>
                  </a:lnTo>
                  <a:lnTo>
                    <a:pt x="489" y="8768"/>
                  </a:lnTo>
                  <a:lnTo>
                    <a:pt x="611" y="9061"/>
                  </a:lnTo>
                  <a:lnTo>
                    <a:pt x="758" y="9330"/>
                  </a:lnTo>
                  <a:lnTo>
                    <a:pt x="904" y="9598"/>
                  </a:lnTo>
                  <a:lnTo>
                    <a:pt x="1075" y="9843"/>
                  </a:lnTo>
                  <a:lnTo>
                    <a:pt x="1442" y="10331"/>
                  </a:lnTo>
                  <a:lnTo>
                    <a:pt x="1857" y="10771"/>
                  </a:lnTo>
                  <a:lnTo>
                    <a:pt x="2296" y="11186"/>
                  </a:lnTo>
                  <a:lnTo>
                    <a:pt x="2785" y="11552"/>
                  </a:lnTo>
                  <a:lnTo>
                    <a:pt x="3029" y="11723"/>
                  </a:lnTo>
                  <a:lnTo>
                    <a:pt x="3298" y="11870"/>
                  </a:lnTo>
                  <a:lnTo>
                    <a:pt x="3566" y="12016"/>
                  </a:lnTo>
                  <a:lnTo>
                    <a:pt x="3859" y="12138"/>
                  </a:lnTo>
                  <a:lnTo>
                    <a:pt x="4153" y="12236"/>
                  </a:lnTo>
                  <a:lnTo>
                    <a:pt x="4446" y="12334"/>
                  </a:lnTo>
                  <a:lnTo>
                    <a:pt x="4739" y="12431"/>
                  </a:lnTo>
                  <a:lnTo>
                    <a:pt x="5032" y="12505"/>
                  </a:lnTo>
                  <a:lnTo>
                    <a:pt x="5349" y="12553"/>
                  </a:lnTo>
                  <a:lnTo>
                    <a:pt x="5667" y="12602"/>
                  </a:lnTo>
                  <a:lnTo>
                    <a:pt x="5984" y="12627"/>
                  </a:lnTo>
                  <a:lnTo>
                    <a:pt x="6644" y="12627"/>
                  </a:lnTo>
                  <a:lnTo>
                    <a:pt x="6961" y="12602"/>
                  </a:lnTo>
                  <a:lnTo>
                    <a:pt x="7279" y="12553"/>
                  </a:lnTo>
                  <a:lnTo>
                    <a:pt x="7572" y="12505"/>
                  </a:lnTo>
                  <a:lnTo>
                    <a:pt x="7889" y="12431"/>
                  </a:lnTo>
                  <a:lnTo>
                    <a:pt x="8182" y="12334"/>
                  </a:lnTo>
                  <a:lnTo>
                    <a:pt x="8475" y="12236"/>
                  </a:lnTo>
                  <a:lnTo>
                    <a:pt x="8768" y="12138"/>
                  </a:lnTo>
                  <a:lnTo>
                    <a:pt x="9037" y="12016"/>
                  </a:lnTo>
                  <a:lnTo>
                    <a:pt x="9306" y="11870"/>
                  </a:lnTo>
                  <a:lnTo>
                    <a:pt x="9574" y="11723"/>
                  </a:lnTo>
                  <a:lnTo>
                    <a:pt x="9843" y="11552"/>
                  </a:lnTo>
                  <a:lnTo>
                    <a:pt x="10332" y="11186"/>
                  </a:lnTo>
                  <a:lnTo>
                    <a:pt x="10771" y="10771"/>
                  </a:lnTo>
                  <a:lnTo>
                    <a:pt x="11186" y="10331"/>
                  </a:lnTo>
                  <a:lnTo>
                    <a:pt x="11553" y="9843"/>
                  </a:lnTo>
                  <a:lnTo>
                    <a:pt x="11699" y="9598"/>
                  </a:lnTo>
                  <a:lnTo>
                    <a:pt x="11846" y="9330"/>
                  </a:lnTo>
                  <a:lnTo>
                    <a:pt x="11992" y="9061"/>
                  </a:lnTo>
                  <a:lnTo>
                    <a:pt x="12114" y="8768"/>
                  </a:lnTo>
                  <a:lnTo>
                    <a:pt x="12237" y="8499"/>
                  </a:lnTo>
                  <a:lnTo>
                    <a:pt x="12334" y="8206"/>
                  </a:lnTo>
                  <a:lnTo>
                    <a:pt x="12432" y="7889"/>
                  </a:lnTo>
                  <a:lnTo>
                    <a:pt x="12481" y="7596"/>
                  </a:lnTo>
                  <a:lnTo>
                    <a:pt x="12554" y="7278"/>
                  </a:lnTo>
                  <a:lnTo>
                    <a:pt x="12578" y="6961"/>
                  </a:lnTo>
                  <a:lnTo>
                    <a:pt x="12603" y="6643"/>
                  </a:lnTo>
                  <a:lnTo>
                    <a:pt x="12627" y="6326"/>
                  </a:lnTo>
                  <a:lnTo>
                    <a:pt x="12603" y="5984"/>
                  </a:lnTo>
                  <a:lnTo>
                    <a:pt x="12578" y="5666"/>
                  </a:lnTo>
                  <a:lnTo>
                    <a:pt x="12554" y="5349"/>
                  </a:lnTo>
                  <a:lnTo>
                    <a:pt x="12481" y="5056"/>
                  </a:lnTo>
                  <a:lnTo>
                    <a:pt x="12432" y="4738"/>
                  </a:lnTo>
                  <a:lnTo>
                    <a:pt x="12334" y="4445"/>
                  </a:lnTo>
                  <a:lnTo>
                    <a:pt x="12237" y="4152"/>
                  </a:lnTo>
                  <a:lnTo>
                    <a:pt x="12114" y="3859"/>
                  </a:lnTo>
                  <a:lnTo>
                    <a:pt x="11992" y="3590"/>
                  </a:lnTo>
                  <a:lnTo>
                    <a:pt x="11846" y="3322"/>
                  </a:lnTo>
                  <a:lnTo>
                    <a:pt x="11699" y="3053"/>
                  </a:lnTo>
                  <a:lnTo>
                    <a:pt x="11553" y="2784"/>
                  </a:lnTo>
                  <a:lnTo>
                    <a:pt x="11186" y="2296"/>
                  </a:lnTo>
                  <a:lnTo>
                    <a:pt x="10771" y="1856"/>
                  </a:lnTo>
                  <a:lnTo>
                    <a:pt x="10332" y="1441"/>
                  </a:lnTo>
                  <a:lnTo>
                    <a:pt x="9843" y="1075"/>
                  </a:lnTo>
                  <a:lnTo>
                    <a:pt x="9574" y="928"/>
                  </a:lnTo>
                  <a:lnTo>
                    <a:pt x="9306" y="782"/>
                  </a:lnTo>
                  <a:lnTo>
                    <a:pt x="9037" y="635"/>
                  </a:lnTo>
                  <a:lnTo>
                    <a:pt x="8768" y="513"/>
                  </a:lnTo>
                  <a:lnTo>
                    <a:pt x="8475" y="391"/>
                  </a:lnTo>
                  <a:lnTo>
                    <a:pt x="8182" y="293"/>
                  </a:lnTo>
                  <a:lnTo>
                    <a:pt x="7889" y="220"/>
                  </a:lnTo>
                  <a:lnTo>
                    <a:pt x="7572" y="147"/>
                  </a:lnTo>
                  <a:lnTo>
                    <a:pt x="7279" y="73"/>
                  </a:lnTo>
                  <a:lnTo>
                    <a:pt x="6961" y="49"/>
                  </a:lnTo>
                  <a:lnTo>
                    <a:pt x="6644" y="24"/>
                  </a:lnTo>
                  <a:lnTo>
                    <a:pt x="6302"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51" name="Google Shape;851;p47"/>
            <p:cNvSpPr/>
            <p:nvPr/>
          </p:nvSpPr>
          <p:spPr>
            <a:xfrm>
              <a:off x="3992525" y="3021125"/>
              <a:ext cx="242425" cy="242425"/>
            </a:xfrm>
            <a:custGeom>
              <a:avLst/>
              <a:gdLst/>
              <a:ahLst/>
              <a:cxnLst/>
              <a:rect l="l" t="t" r="r" b="b"/>
              <a:pathLst>
                <a:path w="9697" h="9697" extrusionOk="0">
                  <a:moveTo>
                    <a:pt x="4934" y="1466"/>
                  </a:moveTo>
                  <a:lnTo>
                    <a:pt x="5008" y="1490"/>
                  </a:lnTo>
                  <a:lnTo>
                    <a:pt x="5081" y="1539"/>
                  </a:lnTo>
                  <a:lnTo>
                    <a:pt x="5154" y="1588"/>
                  </a:lnTo>
                  <a:lnTo>
                    <a:pt x="5203" y="1637"/>
                  </a:lnTo>
                  <a:lnTo>
                    <a:pt x="5252" y="1734"/>
                  </a:lnTo>
                  <a:lnTo>
                    <a:pt x="5276" y="1808"/>
                  </a:lnTo>
                  <a:lnTo>
                    <a:pt x="5276" y="1905"/>
                  </a:lnTo>
                  <a:lnTo>
                    <a:pt x="5276" y="1979"/>
                  </a:lnTo>
                  <a:lnTo>
                    <a:pt x="5252" y="2076"/>
                  </a:lnTo>
                  <a:lnTo>
                    <a:pt x="5203" y="2150"/>
                  </a:lnTo>
                  <a:lnTo>
                    <a:pt x="5154" y="2198"/>
                  </a:lnTo>
                  <a:lnTo>
                    <a:pt x="5081" y="2247"/>
                  </a:lnTo>
                  <a:lnTo>
                    <a:pt x="5008" y="2296"/>
                  </a:lnTo>
                  <a:lnTo>
                    <a:pt x="4934" y="2321"/>
                  </a:lnTo>
                  <a:lnTo>
                    <a:pt x="4837" y="2345"/>
                  </a:lnTo>
                  <a:lnTo>
                    <a:pt x="4593" y="2345"/>
                  </a:lnTo>
                  <a:lnTo>
                    <a:pt x="4348" y="2394"/>
                  </a:lnTo>
                  <a:lnTo>
                    <a:pt x="4104" y="2443"/>
                  </a:lnTo>
                  <a:lnTo>
                    <a:pt x="3860" y="2540"/>
                  </a:lnTo>
                  <a:lnTo>
                    <a:pt x="3640" y="2638"/>
                  </a:lnTo>
                  <a:lnTo>
                    <a:pt x="3445" y="2760"/>
                  </a:lnTo>
                  <a:lnTo>
                    <a:pt x="3249" y="2907"/>
                  </a:lnTo>
                  <a:lnTo>
                    <a:pt x="3054" y="3078"/>
                  </a:lnTo>
                  <a:lnTo>
                    <a:pt x="2907" y="3249"/>
                  </a:lnTo>
                  <a:lnTo>
                    <a:pt x="2761" y="3444"/>
                  </a:lnTo>
                  <a:lnTo>
                    <a:pt x="2639" y="3664"/>
                  </a:lnTo>
                  <a:lnTo>
                    <a:pt x="2517" y="3884"/>
                  </a:lnTo>
                  <a:lnTo>
                    <a:pt x="2443" y="4103"/>
                  </a:lnTo>
                  <a:lnTo>
                    <a:pt x="2370" y="4348"/>
                  </a:lnTo>
                  <a:lnTo>
                    <a:pt x="2346" y="4592"/>
                  </a:lnTo>
                  <a:lnTo>
                    <a:pt x="2321" y="4861"/>
                  </a:lnTo>
                  <a:lnTo>
                    <a:pt x="2321" y="4934"/>
                  </a:lnTo>
                  <a:lnTo>
                    <a:pt x="2297" y="5032"/>
                  </a:lnTo>
                  <a:lnTo>
                    <a:pt x="2248" y="5105"/>
                  </a:lnTo>
                  <a:lnTo>
                    <a:pt x="2199" y="5154"/>
                  </a:lnTo>
                  <a:lnTo>
                    <a:pt x="2126" y="5227"/>
                  </a:lnTo>
                  <a:lnTo>
                    <a:pt x="2053" y="5251"/>
                  </a:lnTo>
                  <a:lnTo>
                    <a:pt x="1979" y="5276"/>
                  </a:lnTo>
                  <a:lnTo>
                    <a:pt x="1882" y="5300"/>
                  </a:lnTo>
                  <a:lnTo>
                    <a:pt x="1808" y="5276"/>
                  </a:lnTo>
                  <a:lnTo>
                    <a:pt x="1711" y="5251"/>
                  </a:lnTo>
                  <a:lnTo>
                    <a:pt x="1637" y="5227"/>
                  </a:lnTo>
                  <a:lnTo>
                    <a:pt x="1564" y="5154"/>
                  </a:lnTo>
                  <a:lnTo>
                    <a:pt x="1515" y="5105"/>
                  </a:lnTo>
                  <a:lnTo>
                    <a:pt x="1491" y="5032"/>
                  </a:lnTo>
                  <a:lnTo>
                    <a:pt x="1466" y="4934"/>
                  </a:lnTo>
                  <a:lnTo>
                    <a:pt x="1442" y="4861"/>
                  </a:lnTo>
                  <a:lnTo>
                    <a:pt x="1466" y="4494"/>
                  </a:lnTo>
                  <a:lnTo>
                    <a:pt x="1515" y="4177"/>
                  </a:lnTo>
                  <a:lnTo>
                    <a:pt x="1588" y="3835"/>
                  </a:lnTo>
                  <a:lnTo>
                    <a:pt x="1711" y="3542"/>
                  </a:lnTo>
                  <a:lnTo>
                    <a:pt x="1857" y="3224"/>
                  </a:lnTo>
                  <a:lnTo>
                    <a:pt x="2028" y="2956"/>
                  </a:lnTo>
                  <a:lnTo>
                    <a:pt x="2223" y="2687"/>
                  </a:lnTo>
                  <a:lnTo>
                    <a:pt x="2443" y="2443"/>
                  </a:lnTo>
                  <a:lnTo>
                    <a:pt x="2688" y="2223"/>
                  </a:lnTo>
                  <a:lnTo>
                    <a:pt x="2956" y="2028"/>
                  </a:lnTo>
                  <a:lnTo>
                    <a:pt x="3225" y="1857"/>
                  </a:lnTo>
                  <a:lnTo>
                    <a:pt x="3518" y="1710"/>
                  </a:lnTo>
                  <a:lnTo>
                    <a:pt x="3835" y="1612"/>
                  </a:lnTo>
                  <a:lnTo>
                    <a:pt x="4153" y="1515"/>
                  </a:lnTo>
                  <a:lnTo>
                    <a:pt x="4495" y="1466"/>
                  </a:lnTo>
                  <a:close/>
                  <a:moveTo>
                    <a:pt x="4837" y="0"/>
                  </a:moveTo>
                  <a:lnTo>
                    <a:pt x="4348" y="25"/>
                  </a:lnTo>
                  <a:lnTo>
                    <a:pt x="3860" y="98"/>
                  </a:lnTo>
                  <a:lnTo>
                    <a:pt x="3396" y="220"/>
                  </a:lnTo>
                  <a:lnTo>
                    <a:pt x="2956" y="391"/>
                  </a:lnTo>
                  <a:lnTo>
                    <a:pt x="2541" y="587"/>
                  </a:lnTo>
                  <a:lnTo>
                    <a:pt x="2150" y="831"/>
                  </a:lnTo>
                  <a:lnTo>
                    <a:pt x="1759" y="1124"/>
                  </a:lnTo>
                  <a:lnTo>
                    <a:pt x="1418" y="1441"/>
                  </a:lnTo>
                  <a:lnTo>
                    <a:pt x="1100" y="1783"/>
                  </a:lnTo>
                  <a:lnTo>
                    <a:pt x="831" y="2150"/>
                  </a:lnTo>
                  <a:lnTo>
                    <a:pt x="587" y="2540"/>
                  </a:lnTo>
                  <a:lnTo>
                    <a:pt x="392" y="2980"/>
                  </a:lnTo>
                  <a:lnTo>
                    <a:pt x="221" y="3420"/>
                  </a:lnTo>
                  <a:lnTo>
                    <a:pt x="99" y="3884"/>
                  </a:lnTo>
                  <a:lnTo>
                    <a:pt x="25" y="4348"/>
                  </a:lnTo>
                  <a:lnTo>
                    <a:pt x="1" y="4861"/>
                  </a:lnTo>
                  <a:lnTo>
                    <a:pt x="25" y="5349"/>
                  </a:lnTo>
                  <a:lnTo>
                    <a:pt x="99" y="5838"/>
                  </a:lnTo>
                  <a:lnTo>
                    <a:pt x="221" y="6302"/>
                  </a:lnTo>
                  <a:lnTo>
                    <a:pt x="392" y="6741"/>
                  </a:lnTo>
                  <a:lnTo>
                    <a:pt x="587" y="7156"/>
                  </a:lnTo>
                  <a:lnTo>
                    <a:pt x="831" y="7547"/>
                  </a:lnTo>
                  <a:lnTo>
                    <a:pt x="1100" y="7938"/>
                  </a:lnTo>
                  <a:lnTo>
                    <a:pt x="1418" y="8280"/>
                  </a:lnTo>
                  <a:lnTo>
                    <a:pt x="1759" y="8597"/>
                  </a:lnTo>
                  <a:lnTo>
                    <a:pt x="2150" y="8866"/>
                  </a:lnTo>
                  <a:lnTo>
                    <a:pt x="2541" y="9110"/>
                  </a:lnTo>
                  <a:lnTo>
                    <a:pt x="2956" y="9306"/>
                  </a:lnTo>
                  <a:lnTo>
                    <a:pt x="3396" y="9477"/>
                  </a:lnTo>
                  <a:lnTo>
                    <a:pt x="3860" y="9599"/>
                  </a:lnTo>
                  <a:lnTo>
                    <a:pt x="4348" y="9672"/>
                  </a:lnTo>
                  <a:lnTo>
                    <a:pt x="4837" y="9696"/>
                  </a:lnTo>
                  <a:lnTo>
                    <a:pt x="5350" y="9672"/>
                  </a:lnTo>
                  <a:lnTo>
                    <a:pt x="5814" y="9599"/>
                  </a:lnTo>
                  <a:lnTo>
                    <a:pt x="6278" y="9477"/>
                  </a:lnTo>
                  <a:lnTo>
                    <a:pt x="6717" y="9306"/>
                  </a:lnTo>
                  <a:lnTo>
                    <a:pt x="7157" y="9110"/>
                  </a:lnTo>
                  <a:lnTo>
                    <a:pt x="7548" y="8866"/>
                  </a:lnTo>
                  <a:lnTo>
                    <a:pt x="7914" y="8597"/>
                  </a:lnTo>
                  <a:lnTo>
                    <a:pt x="8256" y="8280"/>
                  </a:lnTo>
                  <a:lnTo>
                    <a:pt x="8573" y="7938"/>
                  </a:lnTo>
                  <a:lnTo>
                    <a:pt x="8867" y="7547"/>
                  </a:lnTo>
                  <a:lnTo>
                    <a:pt x="9111" y="7156"/>
                  </a:lnTo>
                  <a:lnTo>
                    <a:pt x="9306" y="6741"/>
                  </a:lnTo>
                  <a:lnTo>
                    <a:pt x="9477" y="6302"/>
                  </a:lnTo>
                  <a:lnTo>
                    <a:pt x="9599" y="5838"/>
                  </a:lnTo>
                  <a:lnTo>
                    <a:pt x="9673" y="5349"/>
                  </a:lnTo>
                  <a:lnTo>
                    <a:pt x="9697" y="4861"/>
                  </a:lnTo>
                  <a:lnTo>
                    <a:pt x="9673" y="4348"/>
                  </a:lnTo>
                  <a:lnTo>
                    <a:pt x="9599" y="3884"/>
                  </a:lnTo>
                  <a:lnTo>
                    <a:pt x="9477" y="3420"/>
                  </a:lnTo>
                  <a:lnTo>
                    <a:pt x="9306" y="2980"/>
                  </a:lnTo>
                  <a:lnTo>
                    <a:pt x="9111" y="2540"/>
                  </a:lnTo>
                  <a:lnTo>
                    <a:pt x="8867" y="2150"/>
                  </a:lnTo>
                  <a:lnTo>
                    <a:pt x="8573" y="1783"/>
                  </a:lnTo>
                  <a:lnTo>
                    <a:pt x="8256" y="1441"/>
                  </a:lnTo>
                  <a:lnTo>
                    <a:pt x="7914" y="1124"/>
                  </a:lnTo>
                  <a:lnTo>
                    <a:pt x="7548" y="831"/>
                  </a:lnTo>
                  <a:lnTo>
                    <a:pt x="7157" y="587"/>
                  </a:lnTo>
                  <a:lnTo>
                    <a:pt x="6717" y="391"/>
                  </a:lnTo>
                  <a:lnTo>
                    <a:pt x="6278" y="220"/>
                  </a:lnTo>
                  <a:lnTo>
                    <a:pt x="5814" y="98"/>
                  </a:lnTo>
                  <a:lnTo>
                    <a:pt x="5350" y="25"/>
                  </a:lnTo>
                  <a:lnTo>
                    <a:pt x="483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52" name="Google Shape;852;p47"/>
            <p:cNvSpPr/>
            <p:nvPr/>
          </p:nvSpPr>
          <p:spPr>
            <a:xfrm>
              <a:off x="4215400" y="3253150"/>
              <a:ext cx="154500" cy="153875"/>
            </a:xfrm>
            <a:custGeom>
              <a:avLst/>
              <a:gdLst/>
              <a:ahLst/>
              <a:cxnLst/>
              <a:rect l="l" t="t" r="r" b="b"/>
              <a:pathLst>
                <a:path w="6180" h="6155" extrusionOk="0">
                  <a:moveTo>
                    <a:pt x="1075" y="0"/>
                  </a:moveTo>
                  <a:lnTo>
                    <a:pt x="831" y="269"/>
                  </a:lnTo>
                  <a:lnTo>
                    <a:pt x="562" y="537"/>
                  </a:lnTo>
                  <a:lnTo>
                    <a:pt x="293" y="782"/>
                  </a:lnTo>
                  <a:lnTo>
                    <a:pt x="0" y="1026"/>
                  </a:lnTo>
                  <a:lnTo>
                    <a:pt x="4983" y="6008"/>
                  </a:lnTo>
                  <a:lnTo>
                    <a:pt x="5056" y="6057"/>
                  </a:lnTo>
                  <a:lnTo>
                    <a:pt x="5129" y="6106"/>
                  </a:lnTo>
                  <a:lnTo>
                    <a:pt x="5227" y="6130"/>
                  </a:lnTo>
                  <a:lnTo>
                    <a:pt x="5325" y="6155"/>
                  </a:lnTo>
                  <a:lnTo>
                    <a:pt x="5422" y="6130"/>
                  </a:lnTo>
                  <a:lnTo>
                    <a:pt x="5496" y="6106"/>
                  </a:lnTo>
                  <a:lnTo>
                    <a:pt x="5593" y="6057"/>
                  </a:lnTo>
                  <a:lnTo>
                    <a:pt x="5667" y="6008"/>
                  </a:lnTo>
                  <a:lnTo>
                    <a:pt x="6033" y="5642"/>
                  </a:lnTo>
                  <a:lnTo>
                    <a:pt x="6106" y="5569"/>
                  </a:lnTo>
                  <a:lnTo>
                    <a:pt x="6155" y="5471"/>
                  </a:lnTo>
                  <a:lnTo>
                    <a:pt x="6179" y="5373"/>
                  </a:lnTo>
                  <a:lnTo>
                    <a:pt x="6179" y="5300"/>
                  </a:lnTo>
                  <a:lnTo>
                    <a:pt x="6179" y="5202"/>
                  </a:lnTo>
                  <a:lnTo>
                    <a:pt x="6155" y="5105"/>
                  </a:lnTo>
                  <a:lnTo>
                    <a:pt x="6106" y="5031"/>
                  </a:lnTo>
                  <a:lnTo>
                    <a:pt x="6033" y="4934"/>
                  </a:lnTo>
                  <a:lnTo>
                    <a:pt x="1075"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853" name="Google Shape;853;p47"/>
          <p:cNvSpPr/>
          <p:nvPr/>
        </p:nvSpPr>
        <p:spPr>
          <a:xfrm>
            <a:off x="341117" y="3226449"/>
            <a:ext cx="386922" cy="304241"/>
          </a:xfrm>
          <a:custGeom>
            <a:avLst/>
            <a:gdLst/>
            <a:ahLst/>
            <a:cxnLst/>
            <a:rect l="l" t="t" r="r" b="b"/>
            <a:pathLst>
              <a:path w="18513" h="14557" extrusionOk="0">
                <a:moveTo>
                  <a:pt x="9159" y="2125"/>
                </a:moveTo>
                <a:lnTo>
                  <a:pt x="9403" y="2150"/>
                </a:lnTo>
                <a:lnTo>
                  <a:pt x="9672" y="2198"/>
                </a:lnTo>
                <a:lnTo>
                  <a:pt x="9916" y="2272"/>
                </a:lnTo>
                <a:lnTo>
                  <a:pt x="10160" y="2345"/>
                </a:lnTo>
                <a:lnTo>
                  <a:pt x="10404" y="2443"/>
                </a:lnTo>
                <a:lnTo>
                  <a:pt x="10624" y="2565"/>
                </a:lnTo>
                <a:lnTo>
                  <a:pt x="10820" y="2687"/>
                </a:lnTo>
                <a:lnTo>
                  <a:pt x="10893" y="2760"/>
                </a:lnTo>
                <a:lnTo>
                  <a:pt x="10942" y="2858"/>
                </a:lnTo>
                <a:lnTo>
                  <a:pt x="10942" y="2956"/>
                </a:lnTo>
                <a:lnTo>
                  <a:pt x="10917" y="3078"/>
                </a:lnTo>
                <a:lnTo>
                  <a:pt x="10844" y="3151"/>
                </a:lnTo>
                <a:lnTo>
                  <a:pt x="10771" y="3200"/>
                </a:lnTo>
                <a:lnTo>
                  <a:pt x="10698" y="3224"/>
                </a:lnTo>
                <a:lnTo>
                  <a:pt x="10600" y="3175"/>
                </a:lnTo>
                <a:lnTo>
                  <a:pt x="10404" y="3053"/>
                </a:lnTo>
                <a:lnTo>
                  <a:pt x="10209" y="2956"/>
                </a:lnTo>
                <a:lnTo>
                  <a:pt x="10014" y="2882"/>
                </a:lnTo>
                <a:lnTo>
                  <a:pt x="9794" y="2809"/>
                </a:lnTo>
                <a:lnTo>
                  <a:pt x="9574" y="2760"/>
                </a:lnTo>
                <a:lnTo>
                  <a:pt x="9354" y="2711"/>
                </a:lnTo>
                <a:lnTo>
                  <a:pt x="9110" y="2687"/>
                </a:lnTo>
                <a:lnTo>
                  <a:pt x="8646" y="2687"/>
                </a:lnTo>
                <a:lnTo>
                  <a:pt x="8426" y="2711"/>
                </a:lnTo>
                <a:lnTo>
                  <a:pt x="8206" y="2760"/>
                </a:lnTo>
                <a:lnTo>
                  <a:pt x="7987" y="2809"/>
                </a:lnTo>
                <a:lnTo>
                  <a:pt x="7767" y="2882"/>
                </a:lnTo>
                <a:lnTo>
                  <a:pt x="7547" y="2956"/>
                </a:lnTo>
                <a:lnTo>
                  <a:pt x="7352" y="3053"/>
                </a:lnTo>
                <a:lnTo>
                  <a:pt x="7181" y="3175"/>
                </a:lnTo>
                <a:lnTo>
                  <a:pt x="7107" y="3200"/>
                </a:lnTo>
                <a:lnTo>
                  <a:pt x="7059" y="3224"/>
                </a:lnTo>
                <a:lnTo>
                  <a:pt x="7010" y="3200"/>
                </a:lnTo>
                <a:lnTo>
                  <a:pt x="6936" y="3175"/>
                </a:lnTo>
                <a:lnTo>
                  <a:pt x="6888" y="3127"/>
                </a:lnTo>
                <a:lnTo>
                  <a:pt x="6863" y="3078"/>
                </a:lnTo>
                <a:lnTo>
                  <a:pt x="6839" y="2956"/>
                </a:lnTo>
                <a:lnTo>
                  <a:pt x="6839" y="2858"/>
                </a:lnTo>
                <a:lnTo>
                  <a:pt x="6888" y="2760"/>
                </a:lnTo>
                <a:lnTo>
                  <a:pt x="6936" y="2687"/>
                </a:lnTo>
                <a:lnTo>
                  <a:pt x="7156" y="2565"/>
                </a:lnTo>
                <a:lnTo>
                  <a:pt x="7376" y="2443"/>
                </a:lnTo>
                <a:lnTo>
                  <a:pt x="7620" y="2345"/>
                </a:lnTo>
                <a:lnTo>
                  <a:pt x="7864" y="2272"/>
                </a:lnTo>
                <a:lnTo>
                  <a:pt x="8109" y="2198"/>
                </a:lnTo>
                <a:lnTo>
                  <a:pt x="8377" y="2150"/>
                </a:lnTo>
                <a:lnTo>
                  <a:pt x="8622" y="2125"/>
                </a:lnTo>
                <a:close/>
                <a:moveTo>
                  <a:pt x="3761" y="5373"/>
                </a:moveTo>
                <a:lnTo>
                  <a:pt x="3884" y="5398"/>
                </a:lnTo>
                <a:lnTo>
                  <a:pt x="4030" y="5447"/>
                </a:lnTo>
                <a:lnTo>
                  <a:pt x="4128" y="5496"/>
                </a:lnTo>
                <a:lnTo>
                  <a:pt x="4250" y="5569"/>
                </a:lnTo>
                <a:lnTo>
                  <a:pt x="4323" y="5691"/>
                </a:lnTo>
                <a:lnTo>
                  <a:pt x="4372" y="5789"/>
                </a:lnTo>
                <a:lnTo>
                  <a:pt x="4421" y="5911"/>
                </a:lnTo>
                <a:lnTo>
                  <a:pt x="4445" y="6057"/>
                </a:lnTo>
                <a:lnTo>
                  <a:pt x="4421" y="6204"/>
                </a:lnTo>
                <a:lnTo>
                  <a:pt x="4372" y="6326"/>
                </a:lnTo>
                <a:lnTo>
                  <a:pt x="4323" y="6448"/>
                </a:lnTo>
                <a:lnTo>
                  <a:pt x="4250" y="6546"/>
                </a:lnTo>
                <a:lnTo>
                  <a:pt x="4128" y="6619"/>
                </a:lnTo>
                <a:lnTo>
                  <a:pt x="4030" y="6692"/>
                </a:lnTo>
                <a:lnTo>
                  <a:pt x="3884" y="6717"/>
                </a:lnTo>
                <a:lnTo>
                  <a:pt x="3761" y="6741"/>
                </a:lnTo>
                <a:lnTo>
                  <a:pt x="3615" y="6717"/>
                </a:lnTo>
                <a:lnTo>
                  <a:pt x="3493" y="6692"/>
                </a:lnTo>
                <a:lnTo>
                  <a:pt x="3371" y="6619"/>
                </a:lnTo>
                <a:lnTo>
                  <a:pt x="3273" y="6546"/>
                </a:lnTo>
                <a:lnTo>
                  <a:pt x="3200" y="6448"/>
                </a:lnTo>
                <a:lnTo>
                  <a:pt x="3126" y="6326"/>
                </a:lnTo>
                <a:lnTo>
                  <a:pt x="3102" y="6204"/>
                </a:lnTo>
                <a:lnTo>
                  <a:pt x="3078" y="6057"/>
                </a:lnTo>
                <a:lnTo>
                  <a:pt x="3102" y="5911"/>
                </a:lnTo>
                <a:lnTo>
                  <a:pt x="3126" y="5789"/>
                </a:lnTo>
                <a:lnTo>
                  <a:pt x="3200" y="5691"/>
                </a:lnTo>
                <a:lnTo>
                  <a:pt x="3273" y="5569"/>
                </a:lnTo>
                <a:lnTo>
                  <a:pt x="3371" y="5496"/>
                </a:lnTo>
                <a:lnTo>
                  <a:pt x="3493" y="5447"/>
                </a:lnTo>
                <a:lnTo>
                  <a:pt x="3615" y="5398"/>
                </a:lnTo>
                <a:lnTo>
                  <a:pt x="3761" y="5373"/>
                </a:lnTo>
                <a:close/>
                <a:moveTo>
                  <a:pt x="17609" y="6741"/>
                </a:moveTo>
                <a:lnTo>
                  <a:pt x="17609" y="6790"/>
                </a:lnTo>
                <a:lnTo>
                  <a:pt x="17585" y="6888"/>
                </a:lnTo>
                <a:lnTo>
                  <a:pt x="17560" y="6937"/>
                </a:lnTo>
                <a:lnTo>
                  <a:pt x="17512" y="7010"/>
                </a:lnTo>
                <a:lnTo>
                  <a:pt x="17365" y="7132"/>
                </a:lnTo>
                <a:lnTo>
                  <a:pt x="17365" y="7132"/>
                </a:lnTo>
                <a:lnTo>
                  <a:pt x="17389" y="7010"/>
                </a:lnTo>
                <a:lnTo>
                  <a:pt x="17414" y="6863"/>
                </a:lnTo>
                <a:lnTo>
                  <a:pt x="17463" y="6790"/>
                </a:lnTo>
                <a:lnTo>
                  <a:pt x="17512" y="6766"/>
                </a:lnTo>
                <a:lnTo>
                  <a:pt x="17560" y="6741"/>
                </a:lnTo>
                <a:close/>
                <a:moveTo>
                  <a:pt x="4836" y="0"/>
                </a:moveTo>
                <a:lnTo>
                  <a:pt x="4738" y="196"/>
                </a:lnTo>
                <a:lnTo>
                  <a:pt x="4641" y="391"/>
                </a:lnTo>
                <a:lnTo>
                  <a:pt x="4543" y="684"/>
                </a:lnTo>
                <a:lnTo>
                  <a:pt x="4445" y="1002"/>
                </a:lnTo>
                <a:lnTo>
                  <a:pt x="4396" y="1393"/>
                </a:lnTo>
                <a:lnTo>
                  <a:pt x="4372" y="1783"/>
                </a:lnTo>
                <a:lnTo>
                  <a:pt x="4372" y="2003"/>
                </a:lnTo>
                <a:lnTo>
                  <a:pt x="4421" y="2223"/>
                </a:lnTo>
                <a:lnTo>
                  <a:pt x="4079" y="2443"/>
                </a:lnTo>
                <a:lnTo>
                  <a:pt x="3688" y="2736"/>
                </a:lnTo>
                <a:lnTo>
                  <a:pt x="3273" y="3151"/>
                </a:lnTo>
                <a:lnTo>
                  <a:pt x="2833" y="3615"/>
                </a:lnTo>
                <a:lnTo>
                  <a:pt x="2418" y="4128"/>
                </a:lnTo>
                <a:lnTo>
                  <a:pt x="2027" y="4665"/>
                </a:lnTo>
                <a:lnTo>
                  <a:pt x="1856" y="4958"/>
                </a:lnTo>
                <a:lnTo>
                  <a:pt x="1710" y="5251"/>
                </a:lnTo>
                <a:lnTo>
                  <a:pt x="1563" y="5544"/>
                </a:lnTo>
                <a:lnTo>
                  <a:pt x="1466" y="5813"/>
                </a:lnTo>
                <a:lnTo>
                  <a:pt x="562" y="5813"/>
                </a:lnTo>
                <a:lnTo>
                  <a:pt x="464" y="5838"/>
                </a:lnTo>
                <a:lnTo>
                  <a:pt x="342" y="5862"/>
                </a:lnTo>
                <a:lnTo>
                  <a:pt x="244" y="5911"/>
                </a:lnTo>
                <a:lnTo>
                  <a:pt x="171" y="5984"/>
                </a:lnTo>
                <a:lnTo>
                  <a:pt x="98" y="6057"/>
                </a:lnTo>
                <a:lnTo>
                  <a:pt x="49" y="6155"/>
                </a:lnTo>
                <a:lnTo>
                  <a:pt x="25" y="6277"/>
                </a:lnTo>
                <a:lnTo>
                  <a:pt x="0" y="6375"/>
                </a:lnTo>
                <a:lnTo>
                  <a:pt x="0" y="8622"/>
                </a:lnTo>
                <a:lnTo>
                  <a:pt x="25" y="8744"/>
                </a:lnTo>
                <a:lnTo>
                  <a:pt x="49" y="8842"/>
                </a:lnTo>
                <a:lnTo>
                  <a:pt x="98" y="8939"/>
                </a:lnTo>
                <a:lnTo>
                  <a:pt x="171" y="9013"/>
                </a:lnTo>
                <a:lnTo>
                  <a:pt x="244" y="9086"/>
                </a:lnTo>
                <a:lnTo>
                  <a:pt x="342" y="9135"/>
                </a:lnTo>
                <a:lnTo>
                  <a:pt x="464" y="9183"/>
                </a:lnTo>
                <a:lnTo>
                  <a:pt x="1514" y="9183"/>
                </a:lnTo>
                <a:lnTo>
                  <a:pt x="1588" y="9379"/>
                </a:lnTo>
                <a:lnTo>
                  <a:pt x="1685" y="9599"/>
                </a:lnTo>
                <a:lnTo>
                  <a:pt x="1930" y="10014"/>
                </a:lnTo>
                <a:lnTo>
                  <a:pt x="2223" y="10405"/>
                </a:lnTo>
                <a:lnTo>
                  <a:pt x="2589" y="10795"/>
                </a:lnTo>
                <a:lnTo>
                  <a:pt x="2980" y="11162"/>
                </a:lnTo>
                <a:lnTo>
                  <a:pt x="3419" y="11504"/>
                </a:lnTo>
                <a:lnTo>
                  <a:pt x="3908" y="11821"/>
                </a:lnTo>
                <a:lnTo>
                  <a:pt x="4421" y="12065"/>
                </a:lnTo>
                <a:lnTo>
                  <a:pt x="4421" y="14557"/>
                </a:lnTo>
                <a:lnTo>
                  <a:pt x="5105" y="14557"/>
                </a:lnTo>
                <a:lnTo>
                  <a:pt x="6326" y="12896"/>
                </a:lnTo>
                <a:lnTo>
                  <a:pt x="6936" y="13067"/>
                </a:lnTo>
                <a:lnTo>
                  <a:pt x="7571" y="13164"/>
                </a:lnTo>
                <a:lnTo>
                  <a:pt x="8231" y="13238"/>
                </a:lnTo>
                <a:lnTo>
                  <a:pt x="8890" y="13262"/>
                </a:lnTo>
                <a:lnTo>
                  <a:pt x="9550" y="13238"/>
                </a:lnTo>
                <a:lnTo>
                  <a:pt x="10209" y="13164"/>
                </a:lnTo>
                <a:lnTo>
                  <a:pt x="10844" y="13067"/>
                </a:lnTo>
                <a:lnTo>
                  <a:pt x="11455" y="12896"/>
                </a:lnTo>
                <a:lnTo>
                  <a:pt x="12627" y="14557"/>
                </a:lnTo>
                <a:lnTo>
                  <a:pt x="13384" y="14557"/>
                </a:lnTo>
                <a:lnTo>
                  <a:pt x="13384" y="12065"/>
                </a:lnTo>
                <a:lnTo>
                  <a:pt x="13726" y="11919"/>
                </a:lnTo>
                <a:lnTo>
                  <a:pt x="14044" y="11748"/>
                </a:lnTo>
                <a:lnTo>
                  <a:pt x="14337" y="11577"/>
                </a:lnTo>
                <a:lnTo>
                  <a:pt x="14630" y="11382"/>
                </a:lnTo>
                <a:lnTo>
                  <a:pt x="14898" y="11162"/>
                </a:lnTo>
                <a:lnTo>
                  <a:pt x="15143" y="10942"/>
                </a:lnTo>
                <a:lnTo>
                  <a:pt x="15387" y="10698"/>
                </a:lnTo>
                <a:lnTo>
                  <a:pt x="15607" y="10429"/>
                </a:lnTo>
                <a:lnTo>
                  <a:pt x="15778" y="10160"/>
                </a:lnTo>
                <a:lnTo>
                  <a:pt x="15949" y="9892"/>
                </a:lnTo>
                <a:lnTo>
                  <a:pt x="16119" y="9599"/>
                </a:lnTo>
                <a:lnTo>
                  <a:pt x="16242" y="9281"/>
                </a:lnTo>
                <a:lnTo>
                  <a:pt x="16364" y="8964"/>
                </a:lnTo>
                <a:lnTo>
                  <a:pt x="16437" y="8622"/>
                </a:lnTo>
                <a:lnTo>
                  <a:pt x="16510" y="8280"/>
                </a:lnTo>
                <a:lnTo>
                  <a:pt x="16559" y="7938"/>
                </a:lnTo>
                <a:lnTo>
                  <a:pt x="16974" y="7938"/>
                </a:lnTo>
                <a:lnTo>
                  <a:pt x="17096" y="7913"/>
                </a:lnTo>
                <a:lnTo>
                  <a:pt x="17316" y="8109"/>
                </a:lnTo>
                <a:lnTo>
                  <a:pt x="17536" y="8231"/>
                </a:lnTo>
                <a:lnTo>
                  <a:pt x="17780" y="8329"/>
                </a:lnTo>
                <a:lnTo>
                  <a:pt x="18024" y="8353"/>
                </a:lnTo>
                <a:lnTo>
                  <a:pt x="18171" y="8353"/>
                </a:lnTo>
                <a:lnTo>
                  <a:pt x="18318" y="8304"/>
                </a:lnTo>
                <a:lnTo>
                  <a:pt x="18415" y="8255"/>
                </a:lnTo>
                <a:lnTo>
                  <a:pt x="18464" y="8158"/>
                </a:lnTo>
                <a:lnTo>
                  <a:pt x="18513" y="8060"/>
                </a:lnTo>
                <a:lnTo>
                  <a:pt x="18488" y="7962"/>
                </a:lnTo>
                <a:lnTo>
                  <a:pt x="18440" y="7865"/>
                </a:lnTo>
                <a:lnTo>
                  <a:pt x="18342" y="7791"/>
                </a:lnTo>
                <a:lnTo>
                  <a:pt x="18244" y="7767"/>
                </a:lnTo>
                <a:lnTo>
                  <a:pt x="18147" y="7767"/>
                </a:lnTo>
                <a:lnTo>
                  <a:pt x="18024" y="7791"/>
                </a:lnTo>
                <a:lnTo>
                  <a:pt x="17902" y="7767"/>
                </a:lnTo>
                <a:lnTo>
                  <a:pt x="17756" y="7718"/>
                </a:lnTo>
                <a:lnTo>
                  <a:pt x="17634" y="7645"/>
                </a:lnTo>
                <a:lnTo>
                  <a:pt x="17780" y="7523"/>
                </a:lnTo>
                <a:lnTo>
                  <a:pt x="17927" y="7376"/>
                </a:lnTo>
                <a:lnTo>
                  <a:pt x="18049" y="7230"/>
                </a:lnTo>
                <a:lnTo>
                  <a:pt x="18122" y="7059"/>
                </a:lnTo>
                <a:lnTo>
                  <a:pt x="18171" y="6888"/>
                </a:lnTo>
                <a:lnTo>
                  <a:pt x="18171" y="6717"/>
                </a:lnTo>
                <a:lnTo>
                  <a:pt x="18147" y="6546"/>
                </a:lnTo>
                <a:lnTo>
                  <a:pt x="18073" y="6424"/>
                </a:lnTo>
                <a:lnTo>
                  <a:pt x="18000" y="6326"/>
                </a:lnTo>
                <a:lnTo>
                  <a:pt x="17902" y="6253"/>
                </a:lnTo>
                <a:lnTo>
                  <a:pt x="17805" y="6204"/>
                </a:lnTo>
                <a:lnTo>
                  <a:pt x="17683" y="6179"/>
                </a:lnTo>
                <a:lnTo>
                  <a:pt x="17560" y="6179"/>
                </a:lnTo>
                <a:lnTo>
                  <a:pt x="17438" y="6204"/>
                </a:lnTo>
                <a:lnTo>
                  <a:pt x="17341" y="6228"/>
                </a:lnTo>
                <a:lnTo>
                  <a:pt x="17243" y="6277"/>
                </a:lnTo>
                <a:lnTo>
                  <a:pt x="17145" y="6326"/>
                </a:lnTo>
                <a:lnTo>
                  <a:pt x="17048" y="6424"/>
                </a:lnTo>
                <a:lnTo>
                  <a:pt x="16974" y="6497"/>
                </a:lnTo>
                <a:lnTo>
                  <a:pt x="16925" y="6619"/>
                </a:lnTo>
                <a:lnTo>
                  <a:pt x="16852" y="6790"/>
                </a:lnTo>
                <a:lnTo>
                  <a:pt x="16803" y="6985"/>
                </a:lnTo>
                <a:lnTo>
                  <a:pt x="16803" y="7181"/>
                </a:lnTo>
                <a:lnTo>
                  <a:pt x="16828" y="7376"/>
                </a:lnTo>
                <a:lnTo>
                  <a:pt x="16706" y="7376"/>
                </a:lnTo>
                <a:lnTo>
                  <a:pt x="16584" y="7352"/>
                </a:lnTo>
                <a:lnTo>
                  <a:pt x="16559" y="7034"/>
                </a:lnTo>
                <a:lnTo>
                  <a:pt x="16535" y="6717"/>
                </a:lnTo>
                <a:lnTo>
                  <a:pt x="16486" y="6399"/>
                </a:lnTo>
                <a:lnTo>
                  <a:pt x="16413" y="6082"/>
                </a:lnTo>
                <a:lnTo>
                  <a:pt x="16315" y="5764"/>
                </a:lnTo>
                <a:lnTo>
                  <a:pt x="16217" y="5471"/>
                </a:lnTo>
                <a:lnTo>
                  <a:pt x="16095" y="5178"/>
                </a:lnTo>
                <a:lnTo>
                  <a:pt x="15949" y="4885"/>
                </a:lnTo>
                <a:lnTo>
                  <a:pt x="15802" y="4616"/>
                </a:lnTo>
                <a:lnTo>
                  <a:pt x="15631" y="4323"/>
                </a:lnTo>
                <a:lnTo>
                  <a:pt x="15436" y="4079"/>
                </a:lnTo>
                <a:lnTo>
                  <a:pt x="15240" y="3810"/>
                </a:lnTo>
                <a:lnTo>
                  <a:pt x="15020" y="3566"/>
                </a:lnTo>
                <a:lnTo>
                  <a:pt x="14801" y="3322"/>
                </a:lnTo>
                <a:lnTo>
                  <a:pt x="14556" y="3102"/>
                </a:lnTo>
                <a:lnTo>
                  <a:pt x="14312" y="2882"/>
                </a:lnTo>
                <a:lnTo>
                  <a:pt x="14044" y="2663"/>
                </a:lnTo>
                <a:lnTo>
                  <a:pt x="13750" y="2467"/>
                </a:lnTo>
                <a:lnTo>
                  <a:pt x="13457" y="2272"/>
                </a:lnTo>
                <a:lnTo>
                  <a:pt x="13164" y="2101"/>
                </a:lnTo>
                <a:lnTo>
                  <a:pt x="12847" y="1930"/>
                </a:lnTo>
                <a:lnTo>
                  <a:pt x="12529" y="1783"/>
                </a:lnTo>
                <a:lnTo>
                  <a:pt x="12212" y="1637"/>
                </a:lnTo>
                <a:lnTo>
                  <a:pt x="11870" y="1515"/>
                </a:lnTo>
                <a:lnTo>
                  <a:pt x="11528" y="1393"/>
                </a:lnTo>
                <a:lnTo>
                  <a:pt x="11162" y="1295"/>
                </a:lnTo>
                <a:lnTo>
                  <a:pt x="10795" y="1222"/>
                </a:lnTo>
                <a:lnTo>
                  <a:pt x="10429" y="1148"/>
                </a:lnTo>
                <a:lnTo>
                  <a:pt x="10063" y="1099"/>
                </a:lnTo>
                <a:lnTo>
                  <a:pt x="9672" y="1051"/>
                </a:lnTo>
                <a:lnTo>
                  <a:pt x="9281" y="1026"/>
                </a:lnTo>
                <a:lnTo>
                  <a:pt x="8353" y="1026"/>
                </a:lnTo>
                <a:lnTo>
                  <a:pt x="7816" y="1075"/>
                </a:lnTo>
                <a:lnTo>
                  <a:pt x="7278" y="1148"/>
                </a:lnTo>
                <a:lnTo>
                  <a:pt x="6765" y="1270"/>
                </a:lnTo>
                <a:lnTo>
                  <a:pt x="6619" y="1051"/>
                </a:lnTo>
                <a:lnTo>
                  <a:pt x="6472" y="880"/>
                </a:lnTo>
                <a:lnTo>
                  <a:pt x="6301" y="709"/>
                </a:lnTo>
                <a:lnTo>
                  <a:pt x="6155" y="562"/>
                </a:lnTo>
                <a:lnTo>
                  <a:pt x="5984" y="440"/>
                </a:lnTo>
                <a:lnTo>
                  <a:pt x="5837" y="342"/>
                </a:lnTo>
                <a:lnTo>
                  <a:pt x="5520" y="196"/>
                </a:lnTo>
                <a:lnTo>
                  <a:pt x="5251" y="98"/>
                </a:lnTo>
                <a:lnTo>
                  <a:pt x="5031" y="49"/>
                </a:lnTo>
                <a:lnTo>
                  <a:pt x="4836" y="0"/>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54" name="Google Shape;854;p47"/>
          <p:cNvSpPr/>
          <p:nvPr/>
        </p:nvSpPr>
        <p:spPr>
          <a:xfrm>
            <a:off x="4906165" y="2621036"/>
            <a:ext cx="269526" cy="387967"/>
          </a:xfrm>
          <a:custGeom>
            <a:avLst/>
            <a:gdLst/>
            <a:ahLst/>
            <a:cxnLst/>
            <a:rect l="l" t="t" r="r" b="b"/>
            <a:pathLst>
              <a:path w="12896" h="18563" extrusionOk="0">
                <a:moveTo>
                  <a:pt x="6448" y="1564"/>
                </a:moveTo>
                <a:lnTo>
                  <a:pt x="6814" y="1588"/>
                </a:lnTo>
                <a:lnTo>
                  <a:pt x="7181" y="1637"/>
                </a:lnTo>
                <a:lnTo>
                  <a:pt x="7523" y="1735"/>
                </a:lnTo>
                <a:lnTo>
                  <a:pt x="7865" y="1857"/>
                </a:lnTo>
                <a:lnTo>
                  <a:pt x="8182" y="2003"/>
                </a:lnTo>
                <a:lnTo>
                  <a:pt x="8475" y="2199"/>
                </a:lnTo>
                <a:lnTo>
                  <a:pt x="8768" y="2394"/>
                </a:lnTo>
                <a:lnTo>
                  <a:pt x="9013" y="2638"/>
                </a:lnTo>
                <a:lnTo>
                  <a:pt x="9257" y="2883"/>
                </a:lnTo>
                <a:lnTo>
                  <a:pt x="9477" y="3176"/>
                </a:lnTo>
                <a:lnTo>
                  <a:pt x="9647" y="3469"/>
                </a:lnTo>
                <a:lnTo>
                  <a:pt x="9794" y="3786"/>
                </a:lnTo>
                <a:lnTo>
                  <a:pt x="9916" y="4128"/>
                </a:lnTo>
                <a:lnTo>
                  <a:pt x="10014" y="4470"/>
                </a:lnTo>
                <a:lnTo>
                  <a:pt x="10063" y="4836"/>
                </a:lnTo>
                <a:lnTo>
                  <a:pt x="10087" y="5203"/>
                </a:lnTo>
                <a:lnTo>
                  <a:pt x="10087" y="7547"/>
                </a:lnTo>
                <a:lnTo>
                  <a:pt x="2809" y="7547"/>
                </a:lnTo>
                <a:lnTo>
                  <a:pt x="2809" y="5203"/>
                </a:lnTo>
                <a:lnTo>
                  <a:pt x="2833" y="4836"/>
                </a:lnTo>
                <a:lnTo>
                  <a:pt x="2882" y="4470"/>
                </a:lnTo>
                <a:lnTo>
                  <a:pt x="2980" y="4128"/>
                </a:lnTo>
                <a:lnTo>
                  <a:pt x="3102" y="3786"/>
                </a:lnTo>
                <a:lnTo>
                  <a:pt x="3249" y="3469"/>
                </a:lnTo>
                <a:lnTo>
                  <a:pt x="3420" y="3176"/>
                </a:lnTo>
                <a:lnTo>
                  <a:pt x="3639" y="2883"/>
                </a:lnTo>
                <a:lnTo>
                  <a:pt x="3884" y="2638"/>
                </a:lnTo>
                <a:lnTo>
                  <a:pt x="4128" y="2394"/>
                </a:lnTo>
                <a:lnTo>
                  <a:pt x="4421" y="2199"/>
                </a:lnTo>
                <a:lnTo>
                  <a:pt x="4714" y="2003"/>
                </a:lnTo>
                <a:lnTo>
                  <a:pt x="5032" y="1857"/>
                </a:lnTo>
                <a:lnTo>
                  <a:pt x="5373" y="1735"/>
                </a:lnTo>
                <a:lnTo>
                  <a:pt x="5715" y="1637"/>
                </a:lnTo>
                <a:lnTo>
                  <a:pt x="6082" y="1588"/>
                </a:lnTo>
                <a:lnTo>
                  <a:pt x="6448" y="1564"/>
                </a:lnTo>
                <a:close/>
                <a:moveTo>
                  <a:pt x="6448" y="10991"/>
                </a:moveTo>
                <a:lnTo>
                  <a:pt x="6692" y="11015"/>
                </a:lnTo>
                <a:lnTo>
                  <a:pt x="6937" y="11089"/>
                </a:lnTo>
                <a:lnTo>
                  <a:pt x="7132" y="11211"/>
                </a:lnTo>
                <a:lnTo>
                  <a:pt x="7327" y="11357"/>
                </a:lnTo>
                <a:lnTo>
                  <a:pt x="7474" y="11528"/>
                </a:lnTo>
                <a:lnTo>
                  <a:pt x="7572" y="11748"/>
                </a:lnTo>
                <a:lnTo>
                  <a:pt x="7645" y="11968"/>
                </a:lnTo>
                <a:lnTo>
                  <a:pt x="7669" y="12212"/>
                </a:lnTo>
                <a:lnTo>
                  <a:pt x="7669" y="12383"/>
                </a:lnTo>
                <a:lnTo>
                  <a:pt x="7645" y="12530"/>
                </a:lnTo>
                <a:lnTo>
                  <a:pt x="7596" y="12701"/>
                </a:lnTo>
                <a:lnTo>
                  <a:pt x="7523" y="12823"/>
                </a:lnTo>
                <a:lnTo>
                  <a:pt x="7425" y="12969"/>
                </a:lnTo>
                <a:lnTo>
                  <a:pt x="7327" y="13067"/>
                </a:lnTo>
                <a:lnTo>
                  <a:pt x="7205" y="13189"/>
                </a:lnTo>
                <a:lnTo>
                  <a:pt x="7083" y="13262"/>
                </a:lnTo>
                <a:lnTo>
                  <a:pt x="7230" y="15094"/>
                </a:lnTo>
                <a:lnTo>
                  <a:pt x="5667" y="15094"/>
                </a:lnTo>
                <a:lnTo>
                  <a:pt x="5813" y="13262"/>
                </a:lnTo>
                <a:lnTo>
                  <a:pt x="5691" y="13189"/>
                </a:lnTo>
                <a:lnTo>
                  <a:pt x="5569" y="13067"/>
                </a:lnTo>
                <a:lnTo>
                  <a:pt x="5471" y="12969"/>
                </a:lnTo>
                <a:lnTo>
                  <a:pt x="5373" y="12823"/>
                </a:lnTo>
                <a:lnTo>
                  <a:pt x="5300" y="12701"/>
                </a:lnTo>
                <a:lnTo>
                  <a:pt x="5251" y="12530"/>
                </a:lnTo>
                <a:lnTo>
                  <a:pt x="5227" y="12383"/>
                </a:lnTo>
                <a:lnTo>
                  <a:pt x="5227" y="12212"/>
                </a:lnTo>
                <a:lnTo>
                  <a:pt x="5251" y="11968"/>
                </a:lnTo>
                <a:lnTo>
                  <a:pt x="5325" y="11748"/>
                </a:lnTo>
                <a:lnTo>
                  <a:pt x="5422" y="11528"/>
                </a:lnTo>
                <a:lnTo>
                  <a:pt x="5569" y="11357"/>
                </a:lnTo>
                <a:lnTo>
                  <a:pt x="5764" y="11211"/>
                </a:lnTo>
                <a:lnTo>
                  <a:pt x="5960" y="11089"/>
                </a:lnTo>
                <a:lnTo>
                  <a:pt x="6204" y="11015"/>
                </a:lnTo>
                <a:lnTo>
                  <a:pt x="6448" y="10991"/>
                </a:lnTo>
                <a:close/>
                <a:moveTo>
                  <a:pt x="6448" y="1"/>
                </a:moveTo>
                <a:lnTo>
                  <a:pt x="5911" y="25"/>
                </a:lnTo>
                <a:lnTo>
                  <a:pt x="5398" y="123"/>
                </a:lnTo>
                <a:lnTo>
                  <a:pt x="4909" y="245"/>
                </a:lnTo>
                <a:lnTo>
                  <a:pt x="4421" y="416"/>
                </a:lnTo>
                <a:lnTo>
                  <a:pt x="3981" y="636"/>
                </a:lnTo>
                <a:lnTo>
                  <a:pt x="3542" y="904"/>
                </a:lnTo>
                <a:lnTo>
                  <a:pt x="3151" y="1197"/>
                </a:lnTo>
                <a:lnTo>
                  <a:pt x="2760" y="1539"/>
                </a:lnTo>
                <a:lnTo>
                  <a:pt x="2443" y="1906"/>
                </a:lnTo>
                <a:lnTo>
                  <a:pt x="2125" y="2296"/>
                </a:lnTo>
                <a:lnTo>
                  <a:pt x="1881" y="2736"/>
                </a:lnTo>
                <a:lnTo>
                  <a:pt x="1661" y="3176"/>
                </a:lnTo>
                <a:lnTo>
                  <a:pt x="1466" y="3664"/>
                </a:lnTo>
                <a:lnTo>
                  <a:pt x="1344" y="4153"/>
                </a:lnTo>
                <a:lnTo>
                  <a:pt x="1270" y="4690"/>
                </a:lnTo>
                <a:lnTo>
                  <a:pt x="1246" y="5203"/>
                </a:lnTo>
                <a:lnTo>
                  <a:pt x="1246" y="7547"/>
                </a:lnTo>
                <a:lnTo>
                  <a:pt x="391" y="7547"/>
                </a:lnTo>
                <a:lnTo>
                  <a:pt x="293" y="7572"/>
                </a:lnTo>
                <a:lnTo>
                  <a:pt x="220" y="7621"/>
                </a:lnTo>
                <a:lnTo>
                  <a:pt x="147" y="7669"/>
                </a:lnTo>
                <a:lnTo>
                  <a:pt x="74" y="7743"/>
                </a:lnTo>
                <a:lnTo>
                  <a:pt x="49" y="7840"/>
                </a:lnTo>
                <a:lnTo>
                  <a:pt x="0" y="7914"/>
                </a:lnTo>
                <a:lnTo>
                  <a:pt x="0" y="8036"/>
                </a:lnTo>
                <a:lnTo>
                  <a:pt x="0" y="18074"/>
                </a:lnTo>
                <a:lnTo>
                  <a:pt x="0" y="18171"/>
                </a:lnTo>
                <a:lnTo>
                  <a:pt x="49" y="18269"/>
                </a:lnTo>
                <a:lnTo>
                  <a:pt x="74" y="18342"/>
                </a:lnTo>
                <a:lnTo>
                  <a:pt x="147" y="18416"/>
                </a:lnTo>
                <a:lnTo>
                  <a:pt x="220" y="18464"/>
                </a:lnTo>
                <a:lnTo>
                  <a:pt x="293" y="18513"/>
                </a:lnTo>
                <a:lnTo>
                  <a:pt x="391" y="18538"/>
                </a:lnTo>
                <a:lnTo>
                  <a:pt x="489" y="18562"/>
                </a:lnTo>
                <a:lnTo>
                  <a:pt x="12407" y="18562"/>
                </a:lnTo>
                <a:lnTo>
                  <a:pt x="12505" y="18538"/>
                </a:lnTo>
                <a:lnTo>
                  <a:pt x="12603" y="18513"/>
                </a:lnTo>
                <a:lnTo>
                  <a:pt x="12676" y="18464"/>
                </a:lnTo>
                <a:lnTo>
                  <a:pt x="12749" y="18416"/>
                </a:lnTo>
                <a:lnTo>
                  <a:pt x="12822" y="18342"/>
                </a:lnTo>
                <a:lnTo>
                  <a:pt x="12847" y="18269"/>
                </a:lnTo>
                <a:lnTo>
                  <a:pt x="12896" y="18171"/>
                </a:lnTo>
                <a:lnTo>
                  <a:pt x="12896" y="18074"/>
                </a:lnTo>
                <a:lnTo>
                  <a:pt x="12896" y="8036"/>
                </a:lnTo>
                <a:lnTo>
                  <a:pt x="12896" y="7914"/>
                </a:lnTo>
                <a:lnTo>
                  <a:pt x="12847" y="7840"/>
                </a:lnTo>
                <a:lnTo>
                  <a:pt x="12822" y="7743"/>
                </a:lnTo>
                <a:lnTo>
                  <a:pt x="12749" y="7669"/>
                </a:lnTo>
                <a:lnTo>
                  <a:pt x="12676" y="7621"/>
                </a:lnTo>
                <a:lnTo>
                  <a:pt x="12603" y="7572"/>
                </a:lnTo>
                <a:lnTo>
                  <a:pt x="12505" y="7547"/>
                </a:lnTo>
                <a:lnTo>
                  <a:pt x="11650" y="7547"/>
                </a:lnTo>
                <a:lnTo>
                  <a:pt x="11650" y="5203"/>
                </a:lnTo>
                <a:lnTo>
                  <a:pt x="11626" y="4690"/>
                </a:lnTo>
                <a:lnTo>
                  <a:pt x="11552" y="4153"/>
                </a:lnTo>
                <a:lnTo>
                  <a:pt x="11430" y="3664"/>
                </a:lnTo>
                <a:lnTo>
                  <a:pt x="11235" y="3176"/>
                </a:lnTo>
                <a:lnTo>
                  <a:pt x="11015" y="2736"/>
                </a:lnTo>
                <a:lnTo>
                  <a:pt x="10771" y="2296"/>
                </a:lnTo>
                <a:lnTo>
                  <a:pt x="10453" y="1906"/>
                </a:lnTo>
                <a:lnTo>
                  <a:pt x="10136" y="1539"/>
                </a:lnTo>
                <a:lnTo>
                  <a:pt x="9745" y="1197"/>
                </a:lnTo>
                <a:lnTo>
                  <a:pt x="9354" y="904"/>
                </a:lnTo>
                <a:lnTo>
                  <a:pt x="8939" y="636"/>
                </a:lnTo>
                <a:lnTo>
                  <a:pt x="8475" y="416"/>
                </a:lnTo>
                <a:lnTo>
                  <a:pt x="7987" y="245"/>
                </a:lnTo>
                <a:lnTo>
                  <a:pt x="7498" y="123"/>
                </a:lnTo>
                <a:lnTo>
                  <a:pt x="6985" y="25"/>
                </a:lnTo>
                <a:lnTo>
                  <a:pt x="6448"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855" name="Google Shape;855;p47"/>
          <p:cNvGrpSpPr/>
          <p:nvPr/>
        </p:nvGrpSpPr>
        <p:grpSpPr>
          <a:xfrm>
            <a:off x="5472049" y="2633187"/>
            <a:ext cx="264427" cy="375719"/>
            <a:chOff x="6701050" y="2978375"/>
            <a:chExt cx="316300" cy="449425"/>
          </a:xfrm>
          <a:solidFill>
            <a:schemeClr val="tx1"/>
          </a:solidFill>
        </p:grpSpPr>
        <p:sp>
          <p:nvSpPr>
            <p:cNvPr id="856" name="Google Shape;856;p47"/>
            <p:cNvSpPr/>
            <p:nvPr/>
          </p:nvSpPr>
          <p:spPr>
            <a:xfrm>
              <a:off x="6701050" y="2978375"/>
              <a:ext cx="316300" cy="78175"/>
            </a:xfrm>
            <a:custGeom>
              <a:avLst/>
              <a:gdLst/>
              <a:ahLst/>
              <a:cxnLst/>
              <a:rect l="l" t="t" r="r" b="b"/>
              <a:pathLst>
                <a:path w="12652" h="3127" extrusionOk="0">
                  <a:moveTo>
                    <a:pt x="7840" y="782"/>
                  </a:moveTo>
                  <a:lnTo>
                    <a:pt x="7865" y="807"/>
                  </a:lnTo>
                  <a:lnTo>
                    <a:pt x="7889" y="831"/>
                  </a:lnTo>
                  <a:lnTo>
                    <a:pt x="7889" y="880"/>
                  </a:lnTo>
                  <a:lnTo>
                    <a:pt x="7889" y="1417"/>
                  </a:lnTo>
                  <a:lnTo>
                    <a:pt x="4763" y="1417"/>
                  </a:lnTo>
                  <a:lnTo>
                    <a:pt x="4763" y="880"/>
                  </a:lnTo>
                  <a:lnTo>
                    <a:pt x="4763" y="831"/>
                  </a:lnTo>
                  <a:lnTo>
                    <a:pt x="4787" y="807"/>
                  </a:lnTo>
                  <a:lnTo>
                    <a:pt x="4812" y="782"/>
                  </a:lnTo>
                  <a:close/>
                  <a:moveTo>
                    <a:pt x="4861" y="1"/>
                  </a:moveTo>
                  <a:lnTo>
                    <a:pt x="4690" y="25"/>
                  </a:lnTo>
                  <a:lnTo>
                    <a:pt x="4519" y="74"/>
                  </a:lnTo>
                  <a:lnTo>
                    <a:pt x="4372" y="147"/>
                  </a:lnTo>
                  <a:lnTo>
                    <a:pt x="4250" y="269"/>
                  </a:lnTo>
                  <a:lnTo>
                    <a:pt x="4128" y="392"/>
                  </a:lnTo>
                  <a:lnTo>
                    <a:pt x="4055" y="538"/>
                  </a:lnTo>
                  <a:lnTo>
                    <a:pt x="4006" y="709"/>
                  </a:lnTo>
                  <a:lnTo>
                    <a:pt x="3982" y="880"/>
                  </a:lnTo>
                  <a:lnTo>
                    <a:pt x="3982" y="1417"/>
                  </a:lnTo>
                  <a:lnTo>
                    <a:pt x="391" y="1417"/>
                  </a:lnTo>
                  <a:lnTo>
                    <a:pt x="294" y="1466"/>
                  </a:lnTo>
                  <a:lnTo>
                    <a:pt x="220" y="1491"/>
                  </a:lnTo>
                  <a:lnTo>
                    <a:pt x="147" y="1564"/>
                  </a:lnTo>
                  <a:lnTo>
                    <a:pt x="74" y="1637"/>
                  </a:lnTo>
                  <a:lnTo>
                    <a:pt x="49" y="1710"/>
                  </a:lnTo>
                  <a:lnTo>
                    <a:pt x="1" y="1808"/>
                  </a:lnTo>
                  <a:lnTo>
                    <a:pt x="1" y="1906"/>
                  </a:lnTo>
                  <a:lnTo>
                    <a:pt x="1" y="3127"/>
                  </a:lnTo>
                  <a:lnTo>
                    <a:pt x="12652" y="3127"/>
                  </a:lnTo>
                  <a:lnTo>
                    <a:pt x="12652" y="1906"/>
                  </a:lnTo>
                  <a:lnTo>
                    <a:pt x="12652" y="1808"/>
                  </a:lnTo>
                  <a:lnTo>
                    <a:pt x="12603" y="1710"/>
                  </a:lnTo>
                  <a:lnTo>
                    <a:pt x="12578" y="1637"/>
                  </a:lnTo>
                  <a:lnTo>
                    <a:pt x="12505" y="1564"/>
                  </a:lnTo>
                  <a:lnTo>
                    <a:pt x="12432" y="1491"/>
                  </a:lnTo>
                  <a:lnTo>
                    <a:pt x="12359" y="1466"/>
                  </a:lnTo>
                  <a:lnTo>
                    <a:pt x="12261" y="1417"/>
                  </a:lnTo>
                  <a:lnTo>
                    <a:pt x="8671" y="1417"/>
                  </a:lnTo>
                  <a:lnTo>
                    <a:pt x="8671" y="880"/>
                  </a:lnTo>
                  <a:lnTo>
                    <a:pt x="8646" y="709"/>
                  </a:lnTo>
                  <a:lnTo>
                    <a:pt x="8597" y="538"/>
                  </a:lnTo>
                  <a:lnTo>
                    <a:pt x="8524" y="392"/>
                  </a:lnTo>
                  <a:lnTo>
                    <a:pt x="8402" y="269"/>
                  </a:lnTo>
                  <a:lnTo>
                    <a:pt x="8280" y="147"/>
                  </a:lnTo>
                  <a:lnTo>
                    <a:pt x="8133" y="74"/>
                  </a:lnTo>
                  <a:lnTo>
                    <a:pt x="7962" y="25"/>
                  </a:lnTo>
                  <a:lnTo>
                    <a:pt x="779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57" name="Google Shape;857;p47"/>
            <p:cNvSpPr/>
            <p:nvPr/>
          </p:nvSpPr>
          <p:spPr>
            <a:xfrm>
              <a:off x="6713875" y="3068750"/>
              <a:ext cx="290650" cy="359050"/>
            </a:xfrm>
            <a:custGeom>
              <a:avLst/>
              <a:gdLst/>
              <a:ahLst/>
              <a:cxnLst/>
              <a:rect l="l" t="t" r="r" b="b"/>
              <a:pathLst>
                <a:path w="11626" h="14362" extrusionOk="0">
                  <a:moveTo>
                    <a:pt x="2614" y="1686"/>
                  </a:moveTo>
                  <a:lnTo>
                    <a:pt x="2711" y="1710"/>
                  </a:lnTo>
                  <a:lnTo>
                    <a:pt x="2785" y="1759"/>
                  </a:lnTo>
                  <a:lnTo>
                    <a:pt x="2834" y="1857"/>
                  </a:lnTo>
                  <a:lnTo>
                    <a:pt x="2858" y="1930"/>
                  </a:lnTo>
                  <a:lnTo>
                    <a:pt x="2858" y="12432"/>
                  </a:lnTo>
                  <a:lnTo>
                    <a:pt x="2834" y="12529"/>
                  </a:lnTo>
                  <a:lnTo>
                    <a:pt x="2785" y="12603"/>
                  </a:lnTo>
                  <a:lnTo>
                    <a:pt x="2711" y="12652"/>
                  </a:lnTo>
                  <a:lnTo>
                    <a:pt x="2614" y="12676"/>
                  </a:lnTo>
                  <a:lnTo>
                    <a:pt x="2516" y="12652"/>
                  </a:lnTo>
                  <a:lnTo>
                    <a:pt x="2443" y="12603"/>
                  </a:lnTo>
                  <a:lnTo>
                    <a:pt x="2394" y="12529"/>
                  </a:lnTo>
                  <a:lnTo>
                    <a:pt x="2369" y="12432"/>
                  </a:lnTo>
                  <a:lnTo>
                    <a:pt x="2369" y="1930"/>
                  </a:lnTo>
                  <a:lnTo>
                    <a:pt x="2394" y="1857"/>
                  </a:lnTo>
                  <a:lnTo>
                    <a:pt x="2443" y="1759"/>
                  </a:lnTo>
                  <a:lnTo>
                    <a:pt x="2516" y="1710"/>
                  </a:lnTo>
                  <a:lnTo>
                    <a:pt x="2614" y="1686"/>
                  </a:lnTo>
                  <a:close/>
                  <a:moveTo>
                    <a:pt x="5813" y="1686"/>
                  </a:moveTo>
                  <a:lnTo>
                    <a:pt x="5911" y="1710"/>
                  </a:lnTo>
                  <a:lnTo>
                    <a:pt x="5984" y="1759"/>
                  </a:lnTo>
                  <a:lnTo>
                    <a:pt x="6033" y="1857"/>
                  </a:lnTo>
                  <a:lnTo>
                    <a:pt x="6057" y="1930"/>
                  </a:lnTo>
                  <a:lnTo>
                    <a:pt x="6057" y="12432"/>
                  </a:lnTo>
                  <a:lnTo>
                    <a:pt x="6033" y="12529"/>
                  </a:lnTo>
                  <a:lnTo>
                    <a:pt x="5984" y="12603"/>
                  </a:lnTo>
                  <a:lnTo>
                    <a:pt x="5911" y="12652"/>
                  </a:lnTo>
                  <a:lnTo>
                    <a:pt x="5813" y="12676"/>
                  </a:lnTo>
                  <a:lnTo>
                    <a:pt x="5715" y="12652"/>
                  </a:lnTo>
                  <a:lnTo>
                    <a:pt x="5642" y="12603"/>
                  </a:lnTo>
                  <a:lnTo>
                    <a:pt x="5593" y="12529"/>
                  </a:lnTo>
                  <a:lnTo>
                    <a:pt x="5569" y="12432"/>
                  </a:lnTo>
                  <a:lnTo>
                    <a:pt x="5569" y="1930"/>
                  </a:lnTo>
                  <a:lnTo>
                    <a:pt x="5593" y="1857"/>
                  </a:lnTo>
                  <a:lnTo>
                    <a:pt x="5642" y="1759"/>
                  </a:lnTo>
                  <a:lnTo>
                    <a:pt x="5715" y="1710"/>
                  </a:lnTo>
                  <a:lnTo>
                    <a:pt x="5813" y="1686"/>
                  </a:lnTo>
                  <a:close/>
                  <a:moveTo>
                    <a:pt x="9013" y="1686"/>
                  </a:moveTo>
                  <a:lnTo>
                    <a:pt x="9110" y="1710"/>
                  </a:lnTo>
                  <a:lnTo>
                    <a:pt x="9183" y="1759"/>
                  </a:lnTo>
                  <a:lnTo>
                    <a:pt x="9232" y="1857"/>
                  </a:lnTo>
                  <a:lnTo>
                    <a:pt x="9257" y="1930"/>
                  </a:lnTo>
                  <a:lnTo>
                    <a:pt x="9257" y="12432"/>
                  </a:lnTo>
                  <a:lnTo>
                    <a:pt x="9232" y="12529"/>
                  </a:lnTo>
                  <a:lnTo>
                    <a:pt x="9183" y="12603"/>
                  </a:lnTo>
                  <a:lnTo>
                    <a:pt x="9110" y="12652"/>
                  </a:lnTo>
                  <a:lnTo>
                    <a:pt x="9013" y="12676"/>
                  </a:lnTo>
                  <a:lnTo>
                    <a:pt x="8915" y="12652"/>
                  </a:lnTo>
                  <a:lnTo>
                    <a:pt x="8842" y="12603"/>
                  </a:lnTo>
                  <a:lnTo>
                    <a:pt x="8793" y="12529"/>
                  </a:lnTo>
                  <a:lnTo>
                    <a:pt x="8768" y="12432"/>
                  </a:lnTo>
                  <a:lnTo>
                    <a:pt x="8768" y="1930"/>
                  </a:lnTo>
                  <a:lnTo>
                    <a:pt x="8793" y="1857"/>
                  </a:lnTo>
                  <a:lnTo>
                    <a:pt x="8842" y="1759"/>
                  </a:lnTo>
                  <a:lnTo>
                    <a:pt x="8915" y="1710"/>
                  </a:lnTo>
                  <a:lnTo>
                    <a:pt x="9013" y="1686"/>
                  </a:lnTo>
                  <a:close/>
                  <a:moveTo>
                    <a:pt x="0" y="0"/>
                  </a:moveTo>
                  <a:lnTo>
                    <a:pt x="0" y="13873"/>
                  </a:lnTo>
                  <a:lnTo>
                    <a:pt x="0" y="13970"/>
                  </a:lnTo>
                  <a:lnTo>
                    <a:pt x="49" y="14068"/>
                  </a:lnTo>
                  <a:lnTo>
                    <a:pt x="74" y="14141"/>
                  </a:lnTo>
                  <a:lnTo>
                    <a:pt x="147" y="14215"/>
                  </a:lnTo>
                  <a:lnTo>
                    <a:pt x="220" y="14263"/>
                  </a:lnTo>
                  <a:lnTo>
                    <a:pt x="294" y="14312"/>
                  </a:lnTo>
                  <a:lnTo>
                    <a:pt x="391" y="14337"/>
                  </a:lnTo>
                  <a:lnTo>
                    <a:pt x="489" y="14361"/>
                  </a:lnTo>
                  <a:lnTo>
                    <a:pt x="11137" y="14361"/>
                  </a:lnTo>
                  <a:lnTo>
                    <a:pt x="11235" y="14337"/>
                  </a:lnTo>
                  <a:lnTo>
                    <a:pt x="11333" y="14312"/>
                  </a:lnTo>
                  <a:lnTo>
                    <a:pt x="11406" y="14263"/>
                  </a:lnTo>
                  <a:lnTo>
                    <a:pt x="11479" y="14215"/>
                  </a:lnTo>
                  <a:lnTo>
                    <a:pt x="11553" y="14141"/>
                  </a:lnTo>
                  <a:lnTo>
                    <a:pt x="11577" y="14068"/>
                  </a:lnTo>
                  <a:lnTo>
                    <a:pt x="11626" y="13970"/>
                  </a:lnTo>
                  <a:lnTo>
                    <a:pt x="11626" y="13873"/>
                  </a:lnTo>
                  <a:lnTo>
                    <a:pt x="11626"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58" name="Google Shape;858;p47"/>
          <p:cNvGrpSpPr/>
          <p:nvPr/>
        </p:nvGrpSpPr>
        <p:grpSpPr>
          <a:xfrm>
            <a:off x="907677" y="3251848"/>
            <a:ext cx="376743" cy="253204"/>
            <a:chOff x="1241275" y="3718400"/>
            <a:chExt cx="450650" cy="302875"/>
          </a:xfrm>
          <a:solidFill>
            <a:schemeClr val="tx1"/>
          </a:solidFill>
        </p:grpSpPr>
        <p:sp>
          <p:nvSpPr>
            <p:cNvPr id="859" name="Google Shape;859;p47"/>
            <p:cNvSpPr/>
            <p:nvPr/>
          </p:nvSpPr>
          <p:spPr>
            <a:xfrm>
              <a:off x="1241275" y="3718400"/>
              <a:ext cx="450650" cy="302875"/>
            </a:xfrm>
            <a:custGeom>
              <a:avLst/>
              <a:gdLst/>
              <a:ahLst/>
              <a:cxnLst/>
              <a:rect l="l" t="t" r="r" b="b"/>
              <a:pathLst>
                <a:path w="18026" h="12115" extrusionOk="0">
                  <a:moveTo>
                    <a:pt x="17048" y="977"/>
                  </a:moveTo>
                  <a:lnTo>
                    <a:pt x="17048" y="3127"/>
                  </a:lnTo>
                  <a:lnTo>
                    <a:pt x="978" y="3127"/>
                  </a:lnTo>
                  <a:lnTo>
                    <a:pt x="978" y="977"/>
                  </a:lnTo>
                  <a:close/>
                  <a:moveTo>
                    <a:pt x="17048" y="5447"/>
                  </a:moveTo>
                  <a:lnTo>
                    <a:pt x="17048" y="11137"/>
                  </a:lnTo>
                  <a:lnTo>
                    <a:pt x="978" y="11137"/>
                  </a:lnTo>
                  <a:lnTo>
                    <a:pt x="978" y="5447"/>
                  </a:lnTo>
                  <a:close/>
                  <a:moveTo>
                    <a:pt x="978" y="1"/>
                  </a:moveTo>
                  <a:lnTo>
                    <a:pt x="782" y="25"/>
                  </a:lnTo>
                  <a:lnTo>
                    <a:pt x="587" y="74"/>
                  </a:lnTo>
                  <a:lnTo>
                    <a:pt x="416" y="172"/>
                  </a:lnTo>
                  <a:lnTo>
                    <a:pt x="294" y="294"/>
                  </a:lnTo>
                  <a:lnTo>
                    <a:pt x="172" y="440"/>
                  </a:lnTo>
                  <a:lnTo>
                    <a:pt x="74" y="611"/>
                  </a:lnTo>
                  <a:lnTo>
                    <a:pt x="25" y="782"/>
                  </a:lnTo>
                  <a:lnTo>
                    <a:pt x="1" y="977"/>
                  </a:lnTo>
                  <a:lnTo>
                    <a:pt x="1" y="11137"/>
                  </a:lnTo>
                  <a:lnTo>
                    <a:pt x="25" y="11333"/>
                  </a:lnTo>
                  <a:lnTo>
                    <a:pt x="74" y="11504"/>
                  </a:lnTo>
                  <a:lnTo>
                    <a:pt x="172" y="11675"/>
                  </a:lnTo>
                  <a:lnTo>
                    <a:pt x="294" y="11821"/>
                  </a:lnTo>
                  <a:lnTo>
                    <a:pt x="416" y="11943"/>
                  </a:lnTo>
                  <a:lnTo>
                    <a:pt x="587" y="12041"/>
                  </a:lnTo>
                  <a:lnTo>
                    <a:pt x="782" y="12090"/>
                  </a:lnTo>
                  <a:lnTo>
                    <a:pt x="978" y="12114"/>
                  </a:lnTo>
                  <a:lnTo>
                    <a:pt x="17048" y="12114"/>
                  </a:lnTo>
                  <a:lnTo>
                    <a:pt x="17243" y="12090"/>
                  </a:lnTo>
                  <a:lnTo>
                    <a:pt x="17439" y="12041"/>
                  </a:lnTo>
                  <a:lnTo>
                    <a:pt x="17610" y="11943"/>
                  </a:lnTo>
                  <a:lnTo>
                    <a:pt x="17732" y="11821"/>
                  </a:lnTo>
                  <a:lnTo>
                    <a:pt x="17854" y="11675"/>
                  </a:lnTo>
                  <a:lnTo>
                    <a:pt x="17952" y="11504"/>
                  </a:lnTo>
                  <a:lnTo>
                    <a:pt x="18001" y="11333"/>
                  </a:lnTo>
                  <a:lnTo>
                    <a:pt x="18025" y="11137"/>
                  </a:lnTo>
                  <a:lnTo>
                    <a:pt x="18025" y="977"/>
                  </a:lnTo>
                  <a:lnTo>
                    <a:pt x="18001" y="782"/>
                  </a:lnTo>
                  <a:lnTo>
                    <a:pt x="17952" y="611"/>
                  </a:lnTo>
                  <a:lnTo>
                    <a:pt x="17854" y="440"/>
                  </a:lnTo>
                  <a:lnTo>
                    <a:pt x="17732" y="294"/>
                  </a:lnTo>
                  <a:lnTo>
                    <a:pt x="17610" y="172"/>
                  </a:lnTo>
                  <a:lnTo>
                    <a:pt x="17439" y="74"/>
                  </a:lnTo>
                  <a:lnTo>
                    <a:pt x="17243" y="25"/>
                  </a:lnTo>
                  <a:lnTo>
                    <a:pt x="1704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60" name="Google Shape;860;p47"/>
            <p:cNvSpPr/>
            <p:nvPr/>
          </p:nvSpPr>
          <p:spPr>
            <a:xfrm>
              <a:off x="1293175" y="3895475"/>
              <a:ext cx="174050" cy="12225"/>
            </a:xfrm>
            <a:custGeom>
              <a:avLst/>
              <a:gdLst/>
              <a:ahLst/>
              <a:cxnLst/>
              <a:rect l="l" t="t" r="r" b="b"/>
              <a:pathLst>
                <a:path w="6962" h="489" extrusionOk="0">
                  <a:moveTo>
                    <a:pt x="245" y="0"/>
                  </a:moveTo>
                  <a:lnTo>
                    <a:pt x="147" y="25"/>
                  </a:lnTo>
                  <a:lnTo>
                    <a:pt x="74" y="74"/>
                  </a:lnTo>
                  <a:lnTo>
                    <a:pt x="25" y="147"/>
                  </a:lnTo>
                  <a:lnTo>
                    <a:pt x="1" y="244"/>
                  </a:lnTo>
                  <a:lnTo>
                    <a:pt x="25" y="342"/>
                  </a:lnTo>
                  <a:lnTo>
                    <a:pt x="74" y="415"/>
                  </a:lnTo>
                  <a:lnTo>
                    <a:pt x="147" y="464"/>
                  </a:lnTo>
                  <a:lnTo>
                    <a:pt x="245" y="489"/>
                  </a:lnTo>
                  <a:lnTo>
                    <a:pt x="6717" y="489"/>
                  </a:lnTo>
                  <a:lnTo>
                    <a:pt x="6815" y="464"/>
                  </a:lnTo>
                  <a:lnTo>
                    <a:pt x="6888" y="415"/>
                  </a:lnTo>
                  <a:lnTo>
                    <a:pt x="6961" y="342"/>
                  </a:lnTo>
                  <a:lnTo>
                    <a:pt x="6961" y="244"/>
                  </a:lnTo>
                  <a:lnTo>
                    <a:pt x="6961" y="147"/>
                  </a:lnTo>
                  <a:lnTo>
                    <a:pt x="6888" y="74"/>
                  </a:lnTo>
                  <a:lnTo>
                    <a:pt x="6815" y="25"/>
                  </a:lnTo>
                  <a:lnTo>
                    <a:pt x="671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61" name="Google Shape;861;p47"/>
            <p:cNvSpPr/>
            <p:nvPr/>
          </p:nvSpPr>
          <p:spPr>
            <a:xfrm>
              <a:off x="1293175" y="3935775"/>
              <a:ext cx="122750" cy="12225"/>
            </a:xfrm>
            <a:custGeom>
              <a:avLst/>
              <a:gdLst/>
              <a:ahLst/>
              <a:cxnLst/>
              <a:rect l="l" t="t" r="r" b="b"/>
              <a:pathLst>
                <a:path w="4910" h="489" extrusionOk="0">
                  <a:moveTo>
                    <a:pt x="245" y="0"/>
                  </a:moveTo>
                  <a:lnTo>
                    <a:pt x="147" y="25"/>
                  </a:lnTo>
                  <a:lnTo>
                    <a:pt x="74" y="73"/>
                  </a:lnTo>
                  <a:lnTo>
                    <a:pt x="25" y="147"/>
                  </a:lnTo>
                  <a:lnTo>
                    <a:pt x="1" y="244"/>
                  </a:lnTo>
                  <a:lnTo>
                    <a:pt x="25" y="342"/>
                  </a:lnTo>
                  <a:lnTo>
                    <a:pt x="74" y="415"/>
                  </a:lnTo>
                  <a:lnTo>
                    <a:pt x="147" y="464"/>
                  </a:lnTo>
                  <a:lnTo>
                    <a:pt x="245" y="489"/>
                  </a:lnTo>
                  <a:lnTo>
                    <a:pt x="4666" y="489"/>
                  </a:lnTo>
                  <a:lnTo>
                    <a:pt x="4763" y="464"/>
                  </a:lnTo>
                  <a:lnTo>
                    <a:pt x="4837" y="415"/>
                  </a:lnTo>
                  <a:lnTo>
                    <a:pt x="4885" y="342"/>
                  </a:lnTo>
                  <a:lnTo>
                    <a:pt x="4910" y="244"/>
                  </a:lnTo>
                  <a:lnTo>
                    <a:pt x="4885" y="147"/>
                  </a:lnTo>
                  <a:lnTo>
                    <a:pt x="4837" y="73"/>
                  </a:lnTo>
                  <a:lnTo>
                    <a:pt x="4763" y="25"/>
                  </a:lnTo>
                  <a:lnTo>
                    <a:pt x="4666"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62" name="Google Shape;862;p47"/>
            <p:cNvSpPr/>
            <p:nvPr/>
          </p:nvSpPr>
          <p:spPr>
            <a:xfrm>
              <a:off x="1570375" y="3901575"/>
              <a:ext cx="62300" cy="40325"/>
            </a:xfrm>
            <a:custGeom>
              <a:avLst/>
              <a:gdLst/>
              <a:ahLst/>
              <a:cxnLst/>
              <a:rect l="l" t="t" r="r" b="b"/>
              <a:pathLst>
                <a:path w="2492" h="1613" extrusionOk="0">
                  <a:moveTo>
                    <a:pt x="392" y="0"/>
                  </a:moveTo>
                  <a:lnTo>
                    <a:pt x="294" y="25"/>
                  </a:lnTo>
                  <a:lnTo>
                    <a:pt x="221" y="74"/>
                  </a:lnTo>
                  <a:lnTo>
                    <a:pt x="147" y="147"/>
                  </a:lnTo>
                  <a:lnTo>
                    <a:pt x="99" y="220"/>
                  </a:lnTo>
                  <a:lnTo>
                    <a:pt x="50" y="294"/>
                  </a:lnTo>
                  <a:lnTo>
                    <a:pt x="25" y="391"/>
                  </a:lnTo>
                  <a:lnTo>
                    <a:pt x="1" y="489"/>
                  </a:lnTo>
                  <a:lnTo>
                    <a:pt x="1" y="1124"/>
                  </a:lnTo>
                  <a:lnTo>
                    <a:pt x="25" y="1222"/>
                  </a:lnTo>
                  <a:lnTo>
                    <a:pt x="50" y="1319"/>
                  </a:lnTo>
                  <a:lnTo>
                    <a:pt x="99" y="1393"/>
                  </a:lnTo>
                  <a:lnTo>
                    <a:pt x="147" y="1466"/>
                  </a:lnTo>
                  <a:lnTo>
                    <a:pt x="221" y="1515"/>
                  </a:lnTo>
                  <a:lnTo>
                    <a:pt x="294" y="1564"/>
                  </a:lnTo>
                  <a:lnTo>
                    <a:pt x="392" y="1588"/>
                  </a:lnTo>
                  <a:lnTo>
                    <a:pt x="489" y="1612"/>
                  </a:lnTo>
                  <a:lnTo>
                    <a:pt x="2004" y="1612"/>
                  </a:lnTo>
                  <a:lnTo>
                    <a:pt x="2101" y="1588"/>
                  </a:lnTo>
                  <a:lnTo>
                    <a:pt x="2199" y="1564"/>
                  </a:lnTo>
                  <a:lnTo>
                    <a:pt x="2272" y="1515"/>
                  </a:lnTo>
                  <a:lnTo>
                    <a:pt x="2345" y="1466"/>
                  </a:lnTo>
                  <a:lnTo>
                    <a:pt x="2394" y="1393"/>
                  </a:lnTo>
                  <a:lnTo>
                    <a:pt x="2443" y="1319"/>
                  </a:lnTo>
                  <a:lnTo>
                    <a:pt x="2492" y="1222"/>
                  </a:lnTo>
                  <a:lnTo>
                    <a:pt x="2492" y="1124"/>
                  </a:lnTo>
                  <a:lnTo>
                    <a:pt x="2492" y="489"/>
                  </a:lnTo>
                  <a:lnTo>
                    <a:pt x="2492" y="391"/>
                  </a:lnTo>
                  <a:lnTo>
                    <a:pt x="2443" y="294"/>
                  </a:lnTo>
                  <a:lnTo>
                    <a:pt x="2394" y="220"/>
                  </a:lnTo>
                  <a:lnTo>
                    <a:pt x="2345" y="147"/>
                  </a:lnTo>
                  <a:lnTo>
                    <a:pt x="2272" y="74"/>
                  </a:lnTo>
                  <a:lnTo>
                    <a:pt x="2199" y="25"/>
                  </a:lnTo>
                  <a:lnTo>
                    <a:pt x="210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63" name="Google Shape;863;p47"/>
          <p:cNvGrpSpPr/>
          <p:nvPr/>
        </p:nvGrpSpPr>
        <p:grpSpPr>
          <a:xfrm>
            <a:off x="1476324" y="3232453"/>
            <a:ext cx="366502" cy="292496"/>
            <a:chOff x="1921475" y="3695200"/>
            <a:chExt cx="438400" cy="349875"/>
          </a:xfrm>
          <a:solidFill>
            <a:schemeClr val="tx1"/>
          </a:solidFill>
        </p:grpSpPr>
        <p:sp>
          <p:nvSpPr>
            <p:cNvPr id="864" name="Google Shape;864;p47"/>
            <p:cNvSpPr/>
            <p:nvPr/>
          </p:nvSpPr>
          <p:spPr>
            <a:xfrm>
              <a:off x="2246900" y="3992550"/>
              <a:ext cx="52525" cy="52525"/>
            </a:xfrm>
            <a:custGeom>
              <a:avLst/>
              <a:gdLst/>
              <a:ahLst/>
              <a:cxnLst/>
              <a:rect l="l" t="t" r="r" b="b"/>
              <a:pathLst>
                <a:path w="2101" h="2101" extrusionOk="0">
                  <a:moveTo>
                    <a:pt x="831" y="1"/>
                  </a:moveTo>
                  <a:lnTo>
                    <a:pt x="636" y="74"/>
                  </a:lnTo>
                  <a:lnTo>
                    <a:pt x="465" y="171"/>
                  </a:lnTo>
                  <a:lnTo>
                    <a:pt x="318" y="294"/>
                  </a:lnTo>
                  <a:lnTo>
                    <a:pt x="172" y="440"/>
                  </a:lnTo>
                  <a:lnTo>
                    <a:pt x="74" y="636"/>
                  </a:lnTo>
                  <a:lnTo>
                    <a:pt x="25" y="831"/>
                  </a:lnTo>
                  <a:lnTo>
                    <a:pt x="1" y="1051"/>
                  </a:lnTo>
                  <a:lnTo>
                    <a:pt x="25" y="1246"/>
                  </a:lnTo>
                  <a:lnTo>
                    <a:pt x="74" y="1441"/>
                  </a:lnTo>
                  <a:lnTo>
                    <a:pt x="172" y="1637"/>
                  </a:lnTo>
                  <a:lnTo>
                    <a:pt x="318" y="1783"/>
                  </a:lnTo>
                  <a:lnTo>
                    <a:pt x="465" y="1906"/>
                  </a:lnTo>
                  <a:lnTo>
                    <a:pt x="636" y="2003"/>
                  </a:lnTo>
                  <a:lnTo>
                    <a:pt x="831" y="2076"/>
                  </a:lnTo>
                  <a:lnTo>
                    <a:pt x="1051" y="2101"/>
                  </a:lnTo>
                  <a:lnTo>
                    <a:pt x="1271" y="2076"/>
                  </a:lnTo>
                  <a:lnTo>
                    <a:pt x="1466" y="2003"/>
                  </a:lnTo>
                  <a:lnTo>
                    <a:pt x="1637" y="1906"/>
                  </a:lnTo>
                  <a:lnTo>
                    <a:pt x="1783" y="1783"/>
                  </a:lnTo>
                  <a:lnTo>
                    <a:pt x="1930" y="1637"/>
                  </a:lnTo>
                  <a:lnTo>
                    <a:pt x="2028" y="1441"/>
                  </a:lnTo>
                  <a:lnTo>
                    <a:pt x="2077" y="1246"/>
                  </a:lnTo>
                  <a:lnTo>
                    <a:pt x="2101" y="1051"/>
                  </a:lnTo>
                  <a:lnTo>
                    <a:pt x="2077" y="831"/>
                  </a:lnTo>
                  <a:lnTo>
                    <a:pt x="2028" y="636"/>
                  </a:lnTo>
                  <a:lnTo>
                    <a:pt x="1930" y="440"/>
                  </a:lnTo>
                  <a:lnTo>
                    <a:pt x="1783" y="294"/>
                  </a:lnTo>
                  <a:lnTo>
                    <a:pt x="1637" y="171"/>
                  </a:lnTo>
                  <a:lnTo>
                    <a:pt x="1466" y="74"/>
                  </a:lnTo>
                  <a:lnTo>
                    <a:pt x="127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65" name="Google Shape;865;p47"/>
            <p:cNvSpPr/>
            <p:nvPr/>
          </p:nvSpPr>
          <p:spPr>
            <a:xfrm>
              <a:off x="2033800" y="3992550"/>
              <a:ext cx="52550" cy="52525"/>
            </a:xfrm>
            <a:custGeom>
              <a:avLst/>
              <a:gdLst/>
              <a:ahLst/>
              <a:cxnLst/>
              <a:rect l="l" t="t" r="r" b="b"/>
              <a:pathLst>
                <a:path w="2102" h="2101" extrusionOk="0">
                  <a:moveTo>
                    <a:pt x="831" y="1"/>
                  </a:moveTo>
                  <a:lnTo>
                    <a:pt x="636" y="74"/>
                  </a:lnTo>
                  <a:lnTo>
                    <a:pt x="465" y="171"/>
                  </a:lnTo>
                  <a:lnTo>
                    <a:pt x="318" y="294"/>
                  </a:lnTo>
                  <a:lnTo>
                    <a:pt x="172" y="440"/>
                  </a:lnTo>
                  <a:lnTo>
                    <a:pt x="74" y="636"/>
                  </a:lnTo>
                  <a:lnTo>
                    <a:pt x="25" y="831"/>
                  </a:lnTo>
                  <a:lnTo>
                    <a:pt x="1" y="1051"/>
                  </a:lnTo>
                  <a:lnTo>
                    <a:pt x="25" y="1246"/>
                  </a:lnTo>
                  <a:lnTo>
                    <a:pt x="74" y="1441"/>
                  </a:lnTo>
                  <a:lnTo>
                    <a:pt x="172" y="1637"/>
                  </a:lnTo>
                  <a:lnTo>
                    <a:pt x="318" y="1783"/>
                  </a:lnTo>
                  <a:lnTo>
                    <a:pt x="465" y="1906"/>
                  </a:lnTo>
                  <a:lnTo>
                    <a:pt x="636" y="2003"/>
                  </a:lnTo>
                  <a:lnTo>
                    <a:pt x="831" y="2076"/>
                  </a:lnTo>
                  <a:lnTo>
                    <a:pt x="1051" y="2101"/>
                  </a:lnTo>
                  <a:lnTo>
                    <a:pt x="1271" y="2076"/>
                  </a:lnTo>
                  <a:lnTo>
                    <a:pt x="1466" y="2003"/>
                  </a:lnTo>
                  <a:lnTo>
                    <a:pt x="1637" y="1906"/>
                  </a:lnTo>
                  <a:lnTo>
                    <a:pt x="1784" y="1783"/>
                  </a:lnTo>
                  <a:lnTo>
                    <a:pt x="1930" y="1637"/>
                  </a:lnTo>
                  <a:lnTo>
                    <a:pt x="2028" y="1441"/>
                  </a:lnTo>
                  <a:lnTo>
                    <a:pt x="2077" y="1246"/>
                  </a:lnTo>
                  <a:lnTo>
                    <a:pt x="2101" y="1051"/>
                  </a:lnTo>
                  <a:lnTo>
                    <a:pt x="2077" y="831"/>
                  </a:lnTo>
                  <a:lnTo>
                    <a:pt x="2028" y="636"/>
                  </a:lnTo>
                  <a:lnTo>
                    <a:pt x="1930" y="440"/>
                  </a:lnTo>
                  <a:lnTo>
                    <a:pt x="1784" y="294"/>
                  </a:lnTo>
                  <a:lnTo>
                    <a:pt x="1637" y="171"/>
                  </a:lnTo>
                  <a:lnTo>
                    <a:pt x="1466" y="74"/>
                  </a:lnTo>
                  <a:lnTo>
                    <a:pt x="127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66" name="Google Shape;866;p47"/>
            <p:cNvSpPr/>
            <p:nvPr/>
          </p:nvSpPr>
          <p:spPr>
            <a:xfrm>
              <a:off x="1921475" y="3695200"/>
              <a:ext cx="438400" cy="297975"/>
            </a:xfrm>
            <a:custGeom>
              <a:avLst/>
              <a:gdLst/>
              <a:ahLst/>
              <a:cxnLst/>
              <a:rect l="l" t="t" r="r" b="b"/>
              <a:pathLst>
                <a:path w="17536" h="11919" extrusionOk="0">
                  <a:moveTo>
                    <a:pt x="15729" y="3371"/>
                  </a:moveTo>
                  <a:lnTo>
                    <a:pt x="15826" y="3395"/>
                  </a:lnTo>
                  <a:lnTo>
                    <a:pt x="15899" y="3444"/>
                  </a:lnTo>
                  <a:lnTo>
                    <a:pt x="15948" y="3517"/>
                  </a:lnTo>
                  <a:lnTo>
                    <a:pt x="15973" y="3615"/>
                  </a:lnTo>
                  <a:lnTo>
                    <a:pt x="15948" y="3713"/>
                  </a:lnTo>
                  <a:lnTo>
                    <a:pt x="13994" y="8060"/>
                  </a:lnTo>
                  <a:lnTo>
                    <a:pt x="13946" y="8133"/>
                  </a:lnTo>
                  <a:lnTo>
                    <a:pt x="13897" y="8158"/>
                  </a:lnTo>
                  <a:lnTo>
                    <a:pt x="13848" y="8207"/>
                  </a:lnTo>
                  <a:lnTo>
                    <a:pt x="13775" y="8207"/>
                  </a:lnTo>
                  <a:lnTo>
                    <a:pt x="13677" y="8182"/>
                  </a:lnTo>
                  <a:lnTo>
                    <a:pt x="13604" y="8133"/>
                  </a:lnTo>
                  <a:lnTo>
                    <a:pt x="13555" y="8036"/>
                  </a:lnTo>
                  <a:lnTo>
                    <a:pt x="13530" y="7962"/>
                  </a:lnTo>
                  <a:lnTo>
                    <a:pt x="13555" y="7865"/>
                  </a:lnTo>
                  <a:lnTo>
                    <a:pt x="15509" y="3517"/>
                  </a:lnTo>
                  <a:lnTo>
                    <a:pt x="15558" y="3420"/>
                  </a:lnTo>
                  <a:lnTo>
                    <a:pt x="15631" y="3371"/>
                  </a:lnTo>
                  <a:close/>
                  <a:moveTo>
                    <a:pt x="13628" y="3273"/>
                  </a:moveTo>
                  <a:lnTo>
                    <a:pt x="13726" y="3298"/>
                  </a:lnTo>
                  <a:lnTo>
                    <a:pt x="13824" y="3322"/>
                  </a:lnTo>
                  <a:lnTo>
                    <a:pt x="13872" y="3395"/>
                  </a:lnTo>
                  <a:lnTo>
                    <a:pt x="13897" y="3493"/>
                  </a:lnTo>
                  <a:lnTo>
                    <a:pt x="13897" y="3591"/>
                  </a:lnTo>
                  <a:lnTo>
                    <a:pt x="12602" y="8158"/>
                  </a:lnTo>
                  <a:lnTo>
                    <a:pt x="12578" y="8231"/>
                  </a:lnTo>
                  <a:lnTo>
                    <a:pt x="12505" y="8304"/>
                  </a:lnTo>
                  <a:lnTo>
                    <a:pt x="12456" y="8329"/>
                  </a:lnTo>
                  <a:lnTo>
                    <a:pt x="12358" y="8353"/>
                  </a:lnTo>
                  <a:lnTo>
                    <a:pt x="12309" y="8329"/>
                  </a:lnTo>
                  <a:lnTo>
                    <a:pt x="12212" y="8304"/>
                  </a:lnTo>
                  <a:lnTo>
                    <a:pt x="12163" y="8231"/>
                  </a:lnTo>
                  <a:lnTo>
                    <a:pt x="12138" y="8133"/>
                  </a:lnTo>
                  <a:lnTo>
                    <a:pt x="12138" y="8036"/>
                  </a:lnTo>
                  <a:lnTo>
                    <a:pt x="13433" y="3469"/>
                  </a:lnTo>
                  <a:lnTo>
                    <a:pt x="13482" y="3371"/>
                  </a:lnTo>
                  <a:lnTo>
                    <a:pt x="13530" y="3298"/>
                  </a:lnTo>
                  <a:lnTo>
                    <a:pt x="13628" y="3273"/>
                  </a:lnTo>
                  <a:close/>
                  <a:moveTo>
                    <a:pt x="11625" y="3200"/>
                  </a:moveTo>
                  <a:lnTo>
                    <a:pt x="11723" y="3224"/>
                  </a:lnTo>
                  <a:lnTo>
                    <a:pt x="11796" y="3298"/>
                  </a:lnTo>
                  <a:lnTo>
                    <a:pt x="11821" y="3371"/>
                  </a:lnTo>
                  <a:lnTo>
                    <a:pt x="11845" y="3469"/>
                  </a:lnTo>
                  <a:lnTo>
                    <a:pt x="11210" y="8280"/>
                  </a:lnTo>
                  <a:lnTo>
                    <a:pt x="11186" y="8353"/>
                  </a:lnTo>
                  <a:lnTo>
                    <a:pt x="11137" y="8426"/>
                  </a:lnTo>
                  <a:lnTo>
                    <a:pt x="11064" y="8475"/>
                  </a:lnTo>
                  <a:lnTo>
                    <a:pt x="10966" y="8500"/>
                  </a:lnTo>
                  <a:lnTo>
                    <a:pt x="10942" y="8500"/>
                  </a:lnTo>
                  <a:lnTo>
                    <a:pt x="10844" y="8451"/>
                  </a:lnTo>
                  <a:lnTo>
                    <a:pt x="10771" y="8402"/>
                  </a:lnTo>
                  <a:lnTo>
                    <a:pt x="10722" y="8304"/>
                  </a:lnTo>
                  <a:lnTo>
                    <a:pt x="10722" y="8207"/>
                  </a:lnTo>
                  <a:lnTo>
                    <a:pt x="11357" y="3420"/>
                  </a:lnTo>
                  <a:lnTo>
                    <a:pt x="11381" y="3322"/>
                  </a:lnTo>
                  <a:lnTo>
                    <a:pt x="11454" y="3249"/>
                  </a:lnTo>
                  <a:lnTo>
                    <a:pt x="11528" y="3200"/>
                  </a:lnTo>
                  <a:close/>
                  <a:moveTo>
                    <a:pt x="9525" y="3102"/>
                  </a:moveTo>
                  <a:lnTo>
                    <a:pt x="9623" y="3127"/>
                  </a:lnTo>
                  <a:lnTo>
                    <a:pt x="9696" y="3175"/>
                  </a:lnTo>
                  <a:lnTo>
                    <a:pt x="9745" y="3249"/>
                  </a:lnTo>
                  <a:lnTo>
                    <a:pt x="9769" y="3346"/>
                  </a:lnTo>
                  <a:lnTo>
                    <a:pt x="9818" y="8378"/>
                  </a:lnTo>
                  <a:lnTo>
                    <a:pt x="9794" y="8475"/>
                  </a:lnTo>
                  <a:lnTo>
                    <a:pt x="9745" y="8573"/>
                  </a:lnTo>
                  <a:lnTo>
                    <a:pt x="9672" y="8622"/>
                  </a:lnTo>
                  <a:lnTo>
                    <a:pt x="9574" y="8646"/>
                  </a:lnTo>
                  <a:lnTo>
                    <a:pt x="9476" y="8622"/>
                  </a:lnTo>
                  <a:lnTo>
                    <a:pt x="9403" y="8573"/>
                  </a:lnTo>
                  <a:lnTo>
                    <a:pt x="9354" y="8475"/>
                  </a:lnTo>
                  <a:lnTo>
                    <a:pt x="9330" y="8402"/>
                  </a:lnTo>
                  <a:lnTo>
                    <a:pt x="9281" y="3346"/>
                  </a:lnTo>
                  <a:lnTo>
                    <a:pt x="9305" y="3273"/>
                  </a:lnTo>
                  <a:lnTo>
                    <a:pt x="9354" y="3175"/>
                  </a:lnTo>
                  <a:lnTo>
                    <a:pt x="9427" y="3127"/>
                  </a:lnTo>
                  <a:lnTo>
                    <a:pt x="9525" y="3102"/>
                  </a:lnTo>
                  <a:close/>
                  <a:moveTo>
                    <a:pt x="7522" y="3029"/>
                  </a:moveTo>
                  <a:lnTo>
                    <a:pt x="7620" y="3078"/>
                  </a:lnTo>
                  <a:lnTo>
                    <a:pt x="7669" y="3151"/>
                  </a:lnTo>
                  <a:lnTo>
                    <a:pt x="7693" y="3249"/>
                  </a:lnTo>
                  <a:lnTo>
                    <a:pt x="8402" y="8500"/>
                  </a:lnTo>
                  <a:lnTo>
                    <a:pt x="8402" y="8597"/>
                  </a:lnTo>
                  <a:lnTo>
                    <a:pt x="8353" y="8671"/>
                  </a:lnTo>
                  <a:lnTo>
                    <a:pt x="8279" y="8744"/>
                  </a:lnTo>
                  <a:lnTo>
                    <a:pt x="8206" y="8768"/>
                  </a:lnTo>
                  <a:lnTo>
                    <a:pt x="8084" y="8768"/>
                  </a:lnTo>
                  <a:lnTo>
                    <a:pt x="8011" y="8720"/>
                  </a:lnTo>
                  <a:lnTo>
                    <a:pt x="7962" y="8646"/>
                  </a:lnTo>
                  <a:lnTo>
                    <a:pt x="7913" y="8573"/>
                  </a:lnTo>
                  <a:lnTo>
                    <a:pt x="7229" y="3298"/>
                  </a:lnTo>
                  <a:lnTo>
                    <a:pt x="7229" y="3200"/>
                  </a:lnTo>
                  <a:lnTo>
                    <a:pt x="7278" y="3127"/>
                  </a:lnTo>
                  <a:lnTo>
                    <a:pt x="7327" y="3053"/>
                  </a:lnTo>
                  <a:lnTo>
                    <a:pt x="7425" y="3029"/>
                  </a:lnTo>
                  <a:close/>
                  <a:moveTo>
                    <a:pt x="5446" y="2956"/>
                  </a:moveTo>
                  <a:lnTo>
                    <a:pt x="5520" y="2980"/>
                  </a:lnTo>
                  <a:lnTo>
                    <a:pt x="5593" y="3053"/>
                  </a:lnTo>
                  <a:lnTo>
                    <a:pt x="5642" y="3127"/>
                  </a:lnTo>
                  <a:lnTo>
                    <a:pt x="7009" y="8622"/>
                  </a:lnTo>
                  <a:lnTo>
                    <a:pt x="7009" y="8720"/>
                  </a:lnTo>
                  <a:lnTo>
                    <a:pt x="6985" y="8793"/>
                  </a:lnTo>
                  <a:lnTo>
                    <a:pt x="6912" y="8866"/>
                  </a:lnTo>
                  <a:lnTo>
                    <a:pt x="6814" y="8915"/>
                  </a:lnTo>
                  <a:lnTo>
                    <a:pt x="6692" y="8915"/>
                  </a:lnTo>
                  <a:lnTo>
                    <a:pt x="6619" y="8866"/>
                  </a:lnTo>
                  <a:lnTo>
                    <a:pt x="6570" y="8817"/>
                  </a:lnTo>
                  <a:lnTo>
                    <a:pt x="6521" y="8744"/>
                  </a:lnTo>
                  <a:lnTo>
                    <a:pt x="5153" y="3249"/>
                  </a:lnTo>
                  <a:lnTo>
                    <a:pt x="5153" y="3151"/>
                  </a:lnTo>
                  <a:lnTo>
                    <a:pt x="5178" y="3053"/>
                  </a:lnTo>
                  <a:lnTo>
                    <a:pt x="5251" y="3005"/>
                  </a:lnTo>
                  <a:lnTo>
                    <a:pt x="5349" y="2956"/>
                  </a:lnTo>
                  <a:close/>
                  <a:moveTo>
                    <a:pt x="391" y="0"/>
                  </a:moveTo>
                  <a:lnTo>
                    <a:pt x="293" y="25"/>
                  </a:lnTo>
                  <a:lnTo>
                    <a:pt x="220" y="74"/>
                  </a:lnTo>
                  <a:lnTo>
                    <a:pt x="147" y="123"/>
                  </a:lnTo>
                  <a:lnTo>
                    <a:pt x="73" y="196"/>
                  </a:lnTo>
                  <a:lnTo>
                    <a:pt x="25" y="294"/>
                  </a:lnTo>
                  <a:lnTo>
                    <a:pt x="0" y="367"/>
                  </a:lnTo>
                  <a:lnTo>
                    <a:pt x="0" y="489"/>
                  </a:lnTo>
                  <a:lnTo>
                    <a:pt x="0" y="587"/>
                  </a:lnTo>
                  <a:lnTo>
                    <a:pt x="25" y="660"/>
                  </a:lnTo>
                  <a:lnTo>
                    <a:pt x="73" y="758"/>
                  </a:lnTo>
                  <a:lnTo>
                    <a:pt x="147" y="831"/>
                  </a:lnTo>
                  <a:lnTo>
                    <a:pt x="220" y="880"/>
                  </a:lnTo>
                  <a:lnTo>
                    <a:pt x="293" y="929"/>
                  </a:lnTo>
                  <a:lnTo>
                    <a:pt x="391" y="953"/>
                  </a:lnTo>
                  <a:lnTo>
                    <a:pt x="489" y="977"/>
                  </a:lnTo>
                  <a:lnTo>
                    <a:pt x="3346" y="977"/>
                  </a:lnTo>
                  <a:lnTo>
                    <a:pt x="5300" y="9281"/>
                  </a:lnTo>
                  <a:lnTo>
                    <a:pt x="4518" y="11235"/>
                  </a:lnTo>
                  <a:lnTo>
                    <a:pt x="4494" y="11357"/>
                  </a:lnTo>
                  <a:lnTo>
                    <a:pt x="4494" y="11479"/>
                  </a:lnTo>
                  <a:lnTo>
                    <a:pt x="4518" y="11577"/>
                  </a:lnTo>
                  <a:lnTo>
                    <a:pt x="4567" y="11699"/>
                  </a:lnTo>
                  <a:lnTo>
                    <a:pt x="4592" y="11724"/>
                  </a:lnTo>
                  <a:lnTo>
                    <a:pt x="4811" y="11577"/>
                  </a:lnTo>
                  <a:lnTo>
                    <a:pt x="5031" y="11479"/>
                  </a:lnTo>
                  <a:lnTo>
                    <a:pt x="5275" y="11406"/>
                  </a:lnTo>
                  <a:lnTo>
                    <a:pt x="5715" y="11406"/>
                  </a:lnTo>
                  <a:lnTo>
                    <a:pt x="5886" y="11430"/>
                  </a:lnTo>
                  <a:lnTo>
                    <a:pt x="6033" y="11479"/>
                  </a:lnTo>
                  <a:lnTo>
                    <a:pt x="6179" y="11528"/>
                  </a:lnTo>
                  <a:lnTo>
                    <a:pt x="6326" y="11601"/>
                  </a:lnTo>
                  <a:lnTo>
                    <a:pt x="6448" y="11699"/>
                  </a:lnTo>
                  <a:lnTo>
                    <a:pt x="6570" y="11797"/>
                  </a:lnTo>
                  <a:lnTo>
                    <a:pt x="6692" y="11919"/>
                  </a:lnTo>
                  <a:lnTo>
                    <a:pt x="12920" y="11919"/>
                  </a:lnTo>
                  <a:lnTo>
                    <a:pt x="13042" y="11797"/>
                  </a:lnTo>
                  <a:lnTo>
                    <a:pt x="13164" y="11699"/>
                  </a:lnTo>
                  <a:lnTo>
                    <a:pt x="13286" y="11601"/>
                  </a:lnTo>
                  <a:lnTo>
                    <a:pt x="13433" y="11528"/>
                  </a:lnTo>
                  <a:lnTo>
                    <a:pt x="13579" y="11479"/>
                  </a:lnTo>
                  <a:lnTo>
                    <a:pt x="13726" y="11430"/>
                  </a:lnTo>
                  <a:lnTo>
                    <a:pt x="13897" y="11406"/>
                  </a:lnTo>
                  <a:lnTo>
                    <a:pt x="14312" y="11406"/>
                  </a:lnTo>
                  <a:lnTo>
                    <a:pt x="14556" y="11479"/>
                  </a:lnTo>
                  <a:lnTo>
                    <a:pt x="14776" y="11553"/>
                  </a:lnTo>
                  <a:lnTo>
                    <a:pt x="14971" y="11699"/>
                  </a:lnTo>
                  <a:lnTo>
                    <a:pt x="15020" y="11553"/>
                  </a:lnTo>
                  <a:lnTo>
                    <a:pt x="15045" y="11430"/>
                  </a:lnTo>
                  <a:lnTo>
                    <a:pt x="15045" y="11308"/>
                  </a:lnTo>
                  <a:lnTo>
                    <a:pt x="15020" y="11235"/>
                  </a:lnTo>
                  <a:lnTo>
                    <a:pt x="14971" y="11137"/>
                  </a:lnTo>
                  <a:lnTo>
                    <a:pt x="14898" y="11064"/>
                  </a:lnTo>
                  <a:lnTo>
                    <a:pt x="14825" y="11015"/>
                  </a:lnTo>
                  <a:lnTo>
                    <a:pt x="14752" y="10966"/>
                  </a:lnTo>
                  <a:lnTo>
                    <a:pt x="14654" y="10942"/>
                  </a:lnTo>
                  <a:lnTo>
                    <a:pt x="5691" y="10942"/>
                  </a:lnTo>
                  <a:lnTo>
                    <a:pt x="6106" y="9916"/>
                  </a:lnTo>
                  <a:lnTo>
                    <a:pt x="6252" y="9941"/>
                  </a:lnTo>
                  <a:lnTo>
                    <a:pt x="6423" y="9941"/>
                  </a:lnTo>
                  <a:lnTo>
                    <a:pt x="13848" y="9257"/>
                  </a:lnTo>
                  <a:lnTo>
                    <a:pt x="14019" y="9232"/>
                  </a:lnTo>
                  <a:lnTo>
                    <a:pt x="14190" y="9159"/>
                  </a:lnTo>
                  <a:lnTo>
                    <a:pt x="14336" y="9086"/>
                  </a:lnTo>
                  <a:lnTo>
                    <a:pt x="14507" y="8988"/>
                  </a:lnTo>
                  <a:lnTo>
                    <a:pt x="14654" y="8890"/>
                  </a:lnTo>
                  <a:lnTo>
                    <a:pt x="14776" y="8768"/>
                  </a:lnTo>
                  <a:lnTo>
                    <a:pt x="14874" y="8622"/>
                  </a:lnTo>
                  <a:lnTo>
                    <a:pt x="14971" y="8475"/>
                  </a:lnTo>
                  <a:lnTo>
                    <a:pt x="17463" y="3151"/>
                  </a:lnTo>
                  <a:lnTo>
                    <a:pt x="17511" y="3005"/>
                  </a:lnTo>
                  <a:lnTo>
                    <a:pt x="17536" y="2882"/>
                  </a:lnTo>
                  <a:lnTo>
                    <a:pt x="17511" y="2760"/>
                  </a:lnTo>
                  <a:lnTo>
                    <a:pt x="17487" y="2638"/>
                  </a:lnTo>
                  <a:lnTo>
                    <a:pt x="17414" y="2565"/>
                  </a:lnTo>
                  <a:lnTo>
                    <a:pt x="17292" y="2492"/>
                  </a:lnTo>
                  <a:lnTo>
                    <a:pt x="17169" y="2443"/>
                  </a:lnTo>
                  <a:lnTo>
                    <a:pt x="17023" y="2418"/>
                  </a:lnTo>
                  <a:lnTo>
                    <a:pt x="4592" y="2003"/>
                  </a:lnTo>
                  <a:lnTo>
                    <a:pt x="4225" y="367"/>
                  </a:lnTo>
                  <a:lnTo>
                    <a:pt x="4152" y="220"/>
                  </a:lnTo>
                  <a:lnTo>
                    <a:pt x="4054" y="98"/>
                  </a:lnTo>
                  <a:lnTo>
                    <a:pt x="3908" y="25"/>
                  </a:lnTo>
                  <a:lnTo>
                    <a:pt x="373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67" name="Google Shape;867;p47"/>
          <p:cNvGrpSpPr/>
          <p:nvPr/>
        </p:nvGrpSpPr>
        <p:grpSpPr>
          <a:xfrm>
            <a:off x="2043425" y="3227855"/>
            <a:ext cx="359355" cy="301190"/>
            <a:chOff x="2599825" y="3689700"/>
            <a:chExt cx="429850" cy="360275"/>
          </a:xfrm>
          <a:solidFill>
            <a:schemeClr val="tx1"/>
          </a:solidFill>
        </p:grpSpPr>
        <p:sp>
          <p:nvSpPr>
            <p:cNvPr id="868" name="Google Shape;868;p47"/>
            <p:cNvSpPr/>
            <p:nvPr/>
          </p:nvSpPr>
          <p:spPr>
            <a:xfrm>
              <a:off x="2599825" y="3689700"/>
              <a:ext cx="429850" cy="169150"/>
            </a:xfrm>
            <a:custGeom>
              <a:avLst/>
              <a:gdLst/>
              <a:ahLst/>
              <a:cxnLst/>
              <a:rect l="l" t="t" r="r" b="b"/>
              <a:pathLst>
                <a:path w="17194" h="6766" extrusionOk="0">
                  <a:moveTo>
                    <a:pt x="10160" y="978"/>
                  </a:moveTo>
                  <a:lnTo>
                    <a:pt x="10258" y="1002"/>
                  </a:lnTo>
                  <a:lnTo>
                    <a:pt x="10355" y="1026"/>
                  </a:lnTo>
                  <a:lnTo>
                    <a:pt x="10429" y="1075"/>
                  </a:lnTo>
                  <a:lnTo>
                    <a:pt x="10502" y="1124"/>
                  </a:lnTo>
                  <a:lnTo>
                    <a:pt x="10575" y="1197"/>
                  </a:lnTo>
                  <a:lnTo>
                    <a:pt x="10600" y="1295"/>
                  </a:lnTo>
                  <a:lnTo>
                    <a:pt x="10649" y="1368"/>
                  </a:lnTo>
                  <a:lnTo>
                    <a:pt x="10649" y="1466"/>
                  </a:lnTo>
                  <a:lnTo>
                    <a:pt x="10649" y="1881"/>
                  </a:lnTo>
                  <a:lnTo>
                    <a:pt x="6545" y="1881"/>
                  </a:lnTo>
                  <a:lnTo>
                    <a:pt x="6545" y="1466"/>
                  </a:lnTo>
                  <a:lnTo>
                    <a:pt x="6545" y="1368"/>
                  </a:lnTo>
                  <a:lnTo>
                    <a:pt x="6594" y="1295"/>
                  </a:lnTo>
                  <a:lnTo>
                    <a:pt x="6619" y="1197"/>
                  </a:lnTo>
                  <a:lnTo>
                    <a:pt x="6692" y="1124"/>
                  </a:lnTo>
                  <a:lnTo>
                    <a:pt x="6765" y="1075"/>
                  </a:lnTo>
                  <a:lnTo>
                    <a:pt x="6839" y="1026"/>
                  </a:lnTo>
                  <a:lnTo>
                    <a:pt x="6936" y="1002"/>
                  </a:lnTo>
                  <a:lnTo>
                    <a:pt x="7034" y="978"/>
                  </a:lnTo>
                  <a:close/>
                  <a:moveTo>
                    <a:pt x="7034" y="1"/>
                  </a:moveTo>
                  <a:lnTo>
                    <a:pt x="6887" y="25"/>
                  </a:lnTo>
                  <a:lnTo>
                    <a:pt x="6741" y="50"/>
                  </a:lnTo>
                  <a:lnTo>
                    <a:pt x="6472" y="123"/>
                  </a:lnTo>
                  <a:lnTo>
                    <a:pt x="6204" y="269"/>
                  </a:lnTo>
                  <a:lnTo>
                    <a:pt x="6008" y="440"/>
                  </a:lnTo>
                  <a:lnTo>
                    <a:pt x="5813" y="660"/>
                  </a:lnTo>
                  <a:lnTo>
                    <a:pt x="5691" y="904"/>
                  </a:lnTo>
                  <a:lnTo>
                    <a:pt x="5593" y="1173"/>
                  </a:lnTo>
                  <a:lnTo>
                    <a:pt x="5569" y="1320"/>
                  </a:lnTo>
                  <a:lnTo>
                    <a:pt x="5569" y="1466"/>
                  </a:lnTo>
                  <a:lnTo>
                    <a:pt x="5569" y="1881"/>
                  </a:lnTo>
                  <a:lnTo>
                    <a:pt x="391" y="1881"/>
                  </a:lnTo>
                  <a:lnTo>
                    <a:pt x="293" y="1906"/>
                  </a:lnTo>
                  <a:lnTo>
                    <a:pt x="220" y="1955"/>
                  </a:lnTo>
                  <a:lnTo>
                    <a:pt x="147" y="2028"/>
                  </a:lnTo>
                  <a:lnTo>
                    <a:pt x="73" y="2077"/>
                  </a:lnTo>
                  <a:lnTo>
                    <a:pt x="49" y="2174"/>
                  </a:lnTo>
                  <a:lnTo>
                    <a:pt x="0" y="2272"/>
                  </a:lnTo>
                  <a:lnTo>
                    <a:pt x="0" y="2370"/>
                  </a:lnTo>
                  <a:lnTo>
                    <a:pt x="0" y="5789"/>
                  </a:lnTo>
                  <a:lnTo>
                    <a:pt x="24" y="5984"/>
                  </a:lnTo>
                  <a:lnTo>
                    <a:pt x="73" y="6155"/>
                  </a:lnTo>
                  <a:lnTo>
                    <a:pt x="171" y="6326"/>
                  </a:lnTo>
                  <a:lnTo>
                    <a:pt x="293" y="6473"/>
                  </a:lnTo>
                  <a:lnTo>
                    <a:pt x="440" y="6595"/>
                  </a:lnTo>
                  <a:lnTo>
                    <a:pt x="586" y="6693"/>
                  </a:lnTo>
                  <a:lnTo>
                    <a:pt x="782" y="6741"/>
                  </a:lnTo>
                  <a:lnTo>
                    <a:pt x="977" y="6766"/>
                  </a:lnTo>
                  <a:lnTo>
                    <a:pt x="7742" y="6766"/>
                  </a:lnTo>
                  <a:lnTo>
                    <a:pt x="7742" y="6155"/>
                  </a:lnTo>
                  <a:lnTo>
                    <a:pt x="7767" y="6058"/>
                  </a:lnTo>
                  <a:lnTo>
                    <a:pt x="7791" y="5984"/>
                  </a:lnTo>
                  <a:lnTo>
                    <a:pt x="7840" y="5887"/>
                  </a:lnTo>
                  <a:lnTo>
                    <a:pt x="7889" y="5813"/>
                  </a:lnTo>
                  <a:lnTo>
                    <a:pt x="7962" y="5765"/>
                  </a:lnTo>
                  <a:lnTo>
                    <a:pt x="8060" y="5716"/>
                  </a:lnTo>
                  <a:lnTo>
                    <a:pt x="8133" y="5691"/>
                  </a:lnTo>
                  <a:lnTo>
                    <a:pt x="8231" y="5667"/>
                  </a:lnTo>
                  <a:lnTo>
                    <a:pt x="8963" y="5667"/>
                  </a:lnTo>
                  <a:lnTo>
                    <a:pt x="9061" y="5691"/>
                  </a:lnTo>
                  <a:lnTo>
                    <a:pt x="9134" y="5716"/>
                  </a:lnTo>
                  <a:lnTo>
                    <a:pt x="9232" y="5765"/>
                  </a:lnTo>
                  <a:lnTo>
                    <a:pt x="9305" y="5813"/>
                  </a:lnTo>
                  <a:lnTo>
                    <a:pt x="9354" y="5887"/>
                  </a:lnTo>
                  <a:lnTo>
                    <a:pt x="9403" y="5984"/>
                  </a:lnTo>
                  <a:lnTo>
                    <a:pt x="9427" y="6058"/>
                  </a:lnTo>
                  <a:lnTo>
                    <a:pt x="9452" y="6155"/>
                  </a:lnTo>
                  <a:lnTo>
                    <a:pt x="9452" y="6766"/>
                  </a:lnTo>
                  <a:lnTo>
                    <a:pt x="16217" y="6766"/>
                  </a:lnTo>
                  <a:lnTo>
                    <a:pt x="16412" y="6741"/>
                  </a:lnTo>
                  <a:lnTo>
                    <a:pt x="16608" y="6693"/>
                  </a:lnTo>
                  <a:lnTo>
                    <a:pt x="16754" y="6595"/>
                  </a:lnTo>
                  <a:lnTo>
                    <a:pt x="16901" y="6473"/>
                  </a:lnTo>
                  <a:lnTo>
                    <a:pt x="17023" y="6326"/>
                  </a:lnTo>
                  <a:lnTo>
                    <a:pt x="17121" y="6155"/>
                  </a:lnTo>
                  <a:lnTo>
                    <a:pt x="17169" y="5984"/>
                  </a:lnTo>
                  <a:lnTo>
                    <a:pt x="17194" y="5789"/>
                  </a:lnTo>
                  <a:lnTo>
                    <a:pt x="17194" y="2370"/>
                  </a:lnTo>
                  <a:lnTo>
                    <a:pt x="17194" y="2272"/>
                  </a:lnTo>
                  <a:lnTo>
                    <a:pt x="17145" y="2174"/>
                  </a:lnTo>
                  <a:lnTo>
                    <a:pt x="17121" y="2077"/>
                  </a:lnTo>
                  <a:lnTo>
                    <a:pt x="17047" y="2028"/>
                  </a:lnTo>
                  <a:lnTo>
                    <a:pt x="16974" y="1955"/>
                  </a:lnTo>
                  <a:lnTo>
                    <a:pt x="16901" y="1906"/>
                  </a:lnTo>
                  <a:lnTo>
                    <a:pt x="16803" y="1881"/>
                  </a:lnTo>
                  <a:lnTo>
                    <a:pt x="11625" y="1881"/>
                  </a:lnTo>
                  <a:lnTo>
                    <a:pt x="11625" y="1466"/>
                  </a:lnTo>
                  <a:lnTo>
                    <a:pt x="11625" y="1320"/>
                  </a:lnTo>
                  <a:lnTo>
                    <a:pt x="11601" y="1173"/>
                  </a:lnTo>
                  <a:lnTo>
                    <a:pt x="11503" y="904"/>
                  </a:lnTo>
                  <a:lnTo>
                    <a:pt x="11381" y="660"/>
                  </a:lnTo>
                  <a:lnTo>
                    <a:pt x="11186" y="440"/>
                  </a:lnTo>
                  <a:lnTo>
                    <a:pt x="10990" y="269"/>
                  </a:lnTo>
                  <a:lnTo>
                    <a:pt x="10722" y="123"/>
                  </a:lnTo>
                  <a:lnTo>
                    <a:pt x="10453" y="50"/>
                  </a:lnTo>
                  <a:lnTo>
                    <a:pt x="10307" y="25"/>
                  </a:lnTo>
                  <a:lnTo>
                    <a:pt x="1016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69" name="Google Shape;869;p47"/>
            <p:cNvSpPr/>
            <p:nvPr/>
          </p:nvSpPr>
          <p:spPr>
            <a:xfrm>
              <a:off x="2599825" y="3861275"/>
              <a:ext cx="429850" cy="188700"/>
            </a:xfrm>
            <a:custGeom>
              <a:avLst/>
              <a:gdLst/>
              <a:ahLst/>
              <a:cxnLst/>
              <a:rect l="l" t="t" r="r" b="b"/>
              <a:pathLst>
                <a:path w="17194" h="7548" extrusionOk="0">
                  <a:moveTo>
                    <a:pt x="0" y="1"/>
                  </a:moveTo>
                  <a:lnTo>
                    <a:pt x="0" y="7059"/>
                  </a:lnTo>
                  <a:lnTo>
                    <a:pt x="0" y="7157"/>
                  </a:lnTo>
                  <a:lnTo>
                    <a:pt x="49" y="7230"/>
                  </a:lnTo>
                  <a:lnTo>
                    <a:pt x="73" y="7327"/>
                  </a:lnTo>
                  <a:lnTo>
                    <a:pt x="147" y="7401"/>
                  </a:lnTo>
                  <a:lnTo>
                    <a:pt x="220" y="7450"/>
                  </a:lnTo>
                  <a:lnTo>
                    <a:pt x="293" y="7498"/>
                  </a:lnTo>
                  <a:lnTo>
                    <a:pt x="391" y="7523"/>
                  </a:lnTo>
                  <a:lnTo>
                    <a:pt x="489" y="7547"/>
                  </a:lnTo>
                  <a:lnTo>
                    <a:pt x="16705" y="7547"/>
                  </a:lnTo>
                  <a:lnTo>
                    <a:pt x="16803" y="7523"/>
                  </a:lnTo>
                  <a:lnTo>
                    <a:pt x="16901" y="7498"/>
                  </a:lnTo>
                  <a:lnTo>
                    <a:pt x="16974" y="7450"/>
                  </a:lnTo>
                  <a:lnTo>
                    <a:pt x="17047" y="7401"/>
                  </a:lnTo>
                  <a:lnTo>
                    <a:pt x="17121" y="7327"/>
                  </a:lnTo>
                  <a:lnTo>
                    <a:pt x="17145" y="7230"/>
                  </a:lnTo>
                  <a:lnTo>
                    <a:pt x="17194" y="7157"/>
                  </a:lnTo>
                  <a:lnTo>
                    <a:pt x="17194" y="7059"/>
                  </a:lnTo>
                  <a:lnTo>
                    <a:pt x="17194" y="1"/>
                  </a:lnTo>
                  <a:lnTo>
                    <a:pt x="16974" y="172"/>
                  </a:lnTo>
                  <a:lnTo>
                    <a:pt x="16754" y="294"/>
                  </a:lnTo>
                  <a:lnTo>
                    <a:pt x="16486" y="367"/>
                  </a:lnTo>
                  <a:lnTo>
                    <a:pt x="16217" y="391"/>
                  </a:lnTo>
                  <a:lnTo>
                    <a:pt x="9452" y="391"/>
                  </a:lnTo>
                  <a:lnTo>
                    <a:pt x="9452" y="855"/>
                  </a:lnTo>
                  <a:lnTo>
                    <a:pt x="9427" y="953"/>
                  </a:lnTo>
                  <a:lnTo>
                    <a:pt x="9403" y="1051"/>
                  </a:lnTo>
                  <a:lnTo>
                    <a:pt x="9354" y="1148"/>
                  </a:lnTo>
                  <a:lnTo>
                    <a:pt x="9305" y="1197"/>
                  </a:lnTo>
                  <a:lnTo>
                    <a:pt x="9232" y="1271"/>
                  </a:lnTo>
                  <a:lnTo>
                    <a:pt x="9134" y="1319"/>
                  </a:lnTo>
                  <a:lnTo>
                    <a:pt x="9061" y="1344"/>
                  </a:lnTo>
                  <a:lnTo>
                    <a:pt x="8133" y="1344"/>
                  </a:lnTo>
                  <a:lnTo>
                    <a:pt x="8060" y="1319"/>
                  </a:lnTo>
                  <a:lnTo>
                    <a:pt x="7962" y="1271"/>
                  </a:lnTo>
                  <a:lnTo>
                    <a:pt x="7889" y="1197"/>
                  </a:lnTo>
                  <a:lnTo>
                    <a:pt x="7840" y="1148"/>
                  </a:lnTo>
                  <a:lnTo>
                    <a:pt x="7791" y="1051"/>
                  </a:lnTo>
                  <a:lnTo>
                    <a:pt x="7767" y="953"/>
                  </a:lnTo>
                  <a:lnTo>
                    <a:pt x="7742" y="855"/>
                  </a:lnTo>
                  <a:lnTo>
                    <a:pt x="7742" y="391"/>
                  </a:lnTo>
                  <a:lnTo>
                    <a:pt x="977" y="391"/>
                  </a:lnTo>
                  <a:lnTo>
                    <a:pt x="708" y="367"/>
                  </a:lnTo>
                  <a:lnTo>
                    <a:pt x="440" y="294"/>
                  </a:lnTo>
                  <a:lnTo>
                    <a:pt x="220" y="172"/>
                  </a:ln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70" name="Google Shape;870;p47"/>
          <p:cNvGrpSpPr/>
          <p:nvPr/>
        </p:nvGrpSpPr>
        <p:grpSpPr>
          <a:xfrm>
            <a:off x="2624299" y="3196714"/>
            <a:ext cx="324661" cy="338956"/>
            <a:chOff x="3294650" y="3652450"/>
            <a:chExt cx="388350" cy="405450"/>
          </a:xfrm>
          <a:solidFill>
            <a:schemeClr val="tx1"/>
          </a:solidFill>
        </p:grpSpPr>
        <p:sp>
          <p:nvSpPr>
            <p:cNvPr id="871" name="Google Shape;871;p47"/>
            <p:cNvSpPr/>
            <p:nvPr/>
          </p:nvSpPr>
          <p:spPr>
            <a:xfrm>
              <a:off x="3294650" y="3681775"/>
              <a:ext cx="376150" cy="376125"/>
            </a:xfrm>
            <a:custGeom>
              <a:avLst/>
              <a:gdLst/>
              <a:ahLst/>
              <a:cxnLst/>
              <a:rect l="l" t="t" r="r" b="b"/>
              <a:pathLst>
                <a:path w="15046" h="15045" extrusionOk="0">
                  <a:moveTo>
                    <a:pt x="7132" y="0"/>
                  </a:moveTo>
                  <a:lnTo>
                    <a:pt x="6766" y="49"/>
                  </a:lnTo>
                  <a:lnTo>
                    <a:pt x="6375" y="98"/>
                  </a:lnTo>
                  <a:lnTo>
                    <a:pt x="6009" y="147"/>
                  </a:lnTo>
                  <a:lnTo>
                    <a:pt x="5642" y="244"/>
                  </a:lnTo>
                  <a:lnTo>
                    <a:pt x="5276" y="342"/>
                  </a:lnTo>
                  <a:lnTo>
                    <a:pt x="4934" y="464"/>
                  </a:lnTo>
                  <a:lnTo>
                    <a:pt x="4592" y="586"/>
                  </a:lnTo>
                  <a:lnTo>
                    <a:pt x="4250" y="733"/>
                  </a:lnTo>
                  <a:lnTo>
                    <a:pt x="3933" y="904"/>
                  </a:lnTo>
                  <a:lnTo>
                    <a:pt x="3615" y="1099"/>
                  </a:lnTo>
                  <a:lnTo>
                    <a:pt x="3322" y="1295"/>
                  </a:lnTo>
                  <a:lnTo>
                    <a:pt x="3029" y="1490"/>
                  </a:lnTo>
                  <a:lnTo>
                    <a:pt x="2736" y="1710"/>
                  </a:lnTo>
                  <a:lnTo>
                    <a:pt x="2467" y="1954"/>
                  </a:lnTo>
                  <a:lnTo>
                    <a:pt x="2199" y="2198"/>
                  </a:lnTo>
                  <a:lnTo>
                    <a:pt x="1954" y="2467"/>
                  </a:lnTo>
                  <a:lnTo>
                    <a:pt x="1710" y="2736"/>
                  </a:lnTo>
                  <a:lnTo>
                    <a:pt x="1490" y="3029"/>
                  </a:lnTo>
                  <a:lnTo>
                    <a:pt x="1295" y="3322"/>
                  </a:lnTo>
                  <a:lnTo>
                    <a:pt x="1100" y="3615"/>
                  </a:lnTo>
                  <a:lnTo>
                    <a:pt x="904" y="3932"/>
                  </a:lnTo>
                  <a:lnTo>
                    <a:pt x="733" y="4250"/>
                  </a:lnTo>
                  <a:lnTo>
                    <a:pt x="587" y="4592"/>
                  </a:lnTo>
                  <a:lnTo>
                    <a:pt x="465" y="4934"/>
                  </a:lnTo>
                  <a:lnTo>
                    <a:pt x="342" y="5276"/>
                  </a:lnTo>
                  <a:lnTo>
                    <a:pt x="245" y="5642"/>
                  </a:lnTo>
                  <a:lnTo>
                    <a:pt x="147" y="6008"/>
                  </a:lnTo>
                  <a:lnTo>
                    <a:pt x="98" y="6375"/>
                  </a:lnTo>
                  <a:lnTo>
                    <a:pt x="49" y="6765"/>
                  </a:lnTo>
                  <a:lnTo>
                    <a:pt x="0" y="7132"/>
                  </a:lnTo>
                  <a:lnTo>
                    <a:pt x="0" y="7522"/>
                  </a:lnTo>
                  <a:lnTo>
                    <a:pt x="0" y="7913"/>
                  </a:lnTo>
                  <a:lnTo>
                    <a:pt x="49" y="8280"/>
                  </a:lnTo>
                  <a:lnTo>
                    <a:pt x="98" y="8670"/>
                  </a:lnTo>
                  <a:lnTo>
                    <a:pt x="147" y="9037"/>
                  </a:lnTo>
                  <a:lnTo>
                    <a:pt x="245" y="9403"/>
                  </a:lnTo>
                  <a:lnTo>
                    <a:pt x="342" y="9769"/>
                  </a:lnTo>
                  <a:lnTo>
                    <a:pt x="465" y="10111"/>
                  </a:lnTo>
                  <a:lnTo>
                    <a:pt x="587" y="10453"/>
                  </a:lnTo>
                  <a:lnTo>
                    <a:pt x="733" y="10795"/>
                  </a:lnTo>
                  <a:lnTo>
                    <a:pt x="904" y="11113"/>
                  </a:lnTo>
                  <a:lnTo>
                    <a:pt x="1100" y="11430"/>
                  </a:lnTo>
                  <a:lnTo>
                    <a:pt x="1295" y="11723"/>
                  </a:lnTo>
                  <a:lnTo>
                    <a:pt x="1490" y="12016"/>
                  </a:lnTo>
                  <a:lnTo>
                    <a:pt x="1710" y="12309"/>
                  </a:lnTo>
                  <a:lnTo>
                    <a:pt x="1954" y="12578"/>
                  </a:lnTo>
                  <a:lnTo>
                    <a:pt x="2199" y="12847"/>
                  </a:lnTo>
                  <a:lnTo>
                    <a:pt x="2467" y="13091"/>
                  </a:lnTo>
                  <a:lnTo>
                    <a:pt x="2736" y="13335"/>
                  </a:lnTo>
                  <a:lnTo>
                    <a:pt x="3029" y="13555"/>
                  </a:lnTo>
                  <a:lnTo>
                    <a:pt x="3322" y="13750"/>
                  </a:lnTo>
                  <a:lnTo>
                    <a:pt x="3615" y="13946"/>
                  </a:lnTo>
                  <a:lnTo>
                    <a:pt x="3933" y="14141"/>
                  </a:lnTo>
                  <a:lnTo>
                    <a:pt x="4250" y="14312"/>
                  </a:lnTo>
                  <a:lnTo>
                    <a:pt x="4592" y="14459"/>
                  </a:lnTo>
                  <a:lnTo>
                    <a:pt x="4934" y="14581"/>
                  </a:lnTo>
                  <a:lnTo>
                    <a:pt x="5276" y="14703"/>
                  </a:lnTo>
                  <a:lnTo>
                    <a:pt x="5642" y="14801"/>
                  </a:lnTo>
                  <a:lnTo>
                    <a:pt x="6009" y="14898"/>
                  </a:lnTo>
                  <a:lnTo>
                    <a:pt x="6375" y="14947"/>
                  </a:lnTo>
                  <a:lnTo>
                    <a:pt x="6766" y="14996"/>
                  </a:lnTo>
                  <a:lnTo>
                    <a:pt x="7132" y="15045"/>
                  </a:lnTo>
                  <a:lnTo>
                    <a:pt x="7914" y="15045"/>
                  </a:lnTo>
                  <a:lnTo>
                    <a:pt x="8280" y="14996"/>
                  </a:lnTo>
                  <a:lnTo>
                    <a:pt x="8671" y="14947"/>
                  </a:lnTo>
                  <a:lnTo>
                    <a:pt x="9037" y="14898"/>
                  </a:lnTo>
                  <a:lnTo>
                    <a:pt x="9403" y="14801"/>
                  </a:lnTo>
                  <a:lnTo>
                    <a:pt x="9770" y="14703"/>
                  </a:lnTo>
                  <a:lnTo>
                    <a:pt x="10112" y="14581"/>
                  </a:lnTo>
                  <a:lnTo>
                    <a:pt x="10454" y="14459"/>
                  </a:lnTo>
                  <a:lnTo>
                    <a:pt x="10795" y="14312"/>
                  </a:lnTo>
                  <a:lnTo>
                    <a:pt x="11113" y="14141"/>
                  </a:lnTo>
                  <a:lnTo>
                    <a:pt x="11430" y="13946"/>
                  </a:lnTo>
                  <a:lnTo>
                    <a:pt x="11724" y="13750"/>
                  </a:lnTo>
                  <a:lnTo>
                    <a:pt x="12017" y="13555"/>
                  </a:lnTo>
                  <a:lnTo>
                    <a:pt x="12310" y="13335"/>
                  </a:lnTo>
                  <a:lnTo>
                    <a:pt x="12578" y="13091"/>
                  </a:lnTo>
                  <a:lnTo>
                    <a:pt x="12847" y="12847"/>
                  </a:lnTo>
                  <a:lnTo>
                    <a:pt x="13091" y="12578"/>
                  </a:lnTo>
                  <a:lnTo>
                    <a:pt x="13335" y="12309"/>
                  </a:lnTo>
                  <a:lnTo>
                    <a:pt x="13555" y="12016"/>
                  </a:lnTo>
                  <a:lnTo>
                    <a:pt x="13751" y="11723"/>
                  </a:lnTo>
                  <a:lnTo>
                    <a:pt x="13946" y="11430"/>
                  </a:lnTo>
                  <a:lnTo>
                    <a:pt x="14141" y="11113"/>
                  </a:lnTo>
                  <a:lnTo>
                    <a:pt x="14312" y="10795"/>
                  </a:lnTo>
                  <a:lnTo>
                    <a:pt x="14459" y="10453"/>
                  </a:lnTo>
                  <a:lnTo>
                    <a:pt x="14581" y="10111"/>
                  </a:lnTo>
                  <a:lnTo>
                    <a:pt x="14703" y="9769"/>
                  </a:lnTo>
                  <a:lnTo>
                    <a:pt x="14801" y="9403"/>
                  </a:lnTo>
                  <a:lnTo>
                    <a:pt x="14899" y="9037"/>
                  </a:lnTo>
                  <a:lnTo>
                    <a:pt x="14947" y="8670"/>
                  </a:lnTo>
                  <a:lnTo>
                    <a:pt x="14996" y="8280"/>
                  </a:lnTo>
                  <a:lnTo>
                    <a:pt x="15045" y="7913"/>
                  </a:lnTo>
                  <a:lnTo>
                    <a:pt x="15045" y="7522"/>
                  </a:lnTo>
                  <a:lnTo>
                    <a:pt x="7523" y="7522"/>
                  </a:lnTo>
                  <a:lnTo>
                    <a:pt x="7523"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72" name="Google Shape;872;p47"/>
            <p:cNvSpPr/>
            <p:nvPr/>
          </p:nvSpPr>
          <p:spPr>
            <a:xfrm>
              <a:off x="3494925" y="3760525"/>
              <a:ext cx="188075" cy="97100"/>
            </a:xfrm>
            <a:custGeom>
              <a:avLst/>
              <a:gdLst/>
              <a:ahLst/>
              <a:cxnLst/>
              <a:rect l="l" t="t" r="r" b="b"/>
              <a:pathLst>
                <a:path w="7523" h="3884" extrusionOk="0">
                  <a:moveTo>
                    <a:pt x="2491" y="2956"/>
                  </a:moveTo>
                  <a:lnTo>
                    <a:pt x="2491" y="3396"/>
                  </a:lnTo>
                  <a:lnTo>
                    <a:pt x="1759" y="3396"/>
                  </a:lnTo>
                  <a:lnTo>
                    <a:pt x="2491" y="2956"/>
                  </a:lnTo>
                  <a:close/>
                  <a:moveTo>
                    <a:pt x="3346" y="2443"/>
                  </a:moveTo>
                  <a:lnTo>
                    <a:pt x="3346" y="3396"/>
                  </a:lnTo>
                  <a:lnTo>
                    <a:pt x="2980" y="3396"/>
                  </a:lnTo>
                  <a:lnTo>
                    <a:pt x="2980" y="2663"/>
                  </a:lnTo>
                  <a:lnTo>
                    <a:pt x="3346" y="2443"/>
                  </a:lnTo>
                  <a:close/>
                  <a:moveTo>
                    <a:pt x="4201" y="1930"/>
                  </a:moveTo>
                  <a:lnTo>
                    <a:pt x="4201" y="3396"/>
                  </a:lnTo>
                  <a:lnTo>
                    <a:pt x="3835" y="3396"/>
                  </a:lnTo>
                  <a:lnTo>
                    <a:pt x="3835" y="2150"/>
                  </a:lnTo>
                  <a:lnTo>
                    <a:pt x="3835" y="2150"/>
                  </a:lnTo>
                  <a:lnTo>
                    <a:pt x="4201" y="1930"/>
                  </a:lnTo>
                  <a:close/>
                  <a:moveTo>
                    <a:pt x="5056" y="1393"/>
                  </a:moveTo>
                  <a:lnTo>
                    <a:pt x="5056" y="3396"/>
                  </a:lnTo>
                  <a:lnTo>
                    <a:pt x="4689" y="3396"/>
                  </a:lnTo>
                  <a:lnTo>
                    <a:pt x="4689" y="1637"/>
                  </a:lnTo>
                  <a:lnTo>
                    <a:pt x="5056" y="1393"/>
                  </a:lnTo>
                  <a:close/>
                  <a:moveTo>
                    <a:pt x="5911" y="885"/>
                  </a:moveTo>
                  <a:lnTo>
                    <a:pt x="5911" y="3396"/>
                  </a:lnTo>
                  <a:lnTo>
                    <a:pt x="5544" y="3396"/>
                  </a:lnTo>
                  <a:lnTo>
                    <a:pt x="5544" y="1100"/>
                  </a:lnTo>
                  <a:lnTo>
                    <a:pt x="5911" y="885"/>
                  </a:lnTo>
                  <a:close/>
                  <a:moveTo>
                    <a:pt x="6399" y="978"/>
                  </a:moveTo>
                  <a:lnTo>
                    <a:pt x="6619" y="1539"/>
                  </a:lnTo>
                  <a:lnTo>
                    <a:pt x="6790" y="2031"/>
                  </a:lnTo>
                  <a:lnTo>
                    <a:pt x="6790" y="3396"/>
                  </a:lnTo>
                  <a:lnTo>
                    <a:pt x="6399" y="3396"/>
                  </a:lnTo>
                  <a:lnTo>
                    <a:pt x="6399" y="978"/>
                  </a:lnTo>
                  <a:close/>
                  <a:moveTo>
                    <a:pt x="6448" y="1"/>
                  </a:moveTo>
                  <a:lnTo>
                    <a:pt x="0" y="3884"/>
                  </a:lnTo>
                  <a:lnTo>
                    <a:pt x="7523" y="3884"/>
                  </a:lnTo>
                  <a:lnTo>
                    <a:pt x="7498" y="3347"/>
                  </a:lnTo>
                  <a:lnTo>
                    <a:pt x="7449" y="2834"/>
                  </a:lnTo>
                  <a:lnTo>
                    <a:pt x="7352" y="2321"/>
                  </a:lnTo>
                  <a:lnTo>
                    <a:pt x="7229" y="1832"/>
                  </a:lnTo>
                  <a:lnTo>
                    <a:pt x="7083" y="1344"/>
                  </a:lnTo>
                  <a:lnTo>
                    <a:pt x="6912" y="880"/>
                  </a:lnTo>
                  <a:lnTo>
                    <a:pt x="6692" y="440"/>
                  </a:lnTo>
                  <a:lnTo>
                    <a:pt x="644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73" name="Google Shape;873;p47"/>
            <p:cNvSpPr/>
            <p:nvPr/>
          </p:nvSpPr>
          <p:spPr>
            <a:xfrm>
              <a:off x="3494925" y="3652450"/>
              <a:ext cx="161200" cy="188100"/>
            </a:xfrm>
            <a:custGeom>
              <a:avLst/>
              <a:gdLst/>
              <a:ahLst/>
              <a:cxnLst/>
              <a:rect l="l" t="t" r="r" b="b"/>
              <a:pathLst>
                <a:path w="6448" h="7524" extrusionOk="0">
                  <a:moveTo>
                    <a:pt x="489" y="514"/>
                  </a:moveTo>
                  <a:lnTo>
                    <a:pt x="879" y="538"/>
                  </a:lnTo>
                  <a:lnTo>
                    <a:pt x="1270" y="611"/>
                  </a:lnTo>
                  <a:lnTo>
                    <a:pt x="1661" y="685"/>
                  </a:lnTo>
                  <a:lnTo>
                    <a:pt x="2052" y="782"/>
                  </a:lnTo>
                  <a:lnTo>
                    <a:pt x="2418" y="929"/>
                  </a:lnTo>
                  <a:lnTo>
                    <a:pt x="2809" y="1075"/>
                  </a:lnTo>
                  <a:lnTo>
                    <a:pt x="3151" y="1246"/>
                  </a:lnTo>
                  <a:lnTo>
                    <a:pt x="3517" y="1417"/>
                  </a:lnTo>
                  <a:lnTo>
                    <a:pt x="3835" y="1637"/>
                  </a:lnTo>
                  <a:lnTo>
                    <a:pt x="4152" y="1857"/>
                  </a:lnTo>
                  <a:lnTo>
                    <a:pt x="4445" y="2077"/>
                  </a:lnTo>
                  <a:lnTo>
                    <a:pt x="4738" y="2321"/>
                  </a:lnTo>
                  <a:lnTo>
                    <a:pt x="5031" y="2590"/>
                  </a:lnTo>
                  <a:lnTo>
                    <a:pt x="5276" y="2883"/>
                  </a:lnTo>
                  <a:lnTo>
                    <a:pt x="5520" y="3176"/>
                  </a:lnTo>
                  <a:lnTo>
                    <a:pt x="5764" y="3493"/>
                  </a:lnTo>
                  <a:lnTo>
                    <a:pt x="489" y="6668"/>
                  </a:lnTo>
                  <a:lnTo>
                    <a:pt x="489" y="514"/>
                  </a:lnTo>
                  <a:close/>
                  <a:moveTo>
                    <a:pt x="0" y="1"/>
                  </a:moveTo>
                  <a:lnTo>
                    <a:pt x="0" y="7523"/>
                  </a:lnTo>
                  <a:lnTo>
                    <a:pt x="6448" y="3640"/>
                  </a:lnTo>
                  <a:lnTo>
                    <a:pt x="6179" y="3249"/>
                  </a:lnTo>
                  <a:lnTo>
                    <a:pt x="5911" y="2858"/>
                  </a:lnTo>
                  <a:lnTo>
                    <a:pt x="5593" y="2492"/>
                  </a:lnTo>
                  <a:lnTo>
                    <a:pt x="5276" y="2150"/>
                  </a:lnTo>
                  <a:lnTo>
                    <a:pt x="4909" y="1833"/>
                  </a:lnTo>
                  <a:lnTo>
                    <a:pt x="4543" y="1540"/>
                  </a:lnTo>
                  <a:lnTo>
                    <a:pt x="4152" y="1246"/>
                  </a:lnTo>
                  <a:lnTo>
                    <a:pt x="3761" y="1002"/>
                  </a:lnTo>
                  <a:lnTo>
                    <a:pt x="3322" y="782"/>
                  </a:lnTo>
                  <a:lnTo>
                    <a:pt x="2882" y="587"/>
                  </a:lnTo>
                  <a:lnTo>
                    <a:pt x="2443" y="416"/>
                  </a:lnTo>
                  <a:lnTo>
                    <a:pt x="1978" y="270"/>
                  </a:lnTo>
                  <a:lnTo>
                    <a:pt x="1490" y="147"/>
                  </a:lnTo>
                  <a:lnTo>
                    <a:pt x="1002" y="74"/>
                  </a:lnTo>
                  <a:lnTo>
                    <a:pt x="513" y="25"/>
                  </a:ln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74" name="Google Shape;874;p47"/>
          <p:cNvGrpSpPr/>
          <p:nvPr/>
        </p:nvGrpSpPr>
        <p:grpSpPr>
          <a:xfrm>
            <a:off x="3160781" y="3239601"/>
            <a:ext cx="378750" cy="277698"/>
            <a:chOff x="3936375" y="3703750"/>
            <a:chExt cx="453050" cy="332175"/>
          </a:xfrm>
          <a:solidFill>
            <a:schemeClr val="tx1"/>
          </a:solidFill>
        </p:grpSpPr>
        <p:sp>
          <p:nvSpPr>
            <p:cNvPr id="875" name="Google Shape;875;p47"/>
            <p:cNvSpPr/>
            <p:nvPr/>
          </p:nvSpPr>
          <p:spPr>
            <a:xfrm>
              <a:off x="3936375" y="3703750"/>
              <a:ext cx="453050" cy="332175"/>
            </a:xfrm>
            <a:custGeom>
              <a:avLst/>
              <a:gdLst/>
              <a:ahLst/>
              <a:cxnLst/>
              <a:rect l="l" t="t" r="r" b="b"/>
              <a:pathLst>
                <a:path w="18122" h="13287" extrusionOk="0">
                  <a:moveTo>
                    <a:pt x="366" y="0"/>
                  </a:moveTo>
                  <a:lnTo>
                    <a:pt x="293" y="49"/>
                  </a:lnTo>
                  <a:lnTo>
                    <a:pt x="195" y="74"/>
                  </a:lnTo>
                  <a:lnTo>
                    <a:pt x="122" y="147"/>
                  </a:lnTo>
                  <a:lnTo>
                    <a:pt x="73" y="220"/>
                  </a:lnTo>
                  <a:lnTo>
                    <a:pt x="24" y="293"/>
                  </a:lnTo>
                  <a:lnTo>
                    <a:pt x="0" y="391"/>
                  </a:lnTo>
                  <a:lnTo>
                    <a:pt x="0" y="489"/>
                  </a:lnTo>
                  <a:lnTo>
                    <a:pt x="0" y="12798"/>
                  </a:lnTo>
                  <a:lnTo>
                    <a:pt x="0" y="12896"/>
                  </a:lnTo>
                  <a:lnTo>
                    <a:pt x="24" y="12993"/>
                  </a:lnTo>
                  <a:lnTo>
                    <a:pt x="73" y="13067"/>
                  </a:lnTo>
                  <a:lnTo>
                    <a:pt x="122" y="13140"/>
                  </a:lnTo>
                  <a:lnTo>
                    <a:pt x="195" y="13213"/>
                  </a:lnTo>
                  <a:lnTo>
                    <a:pt x="293" y="13238"/>
                  </a:lnTo>
                  <a:lnTo>
                    <a:pt x="366" y="13287"/>
                  </a:lnTo>
                  <a:lnTo>
                    <a:pt x="17756" y="13287"/>
                  </a:lnTo>
                  <a:lnTo>
                    <a:pt x="17829" y="13238"/>
                  </a:lnTo>
                  <a:lnTo>
                    <a:pt x="17927" y="13213"/>
                  </a:lnTo>
                  <a:lnTo>
                    <a:pt x="18000" y="13140"/>
                  </a:lnTo>
                  <a:lnTo>
                    <a:pt x="18049" y="13067"/>
                  </a:lnTo>
                  <a:lnTo>
                    <a:pt x="18098" y="12993"/>
                  </a:lnTo>
                  <a:lnTo>
                    <a:pt x="18122" y="12896"/>
                  </a:lnTo>
                  <a:lnTo>
                    <a:pt x="18122" y="12798"/>
                  </a:lnTo>
                  <a:lnTo>
                    <a:pt x="18122" y="12700"/>
                  </a:lnTo>
                  <a:lnTo>
                    <a:pt x="18098" y="12603"/>
                  </a:lnTo>
                  <a:lnTo>
                    <a:pt x="18049" y="12529"/>
                  </a:lnTo>
                  <a:lnTo>
                    <a:pt x="18000" y="12456"/>
                  </a:lnTo>
                  <a:lnTo>
                    <a:pt x="17927" y="12383"/>
                  </a:lnTo>
                  <a:lnTo>
                    <a:pt x="17829" y="12358"/>
                  </a:lnTo>
                  <a:lnTo>
                    <a:pt x="17756" y="12310"/>
                  </a:lnTo>
                  <a:lnTo>
                    <a:pt x="977" y="12310"/>
                  </a:lnTo>
                  <a:lnTo>
                    <a:pt x="977" y="489"/>
                  </a:lnTo>
                  <a:lnTo>
                    <a:pt x="953" y="391"/>
                  </a:lnTo>
                  <a:lnTo>
                    <a:pt x="928" y="293"/>
                  </a:lnTo>
                  <a:lnTo>
                    <a:pt x="879" y="220"/>
                  </a:lnTo>
                  <a:lnTo>
                    <a:pt x="830" y="147"/>
                  </a:lnTo>
                  <a:lnTo>
                    <a:pt x="757" y="74"/>
                  </a:lnTo>
                  <a:lnTo>
                    <a:pt x="659" y="49"/>
                  </a:lnTo>
                  <a:lnTo>
                    <a:pt x="586"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76" name="Google Shape;876;p47"/>
            <p:cNvSpPr/>
            <p:nvPr/>
          </p:nvSpPr>
          <p:spPr>
            <a:xfrm>
              <a:off x="3988875" y="3864325"/>
              <a:ext cx="77575" cy="133125"/>
            </a:xfrm>
            <a:custGeom>
              <a:avLst/>
              <a:gdLst/>
              <a:ahLst/>
              <a:cxnLst/>
              <a:rect l="l" t="t" r="r" b="b"/>
              <a:pathLst>
                <a:path w="3103" h="5325" extrusionOk="0">
                  <a:moveTo>
                    <a:pt x="489" y="1"/>
                  </a:moveTo>
                  <a:lnTo>
                    <a:pt x="391" y="25"/>
                  </a:lnTo>
                  <a:lnTo>
                    <a:pt x="294" y="50"/>
                  </a:lnTo>
                  <a:lnTo>
                    <a:pt x="196" y="98"/>
                  </a:lnTo>
                  <a:lnTo>
                    <a:pt x="147" y="147"/>
                  </a:lnTo>
                  <a:lnTo>
                    <a:pt x="74" y="220"/>
                  </a:lnTo>
                  <a:lnTo>
                    <a:pt x="25" y="294"/>
                  </a:lnTo>
                  <a:lnTo>
                    <a:pt x="0" y="391"/>
                  </a:lnTo>
                  <a:lnTo>
                    <a:pt x="0" y="489"/>
                  </a:lnTo>
                  <a:lnTo>
                    <a:pt x="0" y="5325"/>
                  </a:lnTo>
                  <a:lnTo>
                    <a:pt x="3102" y="5325"/>
                  </a:lnTo>
                  <a:lnTo>
                    <a:pt x="3102" y="489"/>
                  </a:lnTo>
                  <a:lnTo>
                    <a:pt x="3102" y="391"/>
                  </a:lnTo>
                  <a:lnTo>
                    <a:pt x="3053" y="294"/>
                  </a:lnTo>
                  <a:lnTo>
                    <a:pt x="3029" y="220"/>
                  </a:lnTo>
                  <a:lnTo>
                    <a:pt x="2956" y="147"/>
                  </a:lnTo>
                  <a:lnTo>
                    <a:pt x="2882" y="98"/>
                  </a:lnTo>
                  <a:lnTo>
                    <a:pt x="2809" y="50"/>
                  </a:lnTo>
                  <a:lnTo>
                    <a:pt x="2711" y="25"/>
                  </a:lnTo>
                  <a:lnTo>
                    <a:pt x="261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77" name="Google Shape;877;p47"/>
            <p:cNvSpPr/>
            <p:nvPr/>
          </p:nvSpPr>
          <p:spPr>
            <a:xfrm>
              <a:off x="4259350" y="3864325"/>
              <a:ext cx="77575" cy="133125"/>
            </a:xfrm>
            <a:custGeom>
              <a:avLst/>
              <a:gdLst/>
              <a:ahLst/>
              <a:cxnLst/>
              <a:rect l="l" t="t" r="r" b="b"/>
              <a:pathLst>
                <a:path w="3103" h="5325" extrusionOk="0">
                  <a:moveTo>
                    <a:pt x="489" y="1"/>
                  </a:moveTo>
                  <a:lnTo>
                    <a:pt x="392" y="25"/>
                  </a:lnTo>
                  <a:lnTo>
                    <a:pt x="294" y="50"/>
                  </a:lnTo>
                  <a:lnTo>
                    <a:pt x="221" y="98"/>
                  </a:lnTo>
                  <a:lnTo>
                    <a:pt x="147" y="147"/>
                  </a:lnTo>
                  <a:lnTo>
                    <a:pt x="74" y="220"/>
                  </a:lnTo>
                  <a:lnTo>
                    <a:pt x="50" y="294"/>
                  </a:lnTo>
                  <a:lnTo>
                    <a:pt x="1" y="391"/>
                  </a:lnTo>
                  <a:lnTo>
                    <a:pt x="1" y="489"/>
                  </a:lnTo>
                  <a:lnTo>
                    <a:pt x="1" y="5325"/>
                  </a:lnTo>
                  <a:lnTo>
                    <a:pt x="3103" y="5325"/>
                  </a:lnTo>
                  <a:lnTo>
                    <a:pt x="3103" y="489"/>
                  </a:lnTo>
                  <a:lnTo>
                    <a:pt x="3103" y="391"/>
                  </a:lnTo>
                  <a:lnTo>
                    <a:pt x="3078" y="294"/>
                  </a:lnTo>
                  <a:lnTo>
                    <a:pt x="3029" y="220"/>
                  </a:lnTo>
                  <a:lnTo>
                    <a:pt x="2956" y="147"/>
                  </a:lnTo>
                  <a:lnTo>
                    <a:pt x="2907" y="98"/>
                  </a:lnTo>
                  <a:lnTo>
                    <a:pt x="2810" y="50"/>
                  </a:lnTo>
                  <a:lnTo>
                    <a:pt x="2712" y="25"/>
                  </a:lnTo>
                  <a:lnTo>
                    <a:pt x="261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78" name="Google Shape;878;p47"/>
            <p:cNvSpPr/>
            <p:nvPr/>
          </p:nvSpPr>
          <p:spPr>
            <a:xfrm>
              <a:off x="4078625" y="3717800"/>
              <a:ext cx="77575" cy="279650"/>
            </a:xfrm>
            <a:custGeom>
              <a:avLst/>
              <a:gdLst/>
              <a:ahLst/>
              <a:cxnLst/>
              <a:rect l="l" t="t" r="r" b="b"/>
              <a:pathLst>
                <a:path w="3103" h="11186" extrusionOk="0">
                  <a:moveTo>
                    <a:pt x="489" y="0"/>
                  </a:moveTo>
                  <a:lnTo>
                    <a:pt x="391" y="25"/>
                  </a:lnTo>
                  <a:lnTo>
                    <a:pt x="294" y="49"/>
                  </a:lnTo>
                  <a:lnTo>
                    <a:pt x="220" y="98"/>
                  </a:lnTo>
                  <a:lnTo>
                    <a:pt x="147" y="147"/>
                  </a:lnTo>
                  <a:lnTo>
                    <a:pt x="74" y="220"/>
                  </a:lnTo>
                  <a:lnTo>
                    <a:pt x="49" y="293"/>
                  </a:lnTo>
                  <a:lnTo>
                    <a:pt x="1" y="391"/>
                  </a:lnTo>
                  <a:lnTo>
                    <a:pt x="1" y="489"/>
                  </a:lnTo>
                  <a:lnTo>
                    <a:pt x="1" y="11186"/>
                  </a:lnTo>
                  <a:lnTo>
                    <a:pt x="3102" y="11186"/>
                  </a:lnTo>
                  <a:lnTo>
                    <a:pt x="3102" y="489"/>
                  </a:lnTo>
                  <a:lnTo>
                    <a:pt x="3102" y="391"/>
                  </a:lnTo>
                  <a:lnTo>
                    <a:pt x="3078" y="293"/>
                  </a:lnTo>
                  <a:lnTo>
                    <a:pt x="3029" y="220"/>
                  </a:lnTo>
                  <a:lnTo>
                    <a:pt x="2956" y="147"/>
                  </a:lnTo>
                  <a:lnTo>
                    <a:pt x="2907" y="98"/>
                  </a:lnTo>
                  <a:lnTo>
                    <a:pt x="2809" y="49"/>
                  </a:lnTo>
                  <a:lnTo>
                    <a:pt x="2712" y="25"/>
                  </a:lnTo>
                  <a:lnTo>
                    <a:pt x="2614"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79" name="Google Shape;879;p47"/>
            <p:cNvSpPr/>
            <p:nvPr/>
          </p:nvSpPr>
          <p:spPr>
            <a:xfrm>
              <a:off x="4168375" y="3788625"/>
              <a:ext cx="78175" cy="208825"/>
            </a:xfrm>
            <a:custGeom>
              <a:avLst/>
              <a:gdLst/>
              <a:ahLst/>
              <a:cxnLst/>
              <a:rect l="l" t="t" r="r" b="b"/>
              <a:pathLst>
                <a:path w="3127" h="8353" extrusionOk="0">
                  <a:moveTo>
                    <a:pt x="489" y="0"/>
                  </a:moveTo>
                  <a:lnTo>
                    <a:pt x="392" y="25"/>
                  </a:lnTo>
                  <a:lnTo>
                    <a:pt x="318" y="49"/>
                  </a:lnTo>
                  <a:lnTo>
                    <a:pt x="221" y="98"/>
                  </a:lnTo>
                  <a:lnTo>
                    <a:pt x="147" y="147"/>
                  </a:lnTo>
                  <a:lnTo>
                    <a:pt x="99" y="220"/>
                  </a:lnTo>
                  <a:lnTo>
                    <a:pt x="50" y="293"/>
                  </a:lnTo>
                  <a:lnTo>
                    <a:pt x="25" y="391"/>
                  </a:lnTo>
                  <a:lnTo>
                    <a:pt x="1" y="489"/>
                  </a:lnTo>
                  <a:lnTo>
                    <a:pt x="1" y="8353"/>
                  </a:lnTo>
                  <a:lnTo>
                    <a:pt x="3127" y="8353"/>
                  </a:lnTo>
                  <a:lnTo>
                    <a:pt x="3127" y="489"/>
                  </a:lnTo>
                  <a:lnTo>
                    <a:pt x="3103" y="391"/>
                  </a:lnTo>
                  <a:lnTo>
                    <a:pt x="3078" y="293"/>
                  </a:lnTo>
                  <a:lnTo>
                    <a:pt x="3029" y="220"/>
                  </a:lnTo>
                  <a:lnTo>
                    <a:pt x="2980" y="147"/>
                  </a:lnTo>
                  <a:lnTo>
                    <a:pt x="2907" y="98"/>
                  </a:lnTo>
                  <a:lnTo>
                    <a:pt x="2809" y="49"/>
                  </a:lnTo>
                  <a:lnTo>
                    <a:pt x="2736" y="25"/>
                  </a:lnTo>
                  <a:lnTo>
                    <a:pt x="2639"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80" name="Google Shape;880;p47"/>
          <p:cNvGrpSpPr/>
          <p:nvPr/>
        </p:nvGrpSpPr>
        <p:grpSpPr>
          <a:xfrm>
            <a:off x="3724307" y="3239601"/>
            <a:ext cx="378750" cy="277698"/>
            <a:chOff x="4610450" y="3703750"/>
            <a:chExt cx="453050" cy="332175"/>
          </a:xfrm>
          <a:solidFill>
            <a:schemeClr val="tx1"/>
          </a:solidFill>
        </p:grpSpPr>
        <p:sp>
          <p:nvSpPr>
            <p:cNvPr id="881" name="Google Shape;881;p47"/>
            <p:cNvSpPr/>
            <p:nvPr/>
          </p:nvSpPr>
          <p:spPr>
            <a:xfrm>
              <a:off x="4610450" y="3703750"/>
              <a:ext cx="453050" cy="332175"/>
            </a:xfrm>
            <a:custGeom>
              <a:avLst/>
              <a:gdLst/>
              <a:ahLst/>
              <a:cxnLst/>
              <a:rect l="l" t="t" r="r" b="b"/>
              <a:pathLst>
                <a:path w="18122" h="13287" extrusionOk="0">
                  <a:moveTo>
                    <a:pt x="366" y="0"/>
                  </a:moveTo>
                  <a:lnTo>
                    <a:pt x="293" y="49"/>
                  </a:lnTo>
                  <a:lnTo>
                    <a:pt x="195" y="74"/>
                  </a:lnTo>
                  <a:lnTo>
                    <a:pt x="122" y="147"/>
                  </a:lnTo>
                  <a:lnTo>
                    <a:pt x="73" y="220"/>
                  </a:lnTo>
                  <a:lnTo>
                    <a:pt x="25" y="293"/>
                  </a:lnTo>
                  <a:lnTo>
                    <a:pt x="0" y="391"/>
                  </a:lnTo>
                  <a:lnTo>
                    <a:pt x="0" y="489"/>
                  </a:lnTo>
                  <a:lnTo>
                    <a:pt x="0" y="12798"/>
                  </a:lnTo>
                  <a:lnTo>
                    <a:pt x="0" y="12896"/>
                  </a:lnTo>
                  <a:lnTo>
                    <a:pt x="25" y="12993"/>
                  </a:lnTo>
                  <a:lnTo>
                    <a:pt x="73" y="13067"/>
                  </a:lnTo>
                  <a:lnTo>
                    <a:pt x="122" y="13140"/>
                  </a:lnTo>
                  <a:lnTo>
                    <a:pt x="195" y="13213"/>
                  </a:lnTo>
                  <a:lnTo>
                    <a:pt x="293" y="13238"/>
                  </a:lnTo>
                  <a:lnTo>
                    <a:pt x="366" y="13287"/>
                  </a:lnTo>
                  <a:lnTo>
                    <a:pt x="17756" y="13287"/>
                  </a:lnTo>
                  <a:lnTo>
                    <a:pt x="17829" y="13238"/>
                  </a:lnTo>
                  <a:lnTo>
                    <a:pt x="17927" y="13213"/>
                  </a:lnTo>
                  <a:lnTo>
                    <a:pt x="18000" y="13140"/>
                  </a:lnTo>
                  <a:lnTo>
                    <a:pt x="18049" y="13067"/>
                  </a:lnTo>
                  <a:lnTo>
                    <a:pt x="18098" y="12993"/>
                  </a:lnTo>
                  <a:lnTo>
                    <a:pt x="18122" y="12896"/>
                  </a:lnTo>
                  <a:lnTo>
                    <a:pt x="18122" y="12798"/>
                  </a:lnTo>
                  <a:lnTo>
                    <a:pt x="18122" y="12700"/>
                  </a:lnTo>
                  <a:lnTo>
                    <a:pt x="18098" y="12603"/>
                  </a:lnTo>
                  <a:lnTo>
                    <a:pt x="18049" y="12529"/>
                  </a:lnTo>
                  <a:lnTo>
                    <a:pt x="18000" y="12456"/>
                  </a:lnTo>
                  <a:lnTo>
                    <a:pt x="17927" y="12383"/>
                  </a:lnTo>
                  <a:lnTo>
                    <a:pt x="17829" y="12358"/>
                  </a:lnTo>
                  <a:lnTo>
                    <a:pt x="17756" y="12310"/>
                  </a:lnTo>
                  <a:lnTo>
                    <a:pt x="977" y="12310"/>
                  </a:lnTo>
                  <a:lnTo>
                    <a:pt x="977" y="489"/>
                  </a:lnTo>
                  <a:lnTo>
                    <a:pt x="953" y="391"/>
                  </a:lnTo>
                  <a:lnTo>
                    <a:pt x="928" y="293"/>
                  </a:lnTo>
                  <a:lnTo>
                    <a:pt x="879" y="220"/>
                  </a:lnTo>
                  <a:lnTo>
                    <a:pt x="830" y="147"/>
                  </a:lnTo>
                  <a:lnTo>
                    <a:pt x="757" y="74"/>
                  </a:lnTo>
                  <a:lnTo>
                    <a:pt x="660" y="49"/>
                  </a:lnTo>
                  <a:lnTo>
                    <a:pt x="586"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2" name="Google Shape;882;p47"/>
            <p:cNvSpPr/>
            <p:nvPr/>
          </p:nvSpPr>
          <p:spPr>
            <a:xfrm>
              <a:off x="4642200" y="3730000"/>
              <a:ext cx="389550" cy="249150"/>
            </a:xfrm>
            <a:custGeom>
              <a:avLst/>
              <a:gdLst/>
              <a:ahLst/>
              <a:cxnLst/>
              <a:rect l="l" t="t" r="r" b="b"/>
              <a:pathLst>
                <a:path w="15582" h="9966" extrusionOk="0">
                  <a:moveTo>
                    <a:pt x="14752" y="1"/>
                  </a:moveTo>
                  <a:lnTo>
                    <a:pt x="14629" y="49"/>
                  </a:lnTo>
                  <a:lnTo>
                    <a:pt x="14507" y="98"/>
                  </a:lnTo>
                  <a:lnTo>
                    <a:pt x="14410" y="196"/>
                  </a:lnTo>
                  <a:lnTo>
                    <a:pt x="14336" y="294"/>
                  </a:lnTo>
                  <a:lnTo>
                    <a:pt x="14263" y="416"/>
                  </a:lnTo>
                  <a:lnTo>
                    <a:pt x="14239" y="538"/>
                  </a:lnTo>
                  <a:lnTo>
                    <a:pt x="14214" y="684"/>
                  </a:lnTo>
                  <a:lnTo>
                    <a:pt x="14239" y="831"/>
                  </a:lnTo>
                  <a:lnTo>
                    <a:pt x="14288" y="1002"/>
                  </a:lnTo>
                  <a:lnTo>
                    <a:pt x="11308" y="4372"/>
                  </a:lnTo>
                  <a:lnTo>
                    <a:pt x="11161" y="4323"/>
                  </a:lnTo>
                  <a:lnTo>
                    <a:pt x="11015" y="4299"/>
                  </a:lnTo>
                  <a:lnTo>
                    <a:pt x="10844" y="4323"/>
                  </a:lnTo>
                  <a:lnTo>
                    <a:pt x="10087" y="3005"/>
                  </a:lnTo>
                  <a:lnTo>
                    <a:pt x="10160" y="2907"/>
                  </a:lnTo>
                  <a:lnTo>
                    <a:pt x="10209" y="2809"/>
                  </a:lnTo>
                  <a:lnTo>
                    <a:pt x="10233" y="2687"/>
                  </a:lnTo>
                  <a:lnTo>
                    <a:pt x="10233" y="2565"/>
                  </a:lnTo>
                  <a:lnTo>
                    <a:pt x="10233" y="2418"/>
                  </a:lnTo>
                  <a:lnTo>
                    <a:pt x="10184" y="2296"/>
                  </a:lnTo>
                  <a:lnTo>
                    <a:pt x="10136" y="2174"/>
                  </a:lnTo>
                  <a:lnTo>
                    <a:pt x="10038" y="2077"/>
                  </a:lnTo>
                  <a:lnTo>
                    <a:pt x="9940" y="2003"/>
                  </a:lnTo>
                  <a:lnTo>
                    <a:pt x="9818" y="1930"/>
                  </a:lnTo>
                  <a:lnTo>
                    <a:pt x="9696" y="1906"/>
                  </a:lnTo>
                  <a:lnTo>
                    <a:pt x="9549" y="1881"/>
                  </a:lnTo>
                  <a:lnTo>
                    <a:pt x="9427" y="1906"/>
                  </a:lnTo>
                  <a:lnTo>
                    <a:pt x="9281" y="1930"/>
                  </a:lnTo>
                  <a:lnTo>
                    <a:pt x="9183" y="2003"/>
                  </a:lnTo>
                  <a:lnTo>
                    <a:pt x="9085" y="2077"/>
                  </a:lnTo>
                  <a:lnTo>
                    <a:pt x="8988" y="2174"/>
                  </a:lnTo>
                  <a:lnTo>
                    <a:pt x="8939" y="2296"/>
                  </a:lnTo>
                  <a:lnTo>
                    <a:pt x="8890" y="2418"/>
                  </a:lnTo>
                  <a:lnTo>
                    <a:pt x="8866" y="2565"/>
                  </a:lnTo>
                  <a:lnTo>
                    <a:pt x="8890" y="2663"/>
                  </a:lnTo>
                  <a:lnTo>
                    <a:pt x="8914" y="2785"/>
                  </a:lnTo>
                  <a:lnTo>
                    <a:pt x="8939" y="2883"/>
                  </a:lnTo>
                  <a:lnTo>
                    <a:pt x="8988" y="2956"/>
                  </a:lnTo>
                  <a:lnTo>
                    <a:pt x="6521" y="6668"/>
                  </a:lnTo>
                  <a:lnTo>
                    <a:pt x="6399" y="6644"/>
                  </a:lnTo>
                  <a:lnTo>
                    <a:pt x="6130" y="6644"/>
                  </a:lnTo>
                  <a:lnTo>
                    <a:pt x="5959" y="6717"/>
                  </a:lnTo>
                  <a:lnTo>
                    <a:pt x="4714" y="5398"/>
                  </a:lnTo>
                  <a:lnTo>
                    <a:pt x="4763" y="5252"/>
                  </a:lnTo>
                  <a:lnTo>
                    <a:pt x="4763" y="5105"/>
                  </a:lnTo>
                  <a:lnTo>
                    <a:pt x="4763" y="4958"/>
                  </a:lnTo>
                  <a:lnTo>
                    <a:pt x="4714" y="4836"/>
                  </a:lnTo>
                  <a:lnTo>
                    <a:pt x="4665" y="4714"/>
                  </a:lnTo>
                  <a:lnTo>
                    <a:pt x="4567" y="4617"/>
                  </a:lnTo>
                  <a:lnTo>
                    <a:pt x="4470" y="4543"/>
                  </a:lnTo>
                  <a:lnTo>
                    <a:pt x="4347" y="4470"/>
                  </a:lnTo>
                  <a:lnTo>
                    <a:pt x="4225" y="4446"/>
                  </a:lnTo>
                  <a:lnTo>
                    <a:pt x="4079" y="4421"/>
                  </a:lnTo>
                  <a:lnTo>
                    <a:pt x="3957" y="4446"/>
                  </a:lnTo>
                  <a:lnTo>
                    <a:pt x="3810" y="4470"/>
                  </a:lnTo>
                  <a:lnTo>
                    <a:pt x="3712" y="4543"/>
                  </a:lnTo>
                  <a:lnTo>
                    <a:pt x="3615" y="4617"/>
                  </a:lnTo>
                  <a:lnTo>
                    <a:pt x="3517" y="4714"/>
                  </a:lnTo>
                  <a:lnTo>
                    <a:pt x="3468" y="4836"/>
                  </a:lnTo>
                  <a:lnTo>
                    <a:pt x="3419" y="4958"/>
                  </a:lnTo>
                  <a:lnTo>
                    <a:pt x="3395" y="5105"/>
                  </a:lnTo>
                  <a:lnTo>
                    <a:pt x="3419" y="5276"/>
                  </a:lnTo>
                  <a:lnTo>
                    <a:pt x="3493" y="5447"/>
                  </a:lnTo>
                  <a:lnTo>
                    <a:pt x="49" y="9574"/>
                  </a:lnTo>
                  <a:lnTo>
                    <a:pt x="0" y="9648"/>
                  </a:lnTo>
                  <a:lnTo>
                    <a:pt x="0" y="9745"/>
                  </a:lnTo>
                  <a:lnTo>
                    <a:pt x="25" y="9843"/>
                  </a:lnTo>
                  <a:lnTo>
                    <a:pt x="98" y="9916"/>
                  </a:lnTo>
                  <a:lnTo>
                    <a:pt x="171" y="9965"/>
                  </a:lnTo>
                  <a:lnTo>
                    <a:pt x="244" y="9965"/>
                  </a:lnTo>
                  <a:lnTo>
                    <a:pt x="342" y="9941"/>
                  </a:lnTo>
                  <a:lnTo>
                    <a:pt x="440" y="9892"/>
                  </a:lnTo>
                  <a:lnTo>
                    <a:pt x="3859" y="5740"/>
                  </a:lnTo>
                  <a:lnTo>
                    <a:pt x="3981" y="5789"/>
                  </a:lnTo>
                  <a:lnTo>
                    <a:pt x="4079" y="5789"/>
                  </a:lnTo>
                  <a:lnTo>
                    <a:pt x="4225" y="5764"/>
                  </a:lnTo>
                  <a:lnTo>
                    <a:pt x="4347" y="5740"/>
                  </a:lnTo>
                  <a:lnTo>
                    <a:pt x="5642" y="7083"/>
                  </a:lnTo>
                  <a:lnTo>
                    <a:pt x="5617" y="7205"/>
                  </a:lnTo>
                  <a:lnTo>
                    <a:pt x="5617" y="7328"/>
                  </a:lnTo>
                  <a:lnTo>
                    <a:pt x="5617" y="7450"/>
                  </a:lnTo>
                  <a:lnTo>
                    <a:pt x="5666" y="7572"/>
                  </a:lnTo>
                  <a:lnTo>
                    <a:pt x="5740" y="7694"/>
                  </a:lnTo>
                  <a:lnTo>
                    <a:pt x="5813" y="7792"/>
                  </a:lnTo>
                  <a:lnTo>
                    <a:pt x="5910" y="7889"/>
                  </a:lnTo>
                  <a:lnTo>
                    <a:pt x="6033" y="7938"/>
                  </a:lnTo>
                  <a:lnTo>
                    <a:pt x="6155" y="7987"/>
                  </a:lnTo>
                  <a:lnTo>
                    <a:pt x="6301" y="8011"/>
                  </a:lnTo>
                  <a:lnTo>
                    <a:pt x="6448" y="7987"/>
                  </a:lnTo>
                  <a:lnTo>
                    <a:pt x="6570" y="7938"/>
                  </a:lnTo>
                  <a:lnTo>
                    <a:pt x="6692" y="7889"/>
                  </a:lnTo>
                  <a:lnTo>
                    <a:pt x="6790" y="7792"/>
                  </a:lnTo>
                  <a:lnTo>
                    <a:pt x="6863" y="7694"/>
                  </a:lnTo>
                  <a:lnTo>
                    <a:pt x="6936" y="7572"/>
                  </a:lnTo>
                  <a:lnTo>
                    <a:pt x="6961" y="7450"/>
                  </a:lnTo>
                  <a:lnTo>
                    <a:pt x="6985" y="7328"/>
                  </a:lnTo>
                  <a:lnTo>
                    <a:pt x="6961" y="7132"/>
                  </a:lnTo>
                  <a:lnTo>
                    <a:pt x="6887" y="6986"/>
                  </a:lnTo>
                  <a:lnTo>
                    <a:pt x="9403" y="3224"/>
                  </a:lnTo>
                  <a:lnTo>
                    <a:pt x="9549" y="3249"/>
                  </a:lnTo>
                  <a:lnTo>
                    <a:pt x="9647" y="3249"/>
                  </a:lnTo>
                  <a:lnTo>
                    <a:pt x="10429" y="4617"/>
                  </a:lnTo>
                  <a:lnTo>
                    <a:pt x="10355" y="4788"/>
                  </a:lnTo>
                  <a:lnTo>
                    <a:pt x="10331" y="4885"/>
                  </a:lnTo>
                  <a:lnTo>
                    <a:pt x="10331" y="4983"/>
                  </a:lnTo>
                  <a:lnTo>
                    <a:pt x="10331" y="5129"/>
                  </a:lnTo>
                  <a:lnTo>
                    <a:pt x="10380" y="5252"/>
                  </a:lnTo>
                  <a:lnTo>
                    <a:pt x="10429" y="5374"/>
                  </a:lnTo>
                  <a:lnTo>
                    <a:pt x="10526" y="5471"/>
                  </a:lnTo>
                  <a:lnTo>
                    <a:pt x="10624" y="5569"/>
                  </a:lnTo>
                  <a:lnTo>
                    <a:pt x="10746" y="5618"/>
                  </a:lnTo>
                  <a:lnTo>
                    <a:pt x="10868" y="5667"/>
                  </a:lnTo>
                  <a:lnTo>
                    <a:pt x="11137" y="5667"/>
                  </a:lnTo>
                  <a:lnTo>
                    <a:pt x="11284" y="5618"/>
                  </a:lnTo>
                  <a:lnTo>
                    <a:pt x="11381" y="5569"/>
                  </a:lnTo>
                  <a:lnTo>
                    <a:pt x="11479" y="5471"/>
                  </a:lnTo>
                  <a:lnTo>
                    <a:pt x="11577" y="5374"/>
                  </a:lnTo>
                  <a:lnTo>
                    <a:pt x="11625" y="5252"/>
                  </a:lnTo>
                  <a:lnTo>
                    <a:pt x="11674" y="5129"/>
                  </a:lnTo>
                  <a:lnTo>
                    <a:pt x="11699" y="4983"/>
                  </a:lnTo>
                  <a:lnTo>
                    <a:pt x="11674" y="4861"/>
                  </a:lnTo>
                  <a:lnTo>
                    <a:pt x="11650" y="4739"/>
                  </a:lnTo>
                  <a:lnTo>
                    <a:pt x="14654" y="1319"/>
                  </a:lnTo>
                  <a:lnTo>
                    <a:pt x="14776" y="1344"/>
                  </a:lnTo>
                  <a:lnTo>
                    <a:pt x="14898" y="1368"/>
                  </a:lnTo>
                  <a:lnTo>
                    <a:pt x="15045" y="1344"/>
                  </a:lnTo>
                  <a:lnTo>
                    <a:pt x="15167" y="1295"/>
                  </a:lnTo>
                  <a:lnTo>
                    <a:pt x="15289" y="1246"/>
                  </a:lnTo>
                  <a:lnTo>
                    <a:pt x="15387" y="1148"/>
                  </a:lnTo>
                  <a:lnTo>
                    <a:pt x="15460" y="1051"/>
                  </a:lnTo>
                  <a:lnTo>
                    <a:pt x="15533" y="953"/>
                  </a:lnTo>
                  <a:lnTo>
                    <a:pt x="15558" y="807"/>
                  </a:lnTo>
                  <a:lnTo>
                    <a:pt x="15582" y="684"/>
                  </a:lnTo>
                  <a:lnTo>
                    <a:pt x="15558" y="538"/>
                  </a:lnTo>
                  <a:lnTo>
                    <a:pt x="15533" y="416"/>
                  </a:lnTo>
                  <a:lnTo>
                    <a:pt x="15460" y="294"/>
                  </a:lnTo>
                  <a:lnTo>
                    <a:pt x="15387" y="196"/>
                  </a:lnTo>
                  <a:lnTo>
                    <a:pt x="15289" y="98"/>
                  </a:lnTo>
                  <a:lnTo>
                    <a:pt x="15167" y="49"/>
                  </a:lnTo>
                  <a:lnTo>
                    <a:pt x="15045"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83" name="Google Shape;883;p47"/>
          <p:cNvGrpSpPr/>
          <p:nvPr/>
        </p:nvGrpSpPr>
        <p:grpSpPr>
          <a:xfrm>
            <a:off x="4301106" y="3211532"/>
            <a:ext cx="352207" cy="333836"/>
            <a:chOff x="5300400" y="3670175"/>
            <a:chExt cx="421300" cy="399325"/>
          </a:xfrm>
          <a:solidFill>
            <a:schemeClr val="tx1"/>
          </a:solidFill>
        </p:grpSpPr>
        <p:sp>
          <p:nvSpPr>
            <p:cNvPr id="884" name="Google Shape;884;p47"/>
            <p:cNvSpPr/>
            <p:nvPr/>
          </p:nvSpPr>
          <p:spPr>
            <a:xfrm>
              <a:off x="5300400" y="3708025"/>
              <a:ext cx="421300" cy="267450"/>
            </a:xfrm>
            <a:custGeom>
              <a:avLst/>
              <a:gdLst/>
              <a:ahLst/>
              <a:cxnLst/>
              <a:rect l="l" t="t" r="r" b="b"/>
              <a:pathLst>
                <a:path w="16852" h="10698" extrusionOk="0">
                  <a:moveTo>
                    <a:pt x="16364" y="489"/>
                  </a:moveTo>
                  <a:lnTo>
                    <a:pt x="16364" y="10209"/>
                  </a:lnTo>
                  <a:lnTo>
                    <a:pt x="489" y="10209"/>
                  </a:lnTo>
                  <a:lnTo>
                    <a:pt x="489" y="489"/>
                  </a:lnTo>
                  <a:close/>
                  <a:moveTo>
                    <a:pt x="391" y="0"/>
                  </a:moveTo>
                  <a:lnTo>
                    <a:pt x="293" y="25"/>
                  </a:lnTo>
                  <a:lnTo>
                    <a:pt x="196" y="74"/>
                  </a:lnTo>
                  <a:lnTo>
                    <a:pt x="122" y="147"/>
                  </a:lnTo>
                  <a:lnTo>
                    <a:pt x="73" y="220"/>
                  </a:lnTo>
                  <a:lnTo>
                    <a:pt x="25" y="293"/>
                  </a:lnTo>
                  <a:lnTo>
                    <a:pt x="0" y="391"/>
                  </a:lnTo>
                  <a:lnTo>
                    <a:pt x="0" y="489"/>
                  </a:lnTo>
                  <a:lnTo>
                    <a:pt x="0" y="10209"/>
                  </a:lnTo>
                  <a:lnTo>
                    <a:pt x="0" y="10307"/>
                  </a:lnTo>
                  <a:lnTo>
                    <a:pt x="25" y="10405"/>
                  </a:lnTo>
                  <a:lnTo>
                    <a:pt x="73" y="10478"/>
                  </a:lnTo>
                  <a:lnTo>
                    <a:pt x="122" y="10551"/>
                  </a:lnTo>
                  <a:lnTo>
                    <a:pt x="196" y="10600"/>
                  </a:lnTo>
                  <a:lnTo>
                    <a:pt x="293" y="10649"/>
                  </a:lnTo>
                  <a:lnTo>
                    <a:pt x="391" y="10673"/>
                  </a:lnTo>
                  <a:lnTo>
                    <a:pt x="489" y="10698"/>
                  </a:lnTo>
                  <a:lnTo>
                    <a:pt x="16364" y="10698"/>
                  </a:lnTo>
                  <a:lnTo>
                    <a:pt x="16461" y="10673"/>
                  </a:lnTo>
                  <a:lnTo>
                    <a:pt x="16559" y="10649"/>
                  </a:lnTo>
                  <a:lnTo>
                    <a:pt x="16657" y="10600"/>
                  </a:lnTo>
                  <a:lnTo>
                    <a:pt x="16730" y="10551"/>
                  </a:lnTo>
                  <a:lnTo>
                    <a:pt x="16779" y="10478"/>
                  </a:lnTo>
                  <a:lnTo>
                    <a:pt x="16828" y="10405"/>
                  </a:lnTo>
                  <a:lnTo>
                    <a:pt x="16852" y="10307"/>
                  </a:lnTo>
                  <a:lnTo>
                    <a:pt x="16852" y="10209"/>
                  </a:lnTo>
                  <a:lnTo>
                    <a:pt x="16852" y="489"/>
                  </a:lnTo>
                  <a:lnTo>
                    <a:pt x="16852" y="391"/>
                  </a:lnTo>
                  <a:lnTo>
                    <a:pt x="16828" y="293"/>
                  </a:lnTo>
                  <a:lnTo>
                    <a:pt x="16779" y="220"/>
                  </a:lnTo>
                  <a:lnTo>
                    <a:pt x="16730" y="147"/>
                  </a:lnTo>
                  <a:lnTo>
                    <a:pt x="16657" y="74"/>
                  </a:lnTo>
                  <a:lnTo>
                    <a:pt x="16559" y="25"/>
                  </a:lnTo>
                  <a:lnTo>
                    <a:pt x="1646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5" name="Google Shape;885;p47"/>
            <p:cNvSpPr/>
            <p:nvPr/>
          </p:nvSpPr>
          <p:spPr>
            <a:xfrm>
              <a:off x="5498825" y="3670175"/>
              <a:ext cx="24450" cy="25650"/>
            </a:xfrm>
            <a:custGeom>
              <a:avLst/>
              <a:gdLst/>
              <a:ahLst/>
              <a:cxnLst/>
              <a:rect l="l" t="t" r="r" b="b"/>
              <a:pathLst>
                <a:path w="978" h="1026" extrusionOk="0">
                  <a:moveTo>
                    <a:pt x="489" y="0"/>
                  </a:moveTo>
                  <a:lnTo>
                    <a:pt x="391" y="25"/>
                  </a:lnTo>
                  <a:lnTo>
                    <a:pt x="294" y="49"/>
                  </a:lnTo>
                  <a:lnTo>
                    <a:pt x="220" y="98"/>
                  </a:lnTo>
                  <a:lnTo>
                    <a:pt x="147" y="147"/>
                  </a:lnTo>
                  <a:lnTo>
                    <a:pt x="74" y="220"/>
                  </a:lnTo>
                  <a:lnTo>
                    <a:pt x="49" y="318"/>
                  </a:lnTo>
                  <a:lnTo>
                    <a:pt x="1" y="391"/>
                  </a:lnTo>
                  <a:lnTo>
                    <a:pt x="1" y="489"/>
                  </a:lnTo>
                  <a:lnTo>
                    <a:pt x="1" y="1026"/>
                  </a:lnTo>
                  <a:lnTo>
                    <a:pt x="978" y="1026"/>
                  </a:lnTo>
                  <a:lnTo>
                    <a:pt x="978" y="489"/>
                  </a:lnTo>
                  <a:lnTo>
                    <a:pt x="978" y="391"/>
                  </a:lnTo>
                  <a:lnTo>
                    <a:pt x="929" y="318"/>
                  </a:lnTo>
                  <a:lnTo>
                    <a:pt x="904" y="220"/>
                  </a:lnTo>
                  <a:lnTo>
                    <a:pt x="831" y="147"/>
                  </a:lnTo>
                  <a:lnTo>
                    <a:pt x="758" y="98"/>
                  </a:lnTo>
                  <a:lnTo>
                    <a:pt x="684" y="49"/>
                  </a:lnTo>
                  <a:lnTo>
                    <a:pt x="587" y="25"/>
                  </a:lnTo>
                  <a:lnTo>
                    <a:pt x="489"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6" name="Google Shape;886;p47"/>
            <p:cNvSpPr/>
            <p:nvPr/>
          </p:nvSpPr>
          <p:spPr>
            <a:xfrm>
              <a:off x="5366325" y="3987675"/>
              <a:ext cx="61100" cy="81825"/>
            </a:xfrm>
            <a:custGeom>
              <a:avLst/>
              <a:gdLst/>
              <a:ahLst/>
              <a:cxnLst/>
              <a:rect l="l" t="t" r="r" b="b"/>
              <a:pathLst>
                <a:path w="2444" h="3273" extrusionOk="0">
                  <a:moveTo>
                    <a:pt x="1344" y="0"/>
                  </a:moveTo>
                  <a:lnTo>
                    <a:pt x="50" y="2565"/>
                  </a:lnTo>
                  <a:lnTo>
                    <a:pt x="25" y="2638"/>
                  </a:lnTo>
                  <a:lnTo>
                    <a:pt x="1" y="2736"/>
                  </a:lnTo>
                  <a:lnTo>
                    <a:pt x="1" y="2833"/>
                  </a:lnTo>
                  <a:lnTo>
                    <a:pt x="25" y="2931"/>
                  </a:lnTo>
                  <a:lnTo>
                    <a:pt x="74" y="3004"/>
                  </a:lnTo>
                  <a:lnTo>
                    <a:pt x="123" y="3102"/>
                  </a:lnTo>
                  <a:lnTo>
                    <a:pt x="196" y="3151"/>
                  </a:lnTo>
                  <a:lnTo>
                    <a:pt x="269" y="3224"/>
                  </a:lnTo>
                  <a:lnTo>
                    <a:pt x="392" y="3248"/>
                  </a:lnTo>
                  <a:lnTo>
                    <a:pt x="489" y="3273"/>
                  </a:lnTo>
                  <a:lnTo>
                    <a:pt x="636" y="3248"/>
                  </a:lnTo>
                  <a:lnTo>
                    <a:pt x="758" y="3200"/>
                  </a:lnTo>
                  <a:lnTo>
                    <a:pt x="856" y="3102"/>
                  </a:lnTo>
                  <a:lnTo>
                    <a:pt x="929" y="3004"/>
                  </a:lnTo>
                  <a:lnTo>
                    <a:pt x="2443"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7" name="Google Shape;887;p47"/>
            <p:cNvSpPr/>
            <p:nvPr/>
          </p:nvSpPr>
          <p:spPr>
            <a:xfrm>
              <a:off x="5594700" y="3987675"/>
              <a:ext cx="61075" cy="81825"/>
            </a:xfrm>
            <a:custGeom>
              <a:avLst/>
              <a:gdLst/>
              <a:ahLst/>
              <a:cxnLst/>
              <a:rect l="l" t="t" r="r" b="b"/>
              <a:pathLst>
                <a:path w="2443" h="3273" extrusionOk="0">
                  <a:moveTo>
                    <a:pt x="0" y="0"/>
                  </a:moveTo>
                  <a:lnTo>
                    <a:pt x="1514" y="3004"/>
                  </a:lnTo>
                  <a:lnTo>
                    <a:pt x="1588" y="3102"/>
                  </a:lnTo>
                  <a:lnTo>
                    <a:pt x="1685" y="3200"/>
                  </a:lnTo>
                  <a:lnTo>
                    <a:pt x="1807" y="3248"/>
                  </a:lnTo>
                  <a:lnTo>
                    <a:pt x="1954" y="3273"/>
                  </a:lnTo>
                  <a:lnTo>
                    <a:pt x="2052" y="3248"/>
                  </a:lnTo>
                  <a:lnTo>
                    <a:pt x="2174" y="3224"/>
                  </a:lnTo>
                  <a:lnTo>
                    <a:pt x="2247" y="3151"/>
                  </a:lnTo>
                  <a:lnTo>
                    <a:pt x="2320" y="3102"/>
                  </a:lnTo>
                  <a:lnTo>
                    <a:pt x="2369" y="3004"/>
                  </a:lnTo>
                  <a:lnTo>
                    <a:pt x="2418" y="2931"/>
                  </a:lnTo>
                  <a:lnTo>
                    <a:pt x="2442" y="2833"/>
                  </a:lnTo>
                  <a:lnTo>
                    <a:pt x="2442" y="2736"/>
                  </a:lnTo>
                  <a:lnTo>
                    <a:pt x="2418" y="2638"/>
                  </a:lnTo>
                  <a:lnTo>
                    <a:pt x="2393" y="2565"/>
                  </a:lnTo>
                  <a:lnTo>
                    <a:pt x="1099"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8" name="Google Shape;888;p47"/>
            <p:cNvSpPr/>
            <p:nvPr/>
          </p:nvSpPr>
          <p:spPr>
            <a:xfrm>
              <a:off x="5324825" y="3732450"/>
              <a:ext cx="372475" cy="218600"/>
            </a:xfrm>
            <a:custGeom>
              <a:avLst/>
              <a:gdLst/>
              <a:ahLst/>
              <a:cxnLst/>
              <a:rect l="l" t="t" r="r" b="b"/>
              <a:pathLst>
                <a:path w="14899" h="8744" extrusionOk="0">
                  <a:moveTo>
                    <a:pt x="12578" y="1319"/>
                  </a:moveTo>
                  <a:lnTo>
                    <a:pt x="12676" y="1344"/>
                  </a:lnTo>
                  <a:lnTo>
                    <a:pt x="12749" y="1392"/>
                  </a:lnTo>
                  <a:lnTo>
                    <a:pt x="12822" y="1441"/>
                  </a:lnTo>
                  <a:lnTo>
                    <a:pt x="12895" y="1515"/>
                  </a:lnTo>
                  <a:lnTo>
                    <a:pt x="12920" y="1612"/>
                  </a:lnTo>
                  <a:lnTo>
                    <a:pt x="12969" y="1710"/>
                  </a:lnTo>
                  <a:lnTo>
                    <a:pt x="12969" y="1808"/>
                  </a:lnTo>
                  <a:lnTo>
                    <a:pt x="12969" y="4079"/>
                  </a:lnTo>
                  <a:lnTo>
                    <a:pt x="12969" y="4177"/>
                  </a:lnTo>
                  <a:lnTo>
                    <a:pt x="12920" y="4274"/>
                  </a:lnTo>
                  <a:lnTo>
                    <a:pt x="12895" y="4348"/>
                  </a:lnTo>
                  <a:lnTo>
                    <a:pt x="12822" y="4421"/>
                  </a:lnTo>
                  <a:lnTo>
                    <a:pt x="12749" y="4470"/>
                  </a:lnTo>
                  <a:lnTo>
                    <a:pt x="12676" y="4519"/>
                  </a:lnTo>
                  <a:lnTo>
                    <a:pt x="12578" y="4543"/>
                  </a:lnTo>
                  <a:lnTo>
                    <a:pt x="12480" y="4567"/>
                  </a:lnTo>
                  <a:lnTo>
                    <a:pt x="12383" y="4543"/>
                  </a:lnTo>
                  <a:lnTo>
                    <a:pt x="12285" y="4519"/>
                  </a:lnTo>
                  <a:lnTo>
                    <a:pt x="12212" y="4470"/>
                  </a:lnTo>
                  <a:lnTo>
                    <a:pt x="12138" y="4421"/>
                  </a:lnTo>
                  <a:lnTo>
                    <a:pt x="12065" y="4348"/>
                  </a:lnTo>
                  <a:lnTo>
                    <a:pt x="12041" y="4274"/>
                  </a:lnTo>
                  <a:lnTo>
                    <a:pt x="11992" y="4177"/>
                  </a:lnTo>
                  <a:lnTo>
                    <a:pt x="11992" y="4079"/>
                  </a:lnTo>
                  <a:lnTo>
                    <a:pt x="11992" y="3004"/>
                  </a:lnTo>
                  <a:lnTo>
                    <a:pt x="7986" y="7010"/>
                  </a:lnTo>
                  <a:lnTo>
                    <a:pt x="7913" y="7059"/>
                  </a:lnTo>
                  <a:lnTo>
                    <a:pt x="7815" y="7107"/>
                  </a:lnTo>
                  <a:lnTo>
                    <a:pt x="7742" y="7132"/>
                  </a:lnTo>
                  <a:lnTo>
                    <a:pt x="7644" y="7156"/>
                  </a:lnTo>
                  <a:lnTo>
                    <a:pt x="7547" y="7132"/>
                  </a:lnTo>
                  <a:lnTo>
                    <a:pt x="7449" y="7107"/>
                  </a:lnTo>
                  <a:lnTo>
                    <a:pt x="7376" y="7059"/>
                  </a:lnTo>
                  <a:lnTo>
                    <a:pt x="7303" y="7010"/>
                  </a:lnTo>
                  <a:lnTo>
                    <a:pt x="5349" y="5056"/>
                  </a:lnTo>
                  <a:lnTo>
                    <a:pt x="2760" y="7620"/>
                  </a:lnTo>
                  <a:lnTo>
                    <a:pt x="2687" y="7694"/>
                  </a:lnTo>
                  <a:lnTo>
                    <a:pt x="2613" y="7742"/>
                  </a:lnTo>
                  <a:lnTo>
                    <a:pt x="2516" y="7767"/>
                  </a:lnTo>
                  <a:lnTo>
                    <a:pt x="2320" y="7767"/>
                  </a:lnTo>
                  <a:lnTo>
                    <a:pt x="2247" y="7742"/>
                  </a:lnTo>
                  <a:lnTo>
                    <a:pt x="2149" y="7694"/>
                  </a:lnTo>
                  <a:lnTo>
                    <a:pt x="2076" y="7620"/>
                  </a:lnTo>
                  <a:lnTo>
                    <a:pt x="2003" y="7547"/>
                  </a:lnTo>
                  <a:lnTo>
                    <a:pt x="1978" y="7474"/>
                  </a:lnTo>
                  <a:lnTo>
                    <a:pt x="1929" y="7376"/>
                  </a:lnTo>
                  <a:lnTo>
                    <a:pt x="1929" y="7278"/>
                  </a:lnTo>
                  <a:lnTo>
                    <a:pt x="1929" y="7205"/>
                  </a:lnTo>
                  <a:lnTo>
                    <a:pt x="1978" y="7107"/>
                  </a:lnTo>
                  <a:lnTo>
                    <a:pt x="2003" y="7010"/>
                  </a:lnTo>
                  <a:lnTo>
                    <a:pt x="2076" y="6936"/>
                  </a:lnTo>
                  <a:lnTo>
                    <a:pt x="5007" y="4006"/>
                  </a:lnTo>
                  <a:lnTo>
                    <a:pt x="5080" y="3957"/>
                  </a:lnTo>
                  <a:lnTo>
                    <a:pt x="5153" y="3908"/>
                  </a:lnTo>
                  <a:lnTo>
                    <a:pt x="5251" y="3884"/>
                  </a:lnTo>
                  <a:lnTo>
                    <a:pt x="5446" y="3884"/>
                  </a:lnTo>
                  <a:lnTo>
                    <a:pt x="5520" y="3908"/>
                  </a:lnTo>
                  <a:lnTo>
                    <a:pt x="5617" y="3957"/>
                  </a:lnTo>
                  <a:lnTo>
                    <a:pt x="5691" y="4006"/>
                  </a:lnTo>
                  <a:lnTo>
                    <a:pt x="7644" y="5960"/>
                  </a:lnTo>
                  <a:lnTo>
                    <a:pt x="11332" y="2296"/>
                  </a:lnTo>
                  <a:lnTo>
                    <a:pt x="10209" y="2296"/>
                  </a:lnTo>
                  <a:lnTo>
                    <a:pt x="10111" y="2272"/>
                  </a:lnTo>
                  <a:lnTo>
                    <a:pt x="10013" y="2247"/>
                  </a:lnTo>
                  <a:lnTo>
                    <a:pt x="9916" y="2198"/>
                  </a:lnTo>
                  <a:lnTo>
                    <a:pt x="9843" y="2150"/>
                  </a:lnTo>
                  <a:lnTo>
                    <a:pt x="9794" y="2076"/>
                  </a:lnTo>
                  <a:lnTo>
                    <a:pt x="9745" y="1979"/>
                  </a:lnTo>
                  <a:lnTo>
                    <a:pt x="9720" y="1905"/>
                  </a:lnTo>
                  <a:lnTo>
                    <a:pt x="9720" y="1808"/>
                  </a:lnTo>
                  <a:lnTo>
                    <a:pt x="9720" y="1710"/>
                  </a:lnTo>
                  <a:lnTo>
                    <a:pt x="9745" y="1612"/>
                  </a:lnTo>
                  <a:lnTo>
                    <a:pt x="9794" y="1515"/>
                  </a:lnTo>
                  <a:lnTo>
                    <a:pt x="9843" y="1441"/>
                  </a:lnTo>
                  <a:lnTo>
                    <a:pt x="9916" y="1392"/>
                  </a:lnTo>
                  <a:lnTo>
                    <a:pt x="10013" y="1344"/>
                  </a:lnTo>
                  <a:lnTo>
                    <a:pt x="10111" y="1319"/>
                  </a:lnTo>
                  <a:close/>
                  <a:moveTo>
                    <a:pt x="0" y="0"/>
                  </a:moveTo>
                  <a:lnTo>
                    <a:pt x="0" y="8744"/>
                  </a:lnTo>
                  <a:lnTo>
                    <a:pt x="14898" y="8744"/>
                  </a:lnTo>
                  <a:lnTo>
                    <a:pt x="14898"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889" name="Google Shape;889;p47"/>
          <p:cNvSpPr/>
          <p:nvPr/>
        </p:nvSpPr>
        <p:spPr>
          <a:xfrm>
            <a:off x="4844905" y="3182557"/>
            <a:ext cx="392042" cy="392021"/>
          </a:xfrm>
          <a:custGeom>
            <a:avLst/>
            <a:gdLst/>
            <a:ahLst/>
            <a:cxnLst/>
            <a:rect l="l" t="t" r="r" b="b"/>
            <a:pathLst>
              <a:path w="18758" h="18757" extrusionOk="0">
                <a:moveTo>
                  <a:pt x="10039" y="2467"/>
                </a:moveTo>
                <a:lnTo>
                  <a:pt x="10380" y="2491"/>
                </a:lnTo>
                <a:lnTo>
                  <a:pt x="10674" y="2516"/>
                </a:lnTo>
                <a:lnTo>
                  <a:pt x="10869" y="2540"/>
                </a:lnTo>
                <a:lnTo>
                  <a:pt x="10967" y="2564"/>
                </a:lnTo>
                <a:lnTo>
                  <a:pt x="10991" y="2589"/>
                </a:lnTo>
                <a:lnTo>
                  <a:pt x="10967" y="2638"/>
                </a:lnTo>
                <a:lnTo>
                  <a:pt x="10893" y="2784"/>
                </a:lnTo>
                <a:lnTo>
                  <a:pt x="10771" y="2955"/>
                </a:lnTo>
                <a:lnTo>
                  <a:pt x="10600" y="3151"/>
                </a:lnTo>
                <a:lnTo>
                  <a:pt x="10405" y="3322"/>
                </a:lnTo>
                <a:lnTo>
                  <a:pt x="10209" y="3468"/>
                </a:lnTo>
                <a:lnTo>
                  <a:pt x="10039" y="3590"/>
                </a:lnTo>
                <a:lnTo>
                  <a:pt x="9941" y="3615"/>
                </a:lnTo>
                <a:lnTo>
                  <a:pt x="9843" y="3639"/>
                </a:lnTo>
                <a:lnTo>
                  <a:pt x="9745" y="3663"/>
                </a:lnTo>
                <a:lnTo>
                  <a:pt x="9648" y="3737"/>
                </a:lnTo>
                <a:lnTo>
                  <a:pt x="9550" y="3810"/>
                </a:lnTo>
                <a:lnTo>
                  <a:pt x="9452" y="3883"/>
                </a:lnTo>
                <a:lnTo>
                  <a:pt x="9355" y="3957"/>
                </a:lnTo>
                <a:lnTo>
                  <a:pt x="9257" y="3981"/>
                </a:lnTo>
                <a:lnTo>
                  <a:pt x="9159" y="4005"/>
                </a:lnTo>
                <a:lnTo>
                  <a:pt x="9086" y="4005"/>
                </a:lnTo>
                <a:lnTo>
                  <a:pt x="8988" y="4054"/>
                </a:lnTo>
                <a:lnTo>
                  <a:pt x="8866" y="4128"/>
                </a:lnTo>
                <a:lnTo>
                  <a:pt x="8793" y="4201"/>
                </a:lnTo>
                <a:lnTo>
                  <a:pt x="8695" y="4274"/>
                </a:lnTo>
                <a:lnTo>
                  <a:pt x="8598" y="4323"/>
                </a:lnTo>
                <a:lnTo>
                  <a:pt x="8500" y="4372"/>
                </a:lnTo>
                <a:lnTo>
                  <a:pt x="8304" y="4372"/>
                </a:lnTo>
                <a:lnTo>
                  <a:pt x="8207" y="4323"/>
                </a:lnTo>
                <a:lnTo>
                  <a:pt x="8109" y="4274"/>
                </a:lnTo>
                <a:lnTo>
                  <a:pt x="8036" y="4201"/>
                </a:lnTo>
                <a:lnTo>
                  <a:pt x="7963" y="4103"/>
                </a:lnTo>
                <a:lnTo>
                  <a:pt x="7938" y="4005"/>
                </a:lnTo>
                <a:lnTo>
                  <a:pt x="7963" y="3908"/>
                </a:lnTo>
                <a:lnTo>
                  <a:pt x="8036" y="3810"/>
                </a:lnTo>
                <a:lnTo>
                  <a:pt x="8109" y="3712"/>
                </a:lnTo>
                <a:lnTo>
                  <a:pt x="8158" y="3615"/>
                </a:lnTo>
                <a:lnTo>
                  <a:pt x="8207" y="3517"/>
                </a:lnTo>
                <a:lnTo>
                  <a:pt x="8207" y="3419"/>
                </a:lnTo>
                <a:lnTo>
                  <a:pt x="8182" y="3273"/>
                </a:lnTo>
                <a:lnTo>
                  <a:pt x="8158" y="3199"/>
                </a:lnTo>
                <a:lnTo>
                  <a:pt x="8109" y="3151"/>
                </a:lnTo>
                <a:lnTo>
                  <a:pt x="8060" y="3102"/>
                </a:lnTo>
                <a:lnTo>
                  <a:pt x="7987" y="3077"/>
                </a:lnTo>
                <a:lnTo>
                  <a:pt x="7840" y="3053"/>
                </a:lnTo>
                <a:lnTo>
                  <a:pt x="7669" y="3028"/>
                </a:lnTo>
                <a:lnTo>
                  <a:pt x="7596" y="2980"/>
                </a:lnTo>
                <a:lnTo>
                  <a:pt x="7547" y="2955"/>
                </a:lnTo>
                <a:lnTo>
                  <a:pt x="7523" y="2906"/>
                </a:lnTo>
                <a:lnTo>
                  <a:pt x="7547" y="2833"/>
                </a:lnTo>
                <a:lnTo>
                  <a:pt x="7572" y="2760"/>
                </a:lnTo>
                <a:lnTo>
                  <a:pt x="7645" y="2662"/>
                </a:lnTo>
                <a:lnTo>
                  <a:pt x="7694" y="2638"/>
                </a:lnTo>
                <a:lnTo>
                  <a:pt x="7792" y="2589"/>
                </a:lnTo>
                <a:lnTo>
                  <a:pt x="8036" y="2540"/>
                </a:lnTo>
                <a:lnTo>
                  <a:pt x="8329" y="2491"/>
                </a:lnTo>
                <a:lnTo>
                  <a:pt x="8671" y="2467"/>
                </a:lnTo>
                <a:close/>
                <a:moveTo>
                  <a:pt x="11455" y="4763"/>
                </a:moveTo>
                <a:lnTo>
                  <a:pt x="11528" y="4787"/>
                </a:lnTo>
                <a:lnTo>
                  <a:pt x="11577" y="4811"/>
                </a:lnTo>
                <a:lnTo>
                  <a:pt x="11626" y="4885"/>
                </a:lnTo>
                <a:lnTo>
                  <a:pt x="11650" y="4958"/>
                </a:lnTo>
                <a:lnTo>
                  <a:pt x="11626" y="5031"/>
                </a:lnTo>
                <a:lnTo>
                  <a:pt x="11577" y="5153"/>
                </a:lnTo>
                <a:lnTo>
                  <a:pt x="11528" y="5251"/>
                </a:lnTo>
                <a:lnTo>
                  <a:pt x="11455" y="5324"/>
                </a:lnTo>
                <a:lnTo>
                  <a:pt x="11357" y="5398"/>
                </a:lnTo>
                <a:lnTo>
                  <a:pt x="11260" y="5471"/>
                </a:lnTo>
                <a:lnTo>
                  <a:pt x="11162" y="5520"/>
                </a:lnTo>
                <a:lnTo>
                  <a:pt x="10991" y="5520"/>
                </a:lnTo>
                <a:lnTo>
                  <a:pt x="10942" y="5471"/>
                </a:lnTo>
                <a:lnTo>
                  <a:pt x="10893" y="5398"/>
                </a:lnTo>
                <a:lnTo>
                  <a:pt x="10869" y="5324"/>
                </a:lnTo>
                <a:lnTo>
                  <a:pt x="10893" y="5251"/>
                </a:lnTo>
                <a:lnTo>
                  <a:pt x="10942" y="5153"/>
                </a:lnTo>
                <a:lnTo>
                  <a:pt x="10991" y="5031"/>
                </a:lnTo>
                <a:lnTo>
                  <a:pt x="11064" y="4958"/>
                </a:lnTo>
                <a:lnTo>
                  <a:pt x="11162" y="4885"/>
                </a:lnTo>
                <a:lnTo>
                  <a:pt x="11260" y="4811"/>
                </a:lnTo>
                <a:lnTo>
                  <a:pt x="11357" y="4787"/>
                </a:lnTo>
                <a:lnTo>
                  <a:pt x="11455" y="4763"/>
                </a:lnTo>
                <a:close/>
                <a:moveTo>
                  <a:pt x="16437" y="12260"/>
                </a:moveTo>
                <a:lnTo>
                  <a:pt x="16511" y="12285"/>
                </a:lnTo>
                <a:lnTo>
                  <a:pt x="16535" y="12334"/>
                </a:lnTo>
                <a:lnTo>
                  <a:pt x="16559" y="12407"/>
                </a:lnTo>
                <a:lnTo>
                  <a:pt x="16584" y="12578"/>
                </a:lnTo>
                <a:lnTo>
                  <a:pt x="16584" y="12651"/>
                </a:lnTo>
                <a:lnTo>
                  <a:pt x="16535" y="12749"/>
                </a:lnTo>
                <a:lnTo>
                  <a:pt x="16486" y="12871"/>
                </a:lnTo>
                <a:lnTo>
                  <a:pt x="16413" y="12944"/>
                </a:lnTo>
                <a:lnTo>
                  <a:pt x="16340" y="13042"/>
                </a:lnTo>
                <a:lnTo>
                  <a:pt x="16266" y="13140"/>
                </a:lnTo>
                <a:lnTo>
                  <a:pt x="16218" y="13237"/>
                </a:lnTo>
                <a:lnTo>
                  <a:pt x="16218" y="13335"/>
                </a:lnTo>
                <a:lnTo>
                  <a:pt x="16193" y="13482"/>
                </a:lnTo>
                <a:lnTo>
                  <a:pt x="16144" y="13555"/>
                </a:lnTo>
                <a:lnTo>
                  <a:pt x="16120" y="13628"/>
                </a:lnTo>
                <a:lnTo>
                  <a:pt x="16071" y="13653"/>
                </a:lnTo>
                <a:lnTo>
                  <a:pt x="15973" y="13653"/>
                </a:lnTo>
                <a:lnTo>
                  <a:pt x="15924" y="13628"/>
                </a:lnTo>
                <a:lnTo>
                  <a:pt x="15900" y="13555"/>
                </a:lnTo>
                <a:lnTo>
                  <a:pt x="15851" y="13433"/>
                </a:lnTo>
                <a:lnTo>
                  <a:pt x="15851" y="13286"/>
                </a:lnTo>
                <a:lnTo>
                  <a:pt x="15827" y="13140"/>
                </a:lnTo>
                <a:lnTo>
                  <a:pt x="15851" y="12969"/>
                </a:lnTo>
                <a:lnTo>
                  <a:pt x="15924" y="12798"/>
                </a:lnTo>
                <a:lnTo>
                  <a:pt x="15998" y="12627"/>
                </a:lnTo>
                <a:lnTo>
                  <a:pt x="16120" y="12480"/>
                </a:lnTo>
                <a:lnTo>
                  <a:pt x="16242" y="12383"/>
                </a:lnTo>
                <a:lnTo>
                  <a:pt x="16340" y="12309"/>
                </a:lnTo>
                <a:lnTo>
                  <a:pt x="16437" y="12260"/>
                </a:lnTo>
                <a:close/>
                <a:moveTo>
                  <a:pt x="13922" y="3615"/>
                </a:moveTo>
                <a:lnTo>
                  <a:pt x="14239" y="3639"/>
                </a:lnTo>
                <a:lnTo>
                  <a:pt x="14483" y="3639"/>
                </a:lnTo>
                <a:lnTo>
                  <a:pt x="14679" y="3688"/>
                </a:lnTo>
                <a:lnTo>
                  <a:pt x="14777" y="3712"/>
                </a:lnTo>
                <a:lnTo>
                  <a:pt x="14825" y="3737"/>
                </a:lnTo>
                <a:lnTo>
                  <a:pt x="14874" y="3761"/>
                </a:lnTo>
                <a:lnTo>
                  <a:pt x="14923" y="3737"/>
                </a:lnTo>
                <a:lnTo>
                  <a:pt x="14972" y="3712"/>
                </a:lnTo>
                <a:lnTo>
                  <a:pt x="15045" y="3688"/>
                </a:lnTo>
                <a:lnTo>
                  <a:pt x="15143" y="3663"/>
                </a:lnTo>
                <a:lnTo>
                  <a:pt x="15485" y="3639"/>
                </a:lnTo>
                <a:lnTo>
                  <a:pt x="15900" y="4103"/>
                </a:lnTo>
                <a:lnTo>
                  <a:pt x="16291" y="4616"/>
                </a:lnTo>
                <a:lnTo>
                  <a:pt x="16633" y="5153"/>
                </a:lnTo>
                <a:lnTo>
                  <a:pt x="16926" y="5715"/>
                </a:lnTo>
                <a:lnTo>
                  <a:pt x="17194" y="6301"/>
                </a:lnTo>
                <a:lnTo>
                  <a:pt x="17390" y="6912"/>
                </a:lnTo>
                <a:lnTo>
                  <a:pt x="17561" y="7547"/>
                </a:lnTo>
                <a:lnTo>
                  <a:pt x="17683" y="8182"/>
                </a:lnTo>
                <a:lnTo>
                  <a:pt x="17414" y="8157"/>
                </a:lnTo>
                <a:lnTo>
                  <a:pt x="17317" y="8133"/>
                </a:lnTo>
                <a:lnTo>
                  <a:pt x="17268" y="8084"/>
                </a:lnTo>
                <a:lnTo>
                  <a:pt x="17219" y="8060"/>
                </a:lnTo>
                <a:lnTo>
                  <a:pt x="17146" y="8035"/>
                </a:lnTo>
                <a:lnTo>
                  <a:pt x="16975" y="8011"/>
                </a:lnTo>
                <a:lnTo>
                  <a:pt x="16877" y="7986"/>
                </a:lnTo>
                <a:lnTo>
                  <a:pt x="16779" y="7938"/>
                </a:lnTo>
                <a:lnTo>
                  <a:pt x="16682" y="7889"/>
                </a:lnTo>
                <a:lnTo>
                  <a:pt x="16584" y="7815"/>
                </a:lnTo>
                <a:lnTo>
                  <a:pt x="16511" y="7742"/>
                </a:lnTo>
                <a:lnTo>
                  <a:pt x="16437" y="7693"/>
                </a:lnTo>
                <a:lnTo>
                  <a:pt x="16364" y="7693"/>
                </a:lnTo>
                <a:lnTo>
                  <a:pt x="16315" y="7718"/>
                </a:lnTo>
                <a:lnTo>
                  <a:pt x="16291" y="7767"/>
                </a:lnTo>
                <a:lnTo>
                  <a:pt x="16291" y="7840"/>
                </a:lnTo>
                <a:lnTo>
                  <a:pt x="16340" y="7913"/>
                </a:lnTo>
                <a:lnTo>
                  <a:pt x="16413" y="8011"/>
                </a:lnTo>
                <a:lnTo>
                  <a:pt x="16486" y="8084"/>
                </a:lnTo>
                <a:lnTo>
                  <a:pt x="16584" y="8133"/>
                </a:lnTo>
                <a:lnTo>
                  <a:pt x="16706" y="8182"/>
                </a:lnTo>
                <a:lnTo>
                  <a:pt x="16779" y="8182"/>
                </a:lnTo>
                <a:lnTo>
                  <a:pt x="16877" y="8206"/>
                </a:lnTo>
                <a:lnTo>
                  <a:pt x="16975" y="8255"/>
                </a:lnTo>
                <a:lnTo>
                  <a:pt x="17072" y="8304"/>
                </a:lnTo>
                <a:lnTo>
                  <a:pt x="17170" y="8377"/>
                </a:lnTo>
                <a:lnTo>
                  <a:pt x="17194" y="8426"/>
                </a:lnTo>
                <a:lnTo>
                  <a:pt x="17219" y="8475"/>
                </a:lnTo>
                <a:lnTo>
                  <a:pt x="17194" y="8621"/>
                </a:lnTo>
                <a:lnTo>
                  <a:pt x="17097" y="8792"/>
                </a:lnTo>
                <a:lnTo>
                  <a:pt x="16975" y="8963"/>
                </a:lnTo>
                <a:lnTo>
                  <a:pt x="16804" y="9110"/>
                </a:lnTo>
                <a:lnTo>
                  <a:pt x="16657" y="9232"/>
                </a:lnTo>
                <a:lnTo>
                  <a:pt x="16511" y="9305"/>
                </a:lnTo>
                <a:lnTo>
                  <a:pt x="16413" y="9330"/>
                </a:lnTo>
                <a:lnTo>
                  <a:pt x="16242" y="9354"/>
                </a:lnTo>
                <a:lnTo>
                  <a:pt x="16169" y="9378"/>
                </a:lnTo>
                <a:lnTo>
                  <a:pt x="16120" y="9427"/>
                </a:lnTo>
                <a:lnTo>
                  <a:pt x="16071" y="9452"/>
                </a:lnTo>
                <a:lnTo>
                  <a:pt x="16022" y="9476"/>
                </a:lnTo>
                <a:lnTo>
                  <a:pt x="15973" y="9452"/>
                </a:lnTo>
                <a:lnTo>
                  <a:pt x="15924" y="9427"/>
                </a:lnTo>
                <a:lnTo>
                  <a:pt x="15900" y="9378"/>
                </a:lnTo>
                <a:lnTo>
                  <a:pt x="15851" y="9305"/>
                </a:lnTo>
                <a:lnTo>
                  <a:pt x="15827" y="9134"/>
                </a:lnTo>
                <a:lnTo>
                  <a:pt x="15802" y="9037"/>
                </a:lnTo>
                <a:lnTo>
                  <a:pt x="15729" y="8890"/>
                </a:lnTo>
                <a:lnTo>
                  <a:pt x="15607" y="8743"/>
                </a:lnTo>
                <a:lnTo>
                  <a:pt x="15460" y="8573"/>
                </a:lnTo>
                <a:lnTo>
                  <a:pt x="15314" y="8402"/>
                </a:lnTo>
                <a:lnTo>
                  <a:pt x="15192" y="8255"/>
                </a:lnTo>
                <a:lnTo>
                  <a:pt x="15094" y="8108"/>
                </a:lnTo>
                <a:lnTo>
                  <a:pt x="15070" y="8011"/>
                </a:lnTo>
                <a:lnTo>
                  <a:pt x="15070" y="7938"/>
                </a:lnTo>
                <a:lnTo>
                  <a:pt x="15045" y="7889"/>
                </a:lnTo>
                <a:lnTo>
                  <a:pt x="15021" y="7889"/>
                </a:lnTo>
                <a:lnTo>
                  <a:pt x="14972" y="7913"/>
                </a:lnTo>
                <a:lnTo>
                  <a:pt x="14948" y="7962"/>
                </a:lnTo>
                <a:lnTo>
                  <a:pt x="14899" y="8035"/>
                </a:lnTo>
                <a:lnTo>
                  <a:pt x="14874" y="8182"/>
                </a:lnTo>
                <a:lnTo>
                  <a:pt x="14899" y="8279"/>
                </a:lnTo>
                <a:lnTo>
                  <a:pt x="14972" y="8402"/>
                </a:lnTo>
                <a:lnTo>
                  <a:pt x="15045" y="8548"/>
                </a:lnTo>
                <a:lnTo>
                  <a:pt x="15167" y="8670"/>
                </a:lnTo>
                <a:lnTo>
                  <a:pt x="15265" y="8792"/>
                </a:lnTo>
                <a:lnTo>
                  <a:pt x="15363" y="8914"/>
                </a:lnTo>
                <a:lnTo>
                  <a:pt x="15436" y="9037"/>
                </a:lnTo>
                <a:lnTo>
                  <a:pt x="15460" y="9134"/>
                </a:lnTo>
                <a:lnTo>
                  <a:pt x="15460" y="9232"/>
                </a:lnTo>
                <a:lnTo>
                  <a:pt x="15509" y="9330"/>
                </a:lnTo>
                <a:lnTo>
                  <a:pt x="15558" y="9427"/>
                </a:lnTo>
                <a:lnTo>
                  <a:pt x="15631" y="9525"/>
                </a:lnTo>
                <a:lnTo>
                  <a:pt x="15753" y="9598"/>
                </a:lnTo>
                <a:lnTo>
                  <a:pt x="15900" y="9647"/>
                </a:lnTo>
                <a:lnTo>
                  <a:pt x="16047" y="9696"/>
                </a:lnTo>
                <a:lnTo>
                  <a:pt x="16218" y="9720"/>
                </a:lnTo>
                <a:lnTo>
                  <a:pt x="16364" y="9720"/>
                </a:lnTo>
                <a:lnTo>
                  <a:pt x="16486" y="9769"/>
                </a:lnTo>
                <a:lnTo>
                  <a:pt x="16559" y="9818"/>
                </a:lnTo>
                <a:lnTo>
                  <a:pt x="16584" y="9867"/>
                </a:lnTo>
                <a:lnTo>
                  <a:pt x="16584" y="9916"/>
                </a:lnTo>
                <a:lnTo>
                  <a:pt x="16559" y="10013"/>
                </a:lnTo>
                <a:lnTo>
                  <a:pt x="16437" y="10209"/>
                </a:lnTo>
                <a:lnTo>
                  <a:pt x="16242" y="10429"/>
                </a:lnTo>
                <a:lnTo>
                  <a:pt x="16022" y="10673"/>
                </a:lnTo>
                <a:lnTo>
                  <a:pt x="15802" y="10917"/>
                </a:lnTo>
                <a:lnTo>
                  <a:pt x="15631" y="11186"/>
                </a:lnTo>
                <a:lnTo>
                  <a:pt x="15485" y="11430"/>
                </a:lnTo>
                <a:lnTo>
                  <a:pt x="15460" y="11528"/>
                </a:lnTo>
                <a:lnTo>
                  <a:pt x="15460" y="11625"/>
                </a:lnTo>
                <a:lnTo>
                  <a:pt x="15460" y="11772"/>
                </a:lnTo>
                <a:lnTo>
                  <a:pt x="15485" y="11918"/>
                </a:lnTo>
                <a:lnTo>
                  <a:pt x="15509" y="12016"/>
                </a:lnTo>
                <a:lnTo>
                  <a:pt x="15558" y="12089"/>
                </a:lnTo>
                <a:lnTo>
                  <a:pt x="15583" y="12138"/>
                </a:lnTo>
                <a:lnTo>
                  <a:pt x="15607" y="12212"/>
                </a:lnTo>
                <a:lnTo>
                  <a:pt x="15631" y="12383"/>
                </a:lnTo>
                <a:lnTo>
                  <a:pt x="15607" y="12480"/>
                </a:lnTo>
                <a:lnTo>
                  <a:pt x="15509" y="12651"/>
                </a:lnTo>
                <a:lnTo>
                  <a:pt x="15363" y="12847"/>
                </a:lnTo>
                <a:lnTo>
                  <a:pt x="15167" y="13042"/>
                </a:lnTo>
                <a:lnTo>
                  <a:pt x="14972" y="13237"/>
                </a:lnTo>
                <a:lnTo>
                  <a:pt x="14825" y="13433"/>
                </a:lnTo>
                <a:lnTo>
                  <a:pt x="14728" y="13604"/>
                </a:lnTo>
                <a:lnTo>
                  <a:pt x="14679" y="13701"/>
                </a:lnTo>
                <a:lnTo>
                  <a:pt x="14654" y="13823"/>
                </a:lnTo>
                <a:lnTo>
                  <a:pt x="14581" y="13970"/>
                </a:lnTo>
                <a:lnTo>
                  <a:pt x="14459" y="14117"/>
                </a:lnTo>
                <a:lnTo>
                  <a:pt x="14313" y="14288"/>
                </a:lnTo>
                <a:lnTo>
                  <a:pt x="14142" y="14434"/>
                </a:lnTo>
                <a:lnTo>
                  <a:pt x="13995" y="14556"/>
                </a:lnTo>
                <a:lnTo>
                  <a:pt x="13848" y="14629"/>
                </a:lnTo>
                <a:lnTo>
                  <a:pt x="13726" y="14654"/>
                </a:lnTo>
                <a:lnTo>
                  <a:pt x="13653" y="14654"/>
                </a:lnTo>
                <a:lnTo>
                  <a:pt x="13555" y="14605"/>
                </a:lnTo>
                <a:lnTo>
                  <a:pt x="13458" y="14556"/>
                </a:lnTo>
                <a:lnTo>
                  <a:pt x="13360" y="14483"/>
                </a:lnTo>
                <a:lnTo>
                  <a:pt x="13287" y="14385"/>
                </a:lnTo>
                <a:lnTo>
                  <a:pt x="13213" y="14288"/>
                </a:lnTo>
                <a:lnTo>
                  <a:pt x="13189" y="14190"/>
                </a:lnTo>
                <a:lnTo>
                  <a:pt x="13165" y="14092"/>
                </a:lnTo>
                <a:lnTo>
                  <a:pt x="13140" y="13921"/>
                </a:lnTo>
                <a:lnTo>
                  <a:pt x="13116" y="13848"/>
                </a:lnTo>
                <a:lnTo>
                  <a:pt x="13067" y="13799"/>
                </a:lnTo>
                <a:lnTo>
                  <a:pt x="13043" y="13750"/>
                </a:lnTo>
                <a:lnTo>
                  <a:pt x="12994" y="13677"/>
                </a:lnTo>
                <a:lnTo>
                  <a:pt x="12969" y="13530"/>
                </a:lnTo>
                <a:lnTo>
                  <a:pt x="12945" y="13359"/>
                </a:lnTo>
                <a:lnTo>
                  <a:pt x="12920" y="13286"/>
                </a:lnTo>
                <a:lnTo>
                  <a:pt x="12872" y="13237"/>
                </a:lnTo>
                <a:lnTo>
                  <a:pt x="12847" y="13164"/>
                </a:lnTo>
                <a:lnTo>
                  <a:pt x="12823" y="13066"/>
                </a:lnTo>
                <a:lnTo>
                  <a:pt x="12798" y="12920"/>
                </a:lnTo>
                <a:lnTo>
                  <a:pt x="12774" y="12749"/>
                </a:lnTo>
                <a:lnTo>
                  <a:pt x="12798" y="12602"/>
                </a:lnTo>
                <a:lnTo>
                  <a:pt x="12823" y="12456"/>
                </a:lnTo>
                <a:lnTo>
                  <a:pt x="12847" y="12358"/>
                </a:lnTo>
                <a:lnTo>
                  <a:pt x="12872" y="12285"/>
                </a:lnTo>
                <a:lnTo>
                  <a:pt x="12920" y="12236"/>
                </a:lnTo>
                <a:lnTo>
                  <a:pt x="12945" y="12163"/>
                </a:lnTo>
                <a:lnTo>
                  <a:pt x="12969" y="11992"/>
                </a:lnTo>
                <a:lnTo>
                  <a:pt x="12945" y="11894"/>
                </a:lnTo>
                <a:lnTo>
                  <a:pt x="12896" y="11772"/>
                </a:lnTo>
                <a:lnTo>
                  <a:pt x="12798" y="11650"/>
                </a:lnTo>
                <a:lnTo>
                  <a:pt x="12701" y="11528"/>
                </a:lnTo>
                <a:lnTo>
                  <a:pt x="12578" y="11381"/>
                </a:lnTo>
                <a:lnTo>
                  <a:pt x="12481" y="11210"/>
                </a:lnTo>
                <a:lnTo>
                  <a:pt x="12432" y="11015"/>
                </a:lnTo>
                <a:lnTo>
                  <a:pt x="12408" y="10844"/>
                </a:lnTo>
                <a:lnTo>
                  <a:pt x="12408" y="10697"/>
                </a:lnTo>
                <a:lnTo>
                  <a:pt x="12383" y="10551"/>
                </a:lnTo>
                <a:lnTo>
                  <a:pt x="12334" y="10453"/>
                </a:lnTo>
                <a:lnTo>
                  <a:pt x="12310" y="10380"/>
                </a:lnTo>
                <a:lnTo>
                  <a:pt x="12261" y="10331"/>
                </a:lnTo>
                <a:lnTo>
                  <a:pt x="12188" y="10307"/>
                </a:lnTo>
                <a:lnTo>
                  <a:pt x="12017" y="10282"/>
                </a:lnTo>
                <a:lnTo>
                  <a:pt x="11870" y="10307"/>
                </a:lnTo>
                <a:lnTo>
                  <a:pt x="11797" y="10331"/>
                </a:lnTo>
                <a:lnTo>
                  <a:pt x="11748" y="10380"/>
                </a:lnTo>
                <a:lnTo>
                  <a:pt x="11675" y="10429"/>
                </a:lnTo>
                <a:lnTo>
                  <a:pt x="11553" y="10453"/>
                </a:lnTo>
                <a:lnTo>
                  <a:pt x="11406" y="10478"/>
                </a:lnTo>
                <a:lnTo>
                  <a:pt x="11260" y="10478"/>
                </a:lnTo>
                <a:lnTo>
                  <a:pt x="11089" y="10453"/>
                </a:lnTo>
                <a:lnTo>
                  <a:pt x="10893" y="10355"/>
                </a:lnTo>
                <a:lnTo>
                  <a:pt x="10674" y="10233"/>
                </a:lnTo>
                <a:lnTo>
                  <a:pt x="10503" y="10087"/>
                </a:lnTo>
                <a:lnTo>
                  <a:pt x="10429" y="10013"/>
                </a:lnTo>
                <a:lnTo>
                  <a:pt x="10356" y="9891"/>
                </a:lnTo>
                <a:lnTo>
                  <a:pt x="10234" y="9598"/>
                </a:lnTo>
                <a:lnTo>
                  <a:pt x="10161" y="9281"/>
                </a:lnTo>
                <a:lnTo>
                  <a:pt x="10112" y="8963"/>
                </a:lnTo>
                <a:lnTo>
                  <a:pt x="10136" y="8792"/>
                </a:lnTo>
                <a:lnTo>
                  <a:pt x="10161" y="8621"/>
                </a:lnTo>
                <a:lnTo>
                  <a:pt x="10258" y="8279"/>
                </a:lnTo>
                <a:lnTo>
                  <a:pt x="10332" y="8108"/>
                </a:lnTo>
                <a:lnTo>
                  <a:pt x="10405" y="7962"/>
                </a:lnTo>
                <a:lnTo>
                  <a:pt x="10503" y="7815"/>
                </a:lnTo>
                <a:lnTo>
                  <a:pt x="10600" y="7718"/>
                </a:lnTo>
                <a:lnTo>
                  <a:pt x="10796" y="7522"/>
                </a:lnTo>
                <a:lnTo>
                  <a:pt x="10991" y="7376"/>
                </a:lnTo>
                <a:lnTo>
                  <a:pt x="11162" y="7278"/>
                </a:lnTo>
                <a:lnTo>
                  <a:pt x="11260" y="7229"/>
                </a:lnTo>
                <a:lnTo>
                  <a:pt x="11431" y="7205"/>
                </a:lnTo>
                <a:lnTo>
                  <a:pt x="11504" y="7180"/>
                </a:lnTo>
                <a:lnTo>
                  <a:pt x="11553" y="7132"/>
                </a:lnTo>
                <a:lnTo>
                  <a:pt x="11626" y="7107"/>
                </a:lnTo>
                <a:lnTo>
                  <a:pt x="11724" y="7083"/>
                </a:lnTo>
                <a:lnTo>
                  <a:pt x="11870" y="7058"/>
                </a:lnTo>
                <a:lnTo>
                  <a:pt x="12188" y="7058"/>
                </a:lnTo>
                <a:lnTo>
                  <a:pt x="12359" y="7107"/>
                </a:lnTo>
                <a:lnTo>
                  <a:pt x="12481" y="7156"/>
                </a:lnTo>
                <a:lnTo>
                  <a:pt x="12603" y="7229"/>
                </a:lnTo>
                <a:lnTo>
                  <a:pt x="12676" y="7303"/>
                </a:lnTo>
                <a:lnTo>
                  <a:pt x="12774" y="7376"/>
                </a:lnTo>
                <a:lnTo>
                  <a:pt x="12896" y="7425"/>
                </a:lnTo>
                <a:lnTo>
                  <a:pt x="12969" y="7425"/>
                </a:lnTo>
                <a:lnTo>
                  <a:pt x="13140" y="7449"/>
                </a:lnTo>
                <a:lnTo>
                  <a:pt x="13213" y="7498"/>
                </a:lnTo>
                <a:lnTo>
                  <a:pt x="13262" y="7522"/>
                </a:lnTo>
                <a:lnTo>
                  <a:pt x="13311" y="7547"/>
                </a:lnTo>
                <a:lnTo>
                  <a:pt x="13360" y="7571"/>
                </a:lnTo>
                <a:lnTo>
                  <a:pt x="13409" y="7547"/>
                </a:lnTo>
                <a:lnTo>
                  <a:pt x="13458" y="7522"/>
                </a:lnTo>
                <a:lnTo>
                  <a:pt x="13507" y="7498"/>
                </a:lnTo>
                <a:lnTo>
                  <a:pt x="13580" y="7449"/>
                </a:lnTo>
                <a:lnTo>
                  <a:pt x="13726" y="7425"/>
                </a:lnTo>
                <a:lnTo>
                  <a:pt x="13897" y="7449"/>
                </a:lnTo>
                <a:lnTo>
                  <a:pt x="13971" y="7498"/>
                </a:lnTo>
                <a:lnTo>
                  <a:pt x="14019" y="7522"/>
                </a:lnTo>
                <a:lnTo>
                  <a:pt x="14093" y="7571"/>
                </a:lnTo>
                <a:lnTo>
                  <a:pt x="14190" y="7596"/>
                </a:lnTo>
                <a:lnTo>
                  <a:pt x="14337" y="7620"/>
                </a:lnTo>
                <a:lnTo>
                  <a:pt x="14654" y="7620"/>
                </a:lnTo>
                <a:lnTo>
                  <a:pt x="14801" y="7596"/>
                </a:lnTo>
                <a:lnTo>
                  <a:pt x="14899" y="7571"/>
                </a:lnTo>
                <a:lnTo>
                  <a:pt x="14972" y="7522"/>
                </a:lnTo>
                <a:lnTo>
                  <a:pt x="15021" y="7473"/>
                </a:lnTo>
                <a:lnTo>
                  <a:pt x="15045" y="7400"/>
                </a:lnTo>
                <a:lnTo>
                  <a:pt x="15070" y="7229"/>
                </a:lnTo>
                <a:lnTo>
                  <a:pt x="15070" y="7205"/>
                </a:lnTo>
                <a:lnTo>
                  <a:pt x="15045" y="7156"/>
                </a:lnTo>
                <a:lnTo>
                  <a:pt x="14948" y="7107"/>
                </a:lnTo>
                <a:lnTo>
                  <a:pt x="14825" y="7058"/>
                </a:lnTo>
                <a:lnTo>
                  <a:pt x="14679" y="7058"/>
                </a:lnTo>
                <a:lnTo>
                  <a:pt x="14532" y="7034"/>
                </a:lnTo>
                <a:lnTo>
                  <a:pt x="14361" y="6985"/>
                </a:lnTo>
                <a:lnTo>
                  <a:pt x="14215" y="6936"/>
                </a:lnTo>
                <a:lnTo>
                  <a:pt x="14117" y="6863"/>
                </a:lnTo>
                <a:lnTo>
                  <a:pt x="14019" y="6790"/>
                </a:lnTo>
                <a:lnTo>
                  <a:pt x="13922" y="6716"/>
                </a:lnTo>
                <a:lnTo>
                  <a:pt x="13824" y="6692"/>
                </a:lnTo>
                <a:lnTo>
                  <a:pt x="13726" y="6668"/>
                </a:lnTo>
                <a:lnTo>
                  <a:pt x="13653" y="6643"/>
                </a:lnTo>
                <a:lnTo>
                  <a:pt x="13555" y="6619"/>
                </a:lnTo>
                <a:lnTo>
                  <a:pt x="13458" y="6545"/>
                </a:lnTo>
                <a:lnTo>
                  <a:pt x="13360" y="6472"/>
                </a:lnTo>
                <a:lnTo>
                  <a:pt x="13287" y="6399"/>
                </a:lnTo>
                <a:lnTo>
                  <a:pt x="13189" y="6374"/>
                </a:lnTo>
                <a:lnTo>
                  <a:pt x="13116" y="6350"/>
                </a:lnTo>
                <a:lnTo>
                  <a:pt x="13067" y="6374"/>
                </a:lnTo>
                <a:lnTo>
                  <a:pt x="13018" y="6399"/>
                </a:lnTo>
                <a:lnTo>
                  <a:pt x="12945" y="6399"/>
                </a:lnTo>
                <a:lnTo>
                  <a:pt x="12872" y="6350"/>
                </a:lnTo>
                <a:lnTo>
                  <a:pt x="12774" y="6277"/>
                </a:lnTo>
                <a:lnTo>
                  <a:pt x="12701" y="6228"/>
                </a:lnTo>
                <a:lnTo>
                  <a:pt x="12627" y="6179"/>
                </a:lnTo>
                <a:lnTo>
                  <a:pt x="12505" y="6179"/>
                </a:lnTo>
                <a:lnTo>
                  <a:pt x="12456" y="6228"/>
                </a:lnTo>
                <a:lnTo>
                  <a:pt x="12383" y="6252"/>
                </a:lnTo>
                <a:lnTo>
                  <a:pt x="12212" y="6277"/>
                </a:lnTo>
                <a:lnTo>
                  <a:pt x="12114" y="6326"/>
                </a:lnTo>
                <a:lnTo>
                  <a:pt x="11968" y="6399"/>
                </a:lnTo>
                <a:lnTo>
                  <a:pt x="11797" y="6521"/>
                </a:lnTo>
                <a:lnTo>
                  <a:pt x="11650" y="6668"/>
                </a:lnTo>
                <a:lnTo>
                  <a:pt x="11479" y="6814"/>
                </a:lnTo>
                <a:lnTo>
                  <a:pt x="11309" y="6936"/>
                </a:lnTo>
                <a:lnTo>
                  <a:pt x="11186" y="7009"/>
                </a:lnTo>
                <a:lnTo>
                  <a:pt x="11064" y="7058"/>
                </a:lnTo>
                <a:lnTo>
                  <a:pt x="10918" y="7009"/>
                </a:lnTo>
                <a:lnTo>
                  <a:pt x="10844" y="6985"/>
                </a:lnTo>
                <a:lnTo>
                  <a:pt x="10796" y="6961"/>
                </a:lnTo>
                <a:lnTo>
                  <a:pt x="10747" y="6912"/>
                </a:lnTo>
                <a:lnTo>
                  <a:pt x="10722" y="6838"/>
                </a:lnTo>
                <a:lnTo>
                  <a:pt x="10698" y="6668"/>
                </a:lnTo>
                <a:lnTo>
                  <a:pt x="10722" y="6497"/>
                </a:lnTo>
                <a:lnTo>
                  <a:pt x="10747" y="6423"/>
                </a:lnTo>
                <a:lnTo>
                  <a:pt x="10796" y="6374"/>
                </a:lnTo>
                <a:lnTo>
                  <a:pt x="10844" y="6350"/>
                </a:lnTo>
                <a:lnTo>
                  <a:pt x="10967" y="6326"/>
                </a:lnTo>
                <a:lnTo>
                  <a:pt x="11113" y="6301"/>
                </a:lnTo>
                <a:lnTo>
                  <a:pt x="11260" y="6277"/>
                </a:lnTo>
                <a:lnTo>
                  <a:pt x="11406" y="6277"/>
                </a:lnTo>
                <a:lnTo>
                  <a:pt x="11528" y="6228"/>
                </a:lnTo>
                <a:lnTo>
                  <a:pt x="11602" y="6179"/>
                </a:lnTo>
                <a:lnTo>
                  <a:pt x="11626" y="6130"/>
                </a:lnTo>
                <a:lnTo>
                  <a:pt x="11650" y="6106"/>
                </a:lnTo>
                <a:lnTo>
                  <a:pt x="11602" y="5935"/>
                </a:lnTo>
                <a:lnTo>
                  <a:pt x="11577" y="5862"/>
                </a:lnTo>
                <a:lnTo>
                  <a:pt x="11553" y="5813"/>
                </a:lnTo>
                <a:lnTo>
                  <a:pt x="11504" y="5764"/>
                </a:lnTo>
                <a:lnTo>
                  <a:pt x="11504" y="5715"/>
                </a:lnTo>
                <a:lnTo>
                  <a:pt x="11504" y="5666"/>
                </a:lnTo>
                <a:lnTo>
                  <a:pt x="11553" y="5617"/>
                </a:lnTo>
                <a:lnTo>
                  <a:pt x="11602" y="5593"/>
                </a:lnTo>
                <a:lnTo>
                  <a:pt x="11675" y="5544"/>
                </a:lnTo>
                <a:lnTo>
                  <a:pt x="11821" y="5520"/>
                </a:lnTo>
                <a:lnTo>
                  <a:pt x="11919" y="5520"/>
                </a:lnTo>
                <a:lnTo>
                  <a:pt x="12017" y="5471"/>
                </a:lnTo>
                <a:lnTo>
                  <a:pt x="12114" y="5398"/>
                </a:lnTo>
                <a:lnTo>
                  <a:pt x="12212" y="5324"/>
                </a:lnTo>
                <a:lnTo>
                  <a:pt x="12285" y="5251"/>
                </a:lnTo>
                <a:lnTo>
                  <a:pt x="12359" y="5153"/>
                </a:lnTo>
                <a:lnTo>
                  <a:pt x="12383" y="5031"/>
                </a:lnTo>
                <a:lnTo>
                  <a:pt x="12408" y="4958"/>
                </a:lnTo>
                <a:lnTo>
                  <a:pt x="12383" y="4787"/>
                </a:lnTo>
                <a:lnTo>
                  <a:pt x="12334" y="4714"/>
                </a:lnTo>
                <a:lnTo>
                  <a:pt x="12310" y="4665"/>
                </a:lnTo>
                <a:lnTo>
                  <a:pt x="12310" y="4640"/>
                </a:lnTo>
                <a:lnTo>
                  <a:pt x="12310" y="4592"/>
                </a:lnTo>
                <a:lnTo>
                  <a:pt x="12383" y="4469"/>
                </a:lnTo>
                <a:lnTo>
                  <a:pt x="12505" y="4298"/>
                </a:lnTo>
                <a:lnTo>
                  <a:pt x="12701" y="4103"/>
                </a:lnTo>
                <a:lnTo>
                  <a:pt x="12798" y="4005"/>
                </a:lnTo>
                <a:lnTo>
                  <a:pt x="12945" y="3908"/>
                </a:lnTo>
                <a:lnTo>
                  <a:pt x="13091" y="3834"/>
                </a:lnTo>
                <a:lnTo>
                  <a:pt x="13262" y="3761"/>
                </a:lnTo>
                <a:lnTo>
                  <a:pt x="13604" y="3663"/>
                </a:lnTo>
                <a:lnTo>
                  <a:pt x="13775" y="3639"/>
                </a:lnTo>
                <a:lnTo>
                  <a:pt x="13922" y="3615"/>
                </a:lnTo>
                <a:close/>
                <a:moveTo>
                  <a:pt x="6888" y="2467"/>
                </a:moveTo>
                <a:lnTo>
                  <a:pt x="6986" y="2491"/>
                </a:lnTo>
                <a:lnTo>
                  <a:pt x="7083" y="2516"/>
                </a:lnTo>
                <a:lnTo>
                  <a:pt x="7132" y="2540"/>
                </a:lnTo>
                <a:lnTo>
                  <a:pt x="7181" y="2589"/>
                </a:lnTo>
                <a:lnTo>
                  <a:pt x="7181" y="2638"/>
                </a:lnTo>
                <a:lnTo>
                  <a:pt x="7181" y="2711"/>
                </a:lnTo>
                <a:lnTo>
                  <a:pt x="7132" y="2784"/>
                </a:lnTo>
                <a:lnTo>
                  <a:pt x="7083" y="2858"/>
                </a:lnTo>
                <a:lnTo>
                  <a:pt x="6937" y="3028"/>
                </a:lnTo>
                <a:lnTo>
                  <a:pt x="6864" y="3175"/>
                </a:lnTo>
                <a:lnTo>
                  <a:pt x="6839" y="3322"/>
                </a:lnTo>
                <a:lnTo>
                  <a:pt x="6864" y="3395"/>
                </a:lnTo>
                <a:lnTo>
                  <a:pt x="6888" y="3419"/>
                </a:lnTo>
                <a:lnTo>
                  <a:pt x="6961" y="3517"/>
                </a:lnTo>
                <a:lnTo>
                  <a:pt x="7010" y="3615"/>
                </a:lnTo>
                <a:lnTo>
                  <a:pt x="7059" y="3712"/>
                </a:lnTo>
                <a:lnTo>
                  <a:pt x="7083" y="3810"/>
                </a:lnTo>
                <a:lnTo>
                  <a:pt x="7059" y="3908"/>
                </a:lnTo>
                <a:lnTo>
                  <a:pt x="7010" y="4005"/>
                </a:lnTo>
                <a:lnTo>
                  <a:pt x="6961" y="4103"/>
                </a:lnTo>
                <a:lnTo>
                  <a:pt x="6888" y="4201"/>
                </a:lnTo>
                <a:lnTo>
                  <a:pt x="6839" y="4225"/>
                </a:lnTo>
                <a:lnTo>
                  <a:pt x="6644" y="4225"/>
                </a:lnTo>
                <a:lnTo>
                  <a:pt x="6473" y="4128"/>
                </a:lnTo>
                <a:lnTo>
                  <a:pt x="6302" y="4005"/>
                </a:lnTo>
                <a:lnTo>
                  <a:pt x="6155" y="3859"/>
                </a:lnTo>
                <a:lnTo>
                  <a:pt x="5984" y="3786"/>
                </a:lnTo>
                <a:lnTo>
                  <a:pt x="5838" y="3761"/>
                </a:lnTo>
                <a:lnTo>
                  <a:pt x="5789" y="3786"/>
                </a:lnTo>
                <a:lnTo>
                  <a:pt x="5740" y="3810"/>
                </a:lnTo>
                <a:lnTo>
                  <a:pt x="5642" y="3883"/>
                </a:lnTo>
                <a:lnTo>
                  <a:pt x="5545" y="3957"/>
                </a:lnTo>
                <a:lnTo>
                  <a:pt x="5447" y="3981"/>
                </a:lnTo>
                <a:lnTo>
                  <a:pt x="5349" y="4005"/>
                </a:lnTo>
                <a:lnTo>
                  <a:pt x="5203" y="4030"/>
                </a:lnTo>
                <a:lnTo>
                  <a:pt x="5129" y="4054"/>
                </a:lnTo>
                <a:lnTo>
                  <a:pt x="5081" y="4103"/>
                </a:lnTo>
                <a:lnTo>
                  <a:pt x="5032" y="4128"/>
                </a:lnTo>
                <a:lnTo>
                  <a:pt x="4959" y="4152"/>
                </a:lnTo>
                <a:lnTo>
                  <a:pt x="4788" y="4201"/>
                </a:lnTo>
                <a:lnTo>
                  <a:pt x="4690" y="4201"/>
                </a:lnTo>
                <a:lnTo>
                  <a:pt x="4592" y="4250"/>
                </a:lnTo>
                <a:lnTo>
                  <a:pt x="4494" y="4298"/>
                </a:lnTo>
                <a:lnTo>
                  <a:pt x="4397" y="4372"/>
                </a:lnTo>
                <a:lnTo>
                  <a:pt x="4372" y="4421"/>
                </a:lnTo>
                <a:lnTo>
                  <a:pt x="4372" y="4494"/>
                </a:lnTo>
                <a:lnTo>
                  <a:pt x="4372" y="4616"/>
                </a:lnTo>
                <a:lnTo>
                  <a:pt x="4470" y="4787"/>
                </a:lnTo>
                <a:lnTo>
                  <a:pt x="4592" y="4958"/>
                </a:lnTo>
                <a:lnTo>
                  <a:pt x="4690" y="5031"/>
                </a:lnTo>
                <a:lnTo>
                  <a:pt x="4788" y="5056"/>
                </a:lnTo>
                <a:lnTo>
                  <a:pt x="4885" y="5080"/>
                </a:lnTo>
                <a:lnTo>
                  <a:pt x="5007" y="5080"/>
                </a:lnTo>
                <a:lnTo>
                  <a:pt x="5129" y="5056"/>
                </a:lnTo>
                <a:lnTo>
                  <a:pt x="5227" y="5007"/>
                </a:lnTo>
                <a:lnTo>
                  <a:pt x="5349" y="4933"/>
                </a:lnTo>
                <a:lnTo>
                  <a:pt x="5447" y="4860"/>
                </a:lnTo>
                <a:lnTo>
                  <a:pt x="5642" y="4665"/>
                </a:lnTo>
                <a:lnTo>
                  <a:pt x="5838" y="4518"/>
                </a:lnTo>
                <a:lnTo>
                  <a:pt x="6009" y="4421"/>
                </a:lnTo>
                <a:lnTo>
                  <a:pt x="6131" y="4372"/>
                </a:lnTo>
                <a:lnTo>
                  <a:pt x="6204" y="4396"/>
                </a:lnTo>
                <a:lnTo>
                  <a:pt x="6253" y="4445"/>
                </a:lnTo>
                <a:lnTo>
                  <a:pt x="6302" y="4494"/>
                </a:lnTo>
                <a:lnTo>
                  <a:pt x="6302" y="4567"/>
                </a:lnTo>
                <a:lnTo>
                  <a:pt x="6326" y="4640"/>
                </a:lnTo>
                <a:lnTo>
                  <a:pt x="6375" y="4714"/>
                </a:lnTo>
                <a:lnTo>
                  <a:pt x="6424" y="4738"/>
                </a:lnTo>
                <a:lnTo>
                  <a:pt x="6497" y="4763"/>
                </a:lnTo>
                <a:lnTo>
                  <a:pt x="6595" y="4787"/>
                </a:lnTo>
                <a:lnTo>
                  <a:pt x="6693" y="4811"/>
                </a:lnTo>
                <a:lnTo>
                  <a:pt x="6790" y="4885"/>
                </a:lnTo>
                <a:lnTo>
                  <a:pt x="6888" y="4958"/>
                </a:lnTo>
                <a:lnTo>
                  <a:pt x="6937" y="5031"/>
                </a:lnTo>
                <a:lnTo>
                  <a:pt x="6961" y="5153"/>
                </a:lnTo>
                <a:lnTo>
                  <a:pt x="6937" y="5251"/>
                </a:lnTo>
                <a:lnTo>
                  <a:pt x="6888" y="5324"/>
                </a:lnTo>
                <a:lnTo>
                  <a:pt x="6790" y="5398"/>
                </a:lnTo>
                <a:lnTo>
                  <a:pt x="6693" y="5471"/>
                </a:lnTo>
                <a:lnTo>
                  <a:pt x="6595" y="5520"/>
                </a:lnTo>
                <a:lnTo>
                  <a:pt x="6497" y="5520"/>
                </a:lnTo>
                <a:lnTo>
                  <a:pt x="6399" y="5544"/>
                </a:lnTo>
                <a:lnTo>
                  <a:pt x="6253" y="5642"/>
                </a:lnTo>
                <a:lnTo>
                  <a:pt x="6082" y="5764"/>
                </a:lnTo>
                <a:lnTo>
                  <a:pt x="5935" y="5910"/>
                </a:lnTo>
                <a:lnTo>
                  <a:pt x="5764" y="6057"/>
                </a:lnTo>
                <a:lnTo>
                  <a:pt x="5594" y="6179"/>
                </a:lnTo>
                <a:lnTo>
                  <a:pt x="5471" y="6252"/>
                </a:lnTo>
                <a:lnTo>
                  <a:pt x="5349" y="6277"/>
                </a:lnTo>
                <a:lnTo>
                  <a:pt x="5227" y="6326"/>
                </a:lnTo>
                <a:lnTo>
                  <a:pt x="5056" y="6448"/>
                </a:lnTo>
                <a:lnTo>
                  <a:pt x="4812" y="6643"/>
                </a:lnTo>
                <a:lnTo>
                  <a:pt x="4568" y="6887"/>
                </a:lnTo>
                <a:lnTo>
                  <a:pt x="4226" y="7229"/>
                </a:lnTo>
                <a:lnTo>
                  <a:pt x="4104" y="7327"/>
                </a:lnTo>
                <a:lnTo>
                  <a:pt x="3957" y="7449"/>
                </a:lnTo>
                <a:lnTo>
                  <a:pt x="3640" y="7644"/>
                </a:lnTo>
                <a:lnTo>
                  <a:pt x="3347" y="7767"/>
                </a:lnTo>
                <a:lnTo>
                  <a:pt x="3200" y="7791"/>
                </a:lnTo>
                <a:lnTo>
                  <a:pt x="3078" y="7815"/>
                </a:lnTo>
                <a:lnTo>
                  <a:pt x="2834" y="7815"/>
                </a:lnTo>
                <a:lnTo>
                  <a:pt x="2614" y="7864"/>
                </a:lnTo>
                <a:lnTo>
                  <a:pt x="2443" y="7938"/>
                </a:lnTo>
                <a:lnTo>
                  <a:pt x="2321" y="8011"/>
                </a:lnTo>
                <a:lnTo>
                  <a:pt x="2248" y="8084"/>
                </a:lnTo>
                <a:lnTo>
                  <a:pt x="2174" y="8182"/>
                </a:lnTo>
                <a:lnTo>
                  <a:pt x="2125" y="8279"/>
                </a:lnTo>
                <a:lnTo>
                  <a:pt x="2125" y="8377"/>
                </a:lnTo>
                <a:lnTo>
                  <a:pt x="2125" y="8475"/>
                </a:lnTo>
                <a:lnTo>
                  <a:pt x="2174" y="8573"/>
                </a:lnTo>
                <a:lnTo>
                  <a:pt x="2248" y="8670"/>
                </a:lnTo>
                <a:lnTo>
                  <a:pt x="2321" y="8768"/>
                </a:lnTo>
                <a:lnTo>
                  <a:pt x="2394" y="8841"/>
                </a:lnTo>
                <a:lnTo>
                  <a:pt x="2492" y="8890"/>
                </a:lnTo>
                <a:lnTo>
                  <a:pt x="2614" y="8939"/>
                </a:lnTo>
                <a:lnTo>
                  <a:pt x="2687" y="8939"/>
                </a:lnTo>
                <a:lnTo>
                  <a:pt x="2809" y="8988"/>
                </a:lnTo>
                <a:lnTo>
                  <a:pt x="2956" y="9085"/>
                </a:lnTo>
                <a:lnTo>
                  <a:pt x="3151" y="9232"/>
                </a:lnTo>
                <a:lnTo>
                  <a:pt x="3371" y="9427"/>
                </a:lnTo>
                <a:lnTo>
                  <a:pt x="3566" y="9623"/>
                </a:lnTo>
                <a:lnTo>
                  <a:pt x="3762" y="9769"/>
                </a:lnTo>
                <a:lnTo>
                  <a:pt x="3908" y="9867"/>
                </a:lnTo>
                <a:lnTo>
                  <a:pt x="4030" y="9891"/>
                </a:lnTo>
                <a:lnTo>
                  <a:pt x="4177" y="9867"/>
                </a:lnTo>
                <a:lnTo>
                  <a:pt x="4250" y="9843"/>
                </a:lnTo>
                <a:lnTo>
                  <a:pt x="4324" y="9818"/>
                </a:lnTo>
                <a:lnTo>
                  <a:pt x="4372" y="9769"/>
                </a:lnTo>
                <a:lnTo>
                  <a:pt x="4494" y="9745"/>
                </a:lnTo>
                <a:lnTo>
                  <a:pt x="4641" y="9720"/>
                </a:lnTo>
                <a:lnTo>
                  <a:pt x="4959" y="9720"/>
                </a:lnTo>
                <a:lnTo>
                  <a:pt x="5105" y="9769"/>
                </a:lnTo>
                <a:lnTo>
                  <a:pt x="5252" y="9818"/>
                </a:lnTo>
                <a:lnTo>
                  <a:pt x="5349" y="9916"/>
                </a:lnTo>
                <a:lnTo>
                  <a:pt x="5447" y="9989"/>
                </a:lnTo>
                <a:lnTo>
                  <a:pt x="5545" y="10038"/>
                </a:lnTo>
                <a:lnTo>
                  <a:pt x="5642" y="10087"/>
                </a:lnTo>
                <a:lnTo>
                  <a:pt x="5740" y="10087"/>
                </a:lnTo>
                <a:lnTo>
                  <a:pt x="5838" y="10136"/>
                </a:lnTo>
                <a:lnTo>
                  <a:pt x="5984" y="10209"/>
                </a:lnTo>
                <a:lnTo>
                  <a:pt x="6155" y="10331"/>
                </a:lnTo>
                <a:lnTo>
                  <a:pt x="6302" y="10478"/>
                </a:lnTo>
                <a:lnTo>
                  <a:pt x="6473" y="10624"/>
                </a:lnTo>
                <a:lnTo>
                  <a:pt x="6644" y="10746"/>
                </a:lnTo>
                <a:lnTo>
                  <a:pt x="6790" y="10819"/>
                </a:lnTo>
                <a:lnTo>
                  <a:pt x="6888" y="10844"/>
                </a:lnTo>
                <a:lnTo>
                  <a:pt x="6961" y="10868"/>
                </a:lnTo>
                <a:lnTo>
                  <a:pt x="7083" y="10917"/>
                </a:lnTo>
                <a:lnTo>
                  <a:pt x="7181" y="10966"/>
                </a:lnTo>
                <a:lnTo>
                  <a:pt x="7254" y="11039"/>
                </a:lnTo>
                <a:lnTo>
                  <a:pt x="7352" y="11113"/>
                </a:lnTo>
                <a:lnTo>
                  <a:pt x="7450" y="11186"/>
                </a:lnTo>
                <a:lnTo>
                  <a:pt x="7547" y="11210"/>
                </a:lnTo>
                <a:lnTo>
                  <a:pt x="7645" y="11235"/>
                </a:lnTo>
                <a:lnTo>
                  <a:pt x="7743" y="11259"/>
                </a:lnTo>
                <a:lnTo>
                  <a:pt x="7840" y="11283"/>
                </a:lnTo>
                <a:lnTo>
                  <a:pt x="7938" y="11357"/>
                </a:lnTo>
                <a:lnTo>
                  <a:pt x="8036" y="11430"/>
                </a:lnTo>
                <a:lnTo>
                  <a:pt x="8109" y="11528"/>
                </a:lnTo>
                <a:lnTo>
                  <a:pt x="8158" y="11625"/>
                </a:lnTo>
                <a:lnTo>
                  <a:pt x="8207" y="11723"/>
                </a:lnTo>
                <a:lnTo>
                  <a:pt x="8207" y="11796"/>
                </a:lnTo>
                <a:lnTo>
                  <a:pt x="8207" y="11894"/>
                </a:lnTo>
                <a:lnTo>
                  <a:pt x="8158" y="11992"/>
                </a:lnTo>
                <a:lnTo>
                  <a:pt x="8109" y="12089"/>
                </a:lnTo>
                <a:lnTo>
                  <a:pt x="8036" y="12187"/>
                </a:lnTo>
                <a:lnTo>
                  <a:pt x="7963" y="12285"/>
                </a:lnTo>
                <a:lnTo>
                  <a:pt x="7889" y="12383"/>
                </a:lnTo>
                <a:lnTo>
                  <a:pt x="7840" y="12480"/>
                </a:lnTo>
                <a:lnTo>
                  <a:pt x="7840" y="12578"/>
                </a:lnTo>
                <a:lnTo>
                  <a:pt x="7816" y="12676"/>
                </a:lnTo>
                <a:lnTo>
                  <a:pt x="7718" y="12822"/>
                </a:lnTo>
                <a:lnTo>
                  <a:pt x="7596" y="12969"/>
                </a:lnTo>
                <a:lnTo>
                  <a:pt x="7450" y="13140"/>
                </a:lnTo>
                <a:lnTo>
                  <a:pt x="7303" y="13311"/>
                </a:lnTo>
                <a:lnTo>
                  <a:pt x="7181" y="13457"/>
                </a:lnTo>
                <a:lnTo>
                  <a:pt x="7108" y="13604"/>
                </a:lnTo>
                <a:lnTo>
                  <a:pt x="7083" y="13701"/>
                </a:lnTo>
                <a:lnTo>
                  <a:pt x="7034" y="13823"/>
                </a:lnTo>
                <a:lnTo>
                  <a:pt x="6961" y="13970"/>
                </a:lnTo>
                <a:lnTo>
                  <a:pt x="6839" y="14117"/>
                </a:lnTo>
                <a:lnTo>
                  <a:pt x="6693" y="14288"/>
                </a:lnTo>
                <a:lnTo>
                  <a:pt x="6546" y="14434"/>
                </a:lnTo>
                <a:lnTo>
                  <a:pt x="6424" y="14605"/>
                </a:lnTo>
                <a:lnTo>
                  <a:pt x="6351" y="14752"/>
                </a:lnTo>
                <a:lnTo>
                  <a:pt x="6302" y="14849"/>
                </a:lnTo>
                <a:lnTo>
                  <a:pt x="6277" y="14947"/>
                </a:lnTo>
                <a:lnTo>
                  <a:pt x="6229" y="15069"/>
                </a:lnTo>
                <a:lnTo>
                  <a:pt x="6131" y="15216"/>
                </a:lnTo>
                <a:lnTo>
                  <a:pt x="6033" y="15338"/>
                </a:lnTo>
                <a:lnTo>
                  <a:pt x="5911" y="15460"/>
                </a:lnTo>
                <a:lnTo>
                  <a:pt x="5813" y="15582"/>
                </a:lnTo>
                <a:lnTo>
                  <a:pt x="5764" y="15704"/>
                </a:lnTo>
                <a:lnTo>
                  <a:pt x="5740" y="15802"/>
                </a:lnTo>
                <a:lnTo>
                  <a:pt x="5764" y="15973"/>
                </a:lnTo>
                <a:lnTo>
                  <a:pt x="5789" y="16046"/>
                </a:lnTo>
                <a:lnTo>
                  <a:pt x="5838" y="16095"/>
                </a:lnTo>
                <a:lnTo>
                  <a:pt x="5862" y="16144"/>
                </a:lnTo>
                <a:lnTo>
                  <a:pt x="5911" y="16217"/>
                </a:lnTo>
                <a:lnTo>
                  <a:pt x="5935" y="16388"/>
                </a:lnTo>
                <a:lnTo>
                  <a:pt x="5911" y="16461"/>
                </a:lnTo>
                <a:lnTo>
                  <a:pt x="5862" y="16510"/>
                </a:lnTo>
                <a:lnTo>
                  <a:pt x="5813" y="16559"/>
                </a:lnTo>
                <a:lnTo>
                  <a:pt x="5642" y="16559"/>
                </a:lnTo>
                <a:lnTo>
                  <a:pt x="5545" y="16510"/>
                </a:lnTo>
                <a:lnTo>
                  <a:pt x="5447" y="16461"/>
                </a:lnTo>
                <a:lnTo>
                  <a:pt x="5349" y="16388"/>
                </a:lnTo>
                <a:lnTo>
                  <a:pt x="5276" y="16266"/>
                </a:lnTo>
                <a:lnTo>
                  <a:pt x="5227" y="16119"/>
                </a:lnTo>
                <a:lnTo>
                  <a:pt x="5178" y="15973"/>
                </a:lnTo>
                <a:lnTo>
                  <a:pt x="5178" y="15802"/>
                </a:lnTo>
                <a:lnTo>
                  <a:pt x="5154" y="15655"/>
                </a:lnTo>
                <a:lnTo>
                  <a:pt x="5105" y="15484"/>
                </a:lnTo>
                <a:lnTo>
                  <a:pt x="5056" y="15338"/>
                </a:lnTo>
                <a:lnTo>
                  <a:pt x="4983" y="15240"/>
                </a:lnTo>
                <a:lnTo>
                  <a:pt x="4934" y="15191"/>
                </a:lnTo>
                <a:lnTo>
                  <a:pt x="4910" y="15093"/>
                </a:lnTo>
                <a:lnTo>
                  <a:pt x="4836" y="14849"/>
                </a:lnTo>
                <a:lnTo>
                  <a:pt x="4812" y="14556"/>
                </a:lnTo>
                <a:lnTo>
                  <a:pt x="4788" y="14214"/>
                </a:lnTo>
                <a:lnTo>
                  <a:pt x="4788" y="13970"/>
                </a:lnTo>
                <a:lnTo>
                  <a:pt x="4788" y="13799"/>
                </a:lnTo>
                <a:lnTo>
                  <a:pt x="4739" y="13604"/>
                </a:lnTo>
                <a:lnTo>
                  <a:pt x="4714" y="13433"/>
                </a:lnTo>
                <a:lnTo>
                  <a:pt x="4641" y="13237"/>
                </a:lnTo>
                <a:lnTo>
                  <a:pt x="4568" y="13066"/>
                </a:lnTo>
                <a:lnTo>
                  <a:pt x="4494" y="12920"/>
                </a:lnTo>
                <a:lnTo>
                  <a:pt x="4397" y="12773"/>
                </a:lnTo>
                <a:lnTo>
                  <a:pt x="4324" y="12676"/>
                </a:lnTo>
                <a:lnTo>
                  <a:pt x="4128" y="12456"/>
                </a:lnTo>
                <a:lnTo>
                  <a:pt x="3982" y="12260"/>
                </a:lnTo>
                <a:lnTo>
                  <a:pt x="3884" y="12114"/>
                </a:lnTo>
                <a:lnTo>
                  <a:pt x="3835" y="11992"/>
                </a:lnTo>
                <a:lnTo>
                  <a:pt x="3811" y="11845"/>
                </a:lnTo>
                <a:lnTo>
                  <a:pt x="3786" y="11772"/>
                </a:lnTo>
                <a:lnTo>
                  <a:pt x="3737" y="11723"/>
                </a:lnTo>
                <a:lnTo>
                  <a:pt x="3713" y="11650"/>
                </a:lnTo>
                <a:lnTo>
                  <a:pt x="3664" y="11528"/>
                </a:lnTo>
                <a:lnTo>
                  <a:pt x="3664" y="11381"/>
                </a:lnTo>
                <a:lnTo>
                  <a:pt x="3640" y="11235"/>
                </a:lnTo>
                <a:lnTo>
                  <a:pt x="3664" y="11088"/>
                </a:lnTo>
                <a:lnTo>
                  <a:pt x="3664" y="10942"/>
                </a:lnTo>
                <a:lnTo>
                  <a:pt x="3713" y="10819"/>
                </a:lnTo>
                <a:lnTo>
                  <a:pt x="3737" y="10771"/>
                </a:lnTo>
                <a:lnTo>
                  <a:pt x="3786" y="10697"/>
                </a:lnTo>
                <a:lnTo>
                  <a:pt x="3811" y="10648"/>
                </a:lnTo>
                <a:lnTo>
                  <a:pt x="3835" y="10478"/>
                </a:lnTo>
                <a:lnTo>
                  <a:pt x="3811" y="10307"/>
                </a:lnTo>
                <a:lnTo>
                  <a:pt x="3786" y="10233"/>
                </a:lnTo>
                <a:lnTo>
                  <a:pt x="3737" y="10184"/>
                </a:lnTo>
                <a:lnTo>
                  <a:pt x="3689" y="10160"/>
                </a:lnTo>
                <a:lnTo>
                  <a:pt x="3615" y="10111"/>
                </a:lnTo>
                <a:lnTo>
                  <a:pt x="3444" y="10087"/>
                </a:lnTo>
                <a:lnTo>
                  <a:pt x="3347" y="10062"/>
                </a:lnTo>
                <a:lnTo>
                  <a:pt x="3200" y="9989"/>
                </a:lnTo>
                <a:lnTo>
                  <a:pt x="3054" y="9867"/>
                </a:lnTo>
                <a:lnTo>
                  <a:pt x="2883" y="9720"/>
                </a:lnTo>
                <a:lnTo>
                  <a:pt x="2712" y="9574"/>
                </a:lnTo>
                <a:lnTo>
                  <a:pt x="2565" y="9452"/>
                </a:lnTo>
                <a:lnTo>
                  <a:pt x="2419" y="9354"/>
                </a:lnTo>
                <a:lnTo>
                  <a:pt x="2321" y="9330"/>
                </a:lnTo>
                <a:lnTo>
                  <a:pt x="2199" y="9281"/>
                </a:lnTo>
                <a:lnTo>
                  <a:pt x="2003" y="9159"/>
                </a:lnTo>
                <a:lnTo>
                  <a:pt x="1784" y="8988"/>
                </a:lnTo>
                <a:lnTo>
                  <a:pt x="1539" y="8768"/>
                </a:lnTo>
                <a:lnTo>
                  <a:pt x="1246" y="8402"/>
                </a:lnTo>
                <a:lnTo>
                  <a:pt x="1078" y="8185"/>
                </a:lnTo>
                <a:lnTo>
                  <a:pt x="1124" y="7840"/>
                </a:lnTo>
                <a:lnTo>
                  <a:pt x="1197" y="7473"/>
                </a:lnTo>
                <a:lnTo>
                  <a:pt x="1295" y="7132"/>
                </a:lnTo>
                <a:lnTo>
                  <a:pt x="1393" y="6790"/>
                </a:lnTo>
                <a:lnTo>
                  <a:pt x="1515" y="6448"/>
                </a:lnTo>
                <a:lnTo>
                  <a:pt x="1637" y="6106"/>
                </a:lnTo>
                <a:lnTo>
                  <a:pt x="1784" y="5788"/>
                </a:lnTo>
                <a:lnTo>
                  <a:pt x="1954" y="5471"/>
                </a:lnTo>
                <a:lnTo>
                  <a:pt x="2125" y="5153"/>
                </a:lnTo>
                <a:lnTo>
                  <a:pt x="2296" y="4860"/>
                </a:lnTo>
                <a:lnTo>
                  <a:pt x="2516" y="4567"/>
                </a:lnTo>
                <a:lnTo>
                  <a:pt x="2712" y="4298"/>
                </a:lnTo>
                <a:lnTo>
                  <a:pt x="3151" y="3737"/>
                </a:lnTo>
                <a:lnTo>
                  <a:pt x="3664" y="3248"/>
                </a:lnTo>
                <a:lnTo>
                  <a:pt x="4079" y="3248"/>
                </a:lnTo>
                <a:lnTo>
                  <a:pt x="4299" y="3297"/>
                </a:lnTo>
                <a:lnTo>
                  <a:pt x="4470" y="3346"/>
                </a:lnTo>
                <a:lnTo>
                  <a:pt x="4592" y="3419"/>
                </a:lnTo>
                <a:lnTo>
                  <a:pt x="4690" y="3493"/>
                </a:lnTo>
                <a:lnTo>
                  <a:pt x="4788" y="3517"/>
                </a:lnTo>
                <a:lnTo>
                  <a:pt x="4885" y="3493"/>
                </a:lnTo>
                <a:lnTo>
                  <a:pt x="4983" y="3419"/>
                </a:lnTo>
                <a:lnTo>
                  <a:pt x="5056" y="3346"/>
                </a:lnTo>
                <a:lnTo>
                  <a:pt x="5178" y="3297"/>
                </a:lnTo>
                <a:lnTo>
                  <a:pt x="5276" y="3248"/>
                </a:lnTo>
                <a:lnTo>
                  <a:pt x="5349" y="3248"/>
                </a:lnTo>
                <a:lnTo>
                  <a:pt x="5471" y="3199"/>
                </a:lnTo>
                <a:lnTo>
                  <a:pt x="5594" y="3126"/>
                </a:lnTo>
                <a:lnTo>
                  <a:pt x="5764" y="3004"/>
                </a:lnTo>
                <a:lnTo>
                  <a:pt x="5935" y="2858"/>
                </a:lnTo>
                <a:lnTo>
                  <a:pt x="6131" y="2711"/>
                </a:lnTo>
                <a:lnTo>
                  <a:pt x="6375" y="2589"/>
                </a:lnTo>
                <a:lnTo>
                  <a:pt x="6619" y="2516"/>
                </a:lnTo>
                <a:lnTo>
                  <a:pt x="6888" y="2467"/>
                </a:lnTo>
                <a:close/>
                <a:moveTo>
                  <a:pt x="9379" y="0"/>
                </a:moveTo>
                <a:lnTo>
                  <a:pt x="8891" y="24"/>
                </a:lnTo>
                <a:lnTo>
                  <a:pt x="8427" y="49"/>
                </a:lnTo>
                <a:lnTo>
                  <a:pt x="7963" y="122"/>
                </a:lnTo>
                <a:lnTo>
                  <a:pt x="7499" y="195"/>
                </a:lnTo>
                <a:lnTo>
                  <a:pt x="7034" y="293"/>
                </a:lnTo>
                <a:lnTo>
                  <a:pt x="6595" y="440"/>
                </a:lnTo>
                <a:lnTo>
                  <a:pt x="6155" y="586"/>
                </a:lnTo>
                <a:lnTo>
                  <a:pt x="5740" y="733"/>
                </a:lnTo>
                <a:lnTo>
                  <a:pt x="5325" y="928"/>
                </a:lnTo>
                <a:lnTo>
                  <a:pt x="4910" y="1148"/>
                </a:lnTo>
                <a:lnTo>
                  <a:pt x="4519" y="1368"/>
                </a:lnTo>
                <a:lnTo>
                  <a:pt x="4128" y="1612"/>
                </a:lnTo>
                <a:lnTo>
                  <a:pt x="3762" y="1881"/>
                </a:lnTo>
                <a:lnTo>
                  <a:pt x="3420" y="2149"/>
                </a:lnTo>
                <a:lnTo>
                  <a:pt x="3078" y="2442"/>
                </a:lnTo>
                <a:lnTo>
                  <a:pt x="2760" y="2760"/>
                </a:lnTo>
                <a:lnTo>
                  <a:pt x="2443" y="3077"/>
                </a:lnTo>
                <a:lnTo>
                  <a:pt x="2150" y="3419"/>
                </a:lnTo>
                <a:lnTo>
                  <a:pt x="1881" y="3761"/>
                </a:lnTo>
                <a:lnTo>
                  <a:pt x="1613" y="4128"/>
                </a:lnTo>
                <a:lnTo>
                  <a:pt x="1368" y="4518"/>
                </a:lnTo>
                <a:lnTo>
                  <a:pt x="1149" y="4909"/>
                </a:lnTo>
                <a:lnTo>
                  <a:pt x="929" y="5324"/>
                </a:lnTo>
                <a:lnTo>
                  <a:pt x="733" y="5739"/>
                </a:lnTo>
                <a:lnTo>
                  <a:pt x="587" y="6155"/>
                </a:lnTo>
                <a:lnTo>
                  <a:pt x="440" y="6594"/>
                </a:lnTo>
                <a:lnTo>
                  <a:pt x="294" y="7034"/>
                </a:lnTo>
                <a:lnTo>
                  <a:pt x="196" y="7498"/>
                </a:lnTo>
                <a:lnTo>
                  <a:pt x="123" y="7962"/>
                </a:lnTo>
                <a:lnTo>
                  <a:pt x="49" y="8426"/>
                </a:lnTo>
                <a:lnTo>
                  <a:pt x="25" y="8890"/>
                </a:lnTo>
                <a:lnTo>
                  <a:pt x="1" y="9378"/>
                </a:lnTo>
                <a:lnTo>
                  <a:pt x="25" y="9867"/>
                </a:lnTo>
                <a:lnTo>
                  <a:pt x="49" y="10331"/>
                </a:lnTo>
                <a:lnTo>
                  <a:pt x="123" y="10795"/>
                </a:lnTo>
                <a:lnTo>
                  <a:pt x="196" y="11259"/>
                </a:lnTo>
                <a:lnTo>
                  <a:pt x="294" y="11723"/>
                </a:lnTo>
                <a:lnTo>
                  <a:pt x="440" y="12163"/>
                </a:lnTo>
                <a:lnTo>
                  <a:pt x="587" y="12602"/>
                </a:lnTo>
                <a:lnTo>
                  <a:pt x="733" y="13018"/>
                </a:lnTo>
                <a:lnTo>
                  <a:pt x="929" y="13433"/>
                </a:lnTo>
                <a:lnTo>
                  <a:pt x="1149" y="13848"/>
                </a:lnTo>
                <a:lnTo>
                  <a:pt x="1368" y="14239"/>
                </a:lnTo>
                <a:lnTo>
                  <a:pt x="1613" y="14629"/>
                </a:lnTo>
                <a:lnTo>
                  <a:pt x="1881" y="14996"/>
                </a:lnTo>
                <a:lnTo>
                  <a:pt x="2150" y="15338"/>
                </a:lnTo>
                <a:lnTo>
                  <a:pt x="2443" y="15680"/>
                </a:lnTo>
                <a:lnTo>
                  <a:pt x="2760" y="15997"/>
                </a:lnTo>
                <a:lnTo>
                  <a:pt x="3078" y="16315"/>
                </a:lnTo>
                <a:lnTo>
                  <a:pt x="3420" y="16608"/>
                </a:lnTo>
                <a:lnTo>
                  <a:pt x="3762" y="16876"/>
                </a:lnTo>
                <a:lnTo>
                  <a:pt x="4128" y="17145"/>
                </a:lnTo>
                <a:lnTo>
                  <a:pt x="4519" y="17389"/>
                </a:lnTo>
                <a:lnTo>
                  <a:pt x="4910" y="17609"/>
                </a:lnTo>
                <a:lnTo>
                  <a:pt x="5325" y="17829"/>
                </a:lnTo>
                <a:lnTo>
                  <a:pt x="5740" y="18024"/>
                </a:lnTo>
                <a:lnTo>
                  <a:pt x="6155" y="18171"/>
                </a:lnTo>
                <a:lnTo>
                  <a:pt x="6595" y="18317"/>
                </a:lnTo>
                <a:lnTo>
                  <a:pt x="7034" y="18464"/>
                </a:lnTo>
                <a:lnTo>
                  <a:pt x="7499" y="18562"/>
                </a:lnTo>
                <a:lnTo>
                  <a:pt x="7963" y="18635"/>
                </a:lnTo>
                <a:lnTo>
                  <a:pt x="8427" y="18708"/>
                </a:lnTo>
                <a:lnTo>
                  <a:pt x="8891" y="18733"/>
                </a:lnTo>
                <a:lnTo>
                  <a:pt x="9379" y="18757"/>
                </a:lnTo>
                <a:lnTo>
                  <a:pt x="9868" y="18733"/>
                </a:lnTo>
                <a:lnTo>
                  <a:pt x="10332" y="18708"/>
                </a:lnTo>
                <a:lnTo>
                  <a:pt x="10796" y="18635"/>
                </a:lnTo>
                <a:lnTo>
                  <a:pt x="11260" y="18562"/>
                </a:lnTo>
                <a:lnTo>
                  <a:pt x="11724" y="18464"/>
                </a:lnTo>
                <a:lnTo>
                  <a:pt x="12163" y="18317"/>
                </a:lnTo>
                <a:lnTo>
                  <a:pt x="12603" y="18171"/>
                </a:lnTo>
                <a:lnTo>
                  <a:pt x="13018" y="18024"/>
                </a:lnTo>
                <a:lnTo>
                  <a:pt x="13433" y="17829"/>
                </a:lnTo>
                <a:lnTo>
                  <a:pt x="13848" y="17609"/>
                </a:lnTo>
                <a:lnTo>
                  <a:pt x="14239" y="17389"/>
                </a:lnTo>
                <a:lnTo>
                  <a:pt x="14630" y="17145"/>
                </a:lnTo>
                <a:lnTo>
                  <a:pt x="14996" y="16876"/>
                </a:lnTo>
                <a:lnTo>
                  <a:pt x="15338" y="16608"/>
                </a:lnTo>
                <a:lnTo>
                  <a:pt x="15680" y="16315"/>
                </a:lnTo>
                <a:lnTo>
                  <a:pt x="15998" y="15997"/>
                </a:lnTo>
                <a:lnTo>
                  <a:pt x="16315" y="15680"/>
                </a:lnTo>
                <a:lnTo>
                  <a:pt x="16608" y="15338"/>
                </a:lnTo>
                <a:lnTo>
                  <a:pt x="16877" y="14996"/>
                </a:lnTo>
                <a:lnTo>
                  <a:pt x="17146" y="14629"/>
                </a:lnTo>
                <a:lnTo>
                  <a:pt x="17390" y="14239"/>
                </a:lnTo>
                <a:lnTo>
                  <a:pt x="17610" y="13848"/>
                </a:lnTo>
                <a:lnTo>
                  <a:pt x="17829" y="13433"/>
                </a:lnTo>
                <a:lnTo>
                  <a:pt x="18025" y="13018"/>
                </a:lnTo>
                <a:lnTo>
                  <a:pt x="18171" y="12602"/>
                </a:lnTo>
                <a:lnTo>
                  <a:pt x="18318" y="12163"/>
                </a:lnTo>
                <a:lnTo>
                  <a:pt x="18464" y="11723"/>
                </a:lnTo>
                <a:lnTo>
                  <a:pt x="18562" y="11259"/>
                </a:lnTo>
                <a:lnTo>
                  <a:pt x="18635" y="10795"/>
                </a:lnTo>
                <a:lnTo>
                  <a:pt x="18709" y="10331"/>
                </a:lnTo>
                <a:lnTo>
                  <a:pt x="18733" y="9867"/>
                </a:lnTo>
                <a:lnTo>
                  <a:pt x="18758" y="9378"/>
                </a:lnTo>
                <a:lnTo>
                  <a:pt x="18733" y="8890"/>
                </a:lnTo>
                <a:lnTo>
                  <a:pt x="18709" y="8426"/>
                </a:lnTo>
                <a:lnTo>
                  <a:pt x="18635" y="7962"/>
                </a:lnTo>
                <a:lnTo>
                  <a:pt x="18562" y="7498"/>
                </a:lnTo>
                <a:lnTo>
                  <a:pt x="18464" y="7034"/>
                </a:lnTo>
                <a:lnTo>
                  <a:pt x="18318" y="6594"/>
                </a:lnTo>
                <a:lnTo>
                  <a:pt x="18171" y="6155"/>
                </a:lnTo>
                <a:lnTo>
                  <a:pt x="18025" y="5739"/>
                </a:lnTo>
                <a:lnTo>
                  <a:pt x="17829" y="5324"/>
                </a:lnTo>
                <a:lnTo>
                  <a:pt x="17610" y="4909"/>
                </a:lnTo>
                <a:lnTo>
                  <a:pt x="17390" y="4518"/>
                </a:lnTo>
                <a:lnTo>
                  <a:pt x="17146" y="4128"/>
                </a:lnTo>
                <a:lnTo>
                  <a:pt x="16877" y="3761"/>
                </a:lnTo>
                <a:lnTo>
                  <a:pt x="16608" y="3419"/>
                </a:lnTo>
                <a:lnTo>
                  <a:pt x="16315" y="3077"/>
                </a:lnTo>
                <a:lnTo>
                  <a:pt x="15998" y="2760"/>
                </a:lnTo>
                <a:lnTo>
                  <a:pt x="15680" y="2442"/>
                </a:lnTo>
                <a:lnTo>
                  <a:pt x="15338" y="2149"/>
                </a:lnTo>
                <a:lnTo>
                  <a:pt x="14996" y="1881"/>
                </a:lnTo>
                <a:lnTo>
                  <a:pt x="14630" y="1612"/>
                </a:lnTo>
                <a:lnTo>
                  <a:pt x="14239" y="1368"/>
                </a:lnTo>
                <a:lnTo>
                  <a:pt x="13848" y="1148"/>
                </a:lnTo>
                <a:lnTo>
                  <a:pt x="13433" y="928"/>
                </a:lnTo>
                <a:lnTo>
                  <a:pt x="13018" y="733"/>
                </a:lnTo>
                <a:lnTo>
                  <a:pt x="12603" y="586"/>
                </a:lnTo>
                <a:lnTo>
                  <a:pt x="12163" y="440"/>
                </a:lnTo>
                <a:lnTo>
                  <a:pt x="11724" y="293"/>
                </a:lnTo>
                <a:lnTo>
                  <a:pt x="11260" y="195"/>
                </a:lnTo>
                <a:lnTo>
                  <a:pt x="10796" y="122"/>
                </a:lnTo>
                <a:lnTo>
                  <a:pt x="10332" y="49"/>
                </a:lnTo>
                <a:lnTo>
                  <a:pt x="9868" y="24"/>
                </a:lnTo>
                <a:lnTo>
                  <a:pt x="9379" y="0"/>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890" name="Google Shape;890;p47"/>
          <p:cNvGrpSpPr/>
          <p:nvPr/>
        </p:nvGrpSpPr>
        <p:grpSpPr>
          <a:xfrm>
            <a:off x="5433259" y="3207435"/>
            <a:ext cx="342008" cy="342029"/>
            <a:chOff x="6654650" y="3665275"/>
            <a:chExt cx="409100" cy="409125"/>
          </a:xfrm>
          <a:solidFill>
            <a:schemeClr val="tx1"/>
          </a:solidFill>
        </p:grpSpPr>
        <p:sp>
          <p:nvSpPr>
            <p:cNvPr id="891" name="Google Shape;891;p47"/>
            <p:cNvSpPr/>
            <p:nvPr/>
          </p:nvSpPr>
          <p:spPr>
            <a:xfrm>
              <a:off x="6808525" y="3819150"/>
              <a:ext cx="211875" cy="211900"/>
            </a:xfrm>
            <a:custGeom>
              <a:avLst/>
              <a:gdLst/>
              <a:ahLst/>
              <a:cxnLst/>
              <a:rect l="l" t="t" r="r" b="b"/>
              <a:pathLst>
                <a:path w="8475" h="8476" extrusionOk="0">
                  <a:moveTo>
                    <a:pt x="8157" y="0"/>
                  </a:moveTo>
                  <a:lnTo>
                    <a:pt x="7327" y="1075"/>
                  </a:lnTo>
                  <a:lnTo>
                    <a:pt x="6399" y="2150"/>
                  </a:lnTo>
                  <a:lnTo>
                    <a:pt x="5422" y="3249"/>
                  </a:lnTo>
                  <a:lnTo>
                    <a:pt x="4347" y="4348"/>
                  </a:lnTo>
                  <a:lnTo>
                    <a:pt x="3248" y="5422"/>
                  </a:lnTo>
                  <a:lnTo>
                    <a:pt x="2149" y="6399"/>
                  </a:lnTo>
                  <a:lnTo>
                    <a:pt x="1075" y="7327"/>
                  </a:lnTo>
                  <a:lnTo>
                    <a:pt x="0" y="8158"/>
                  </a:lnTo>
                  <a:lnTo>
                    <a:pt x="440" y="8280"/>
                  </a:lnTo>
                  <a:lnTo>
                    <a:pt x="855" y="8377"/>
                  </a:lnTo>
                  <a:lnTo>
                    <a:pt x="1294" y="8426"/>
                  </a:lnTo>
                  <a:lnTo>
                    <a:pt x="1734" y="8475"/>
                  </a:lnTo>
                  <a:lnTo>
                    <a:pt x="2174" y="8475"/>
                  </a:lnTo>
                  <a:lnTo>
                    <a:pt x="2613" y="8451"/>
                  </a:lnTo>
                  <a:lnTo>
                    <a:pt x="3028" y="8402"/>
                  </a:lnTo>
                  <a:lnTo>
                    <a:pt x="3468" y="8304"/>
                  </a:lnTo>
                  <a:lnTo>
                    <a:pt x="3883" y="8207"/>
                  </a:lnTo>
                  <a:lnTo>
                    <a:pt x="4323" y="8060"/>
                  </a:lnTo>
                  <a:lnTo>
                    <a:pt x="4714" y="7889"/>
                  </a:lnTo>
                  <a:lnTo>
                    <a:pt x="5129" y="7694"/>
                  </a:lnTo>
                  <a:lnTo>
                    <a:pt x="5520" y="7449"/>
                  </a:lnTo>
                  <a:lnTo>
                    <a:pt x="5886" y="7205"/>
                  </a:lnTo>
                  <a:lnTo>
                    <a:pt x="6252" y="6912"/>
                  </a:lnTo>
                  <a:lnTo>
                    <a:pt x="6594" y="6595"/>
                  </a:lnTo>
                  <a:lnTo>
                    <a:pt x="6912" y="6253"/>
                  </a:lnTo>
                  <a:lnTo>
                    <a:pt x="7205" y="5886"/>
                  </a:lnTo>
                  <a:lnTo>
                    <a:pt x="7449" y="5520"/>
                  </a:lnTo>
                  <a:lnTo>
                    <a:pt x="7693" y="5129"/>
                  </a:lnTo>
                  <a:lnTo>
                    <a:pt x="7889" y="4714"/>
                  </a:lnTo>
                  <a:lnTo>
                    <a:pt x="8060" y="4323"/>
                  </a:lnTo>
                  <a:lnTo>
                    <a:pt x="8206" y="3884"/>
                  </a:lnTo>
                  <a:lnTo>
                    <a:pt x="8304" y="3468"/>
                  </a:lnTo>
                  <a:lnTo>
                    <a:pt x="8402" y="3029"/>
                  </a:lnTo>
                  <a:lnTo>
                    <a:pt x="8450" y="2614"/>
                  </a:lnTo>
                  <a:lnTo>
                    <a:pt x="8475" y="2174"/>
                  </a:lnTo>
                  <a:lnTo>
                    <a:pt x="8475" y="1734"/>
                  </a:lnTo>
                  <a:lnTo>
                    <a:pt x="8426" y="1295"/>
                  </a:lnTo>
                  <a:lnTo>
                    <a:pt x="8377" y="855"/>
                  </a:lnTo>
                  <a:lnTo>
                    <a:pt x="8279" y="440"/>
                  </a:lnTo>
                  <a:lnTo>
                    <a:pt x="815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2" name="Google Shape;892;p47"/>
            <p:cNvSpPr/>
            <p:nvPr/>
          </p:nvSpPr>
          <p:spPr>
            <a:xfrm>
              <a:off x="6654650" y="3665275"/>
              <a:ext cx="409100" cy="409125"/>
            </a:xfrm>
            <a:custGeom>
              <a:avLst/>
              <a:gdLst/>
              <a:ahLst/>
              <a:cxnLst/>
              <a:rect l="l" t="t" r="r" b="b"/>
              <a:pathLst>
                <a:path w="16364" h="16365" extrusionOk="0">
                  <a:moveTo>
                    <a:pt x="13580" y="1686"/>
                  </a:moveTo>
                  <a:lnTo>
                    <a:pt x="13677" y="1735"/>
                  </a:lnTo>
                  <a:lnTo>
                    <a:pt x="13775" y="1759"/>
                  </a:lnTo>
                  <a:lnTo>
                    <a:pt x="13848" y="1832"/>
                  </a:lnTo>
                  <a:lnTo>
                    <a:pt x="13897" y="1906"/>
                  </a:lnTo>
                  <a:lnTo>
                    <a:pt x="13946" y="1979"/>
                  </a:lnTo>
                  <a:lnTo>
                    <a:pt x="13970" y="2077"/>
                  </a:lnTo>
                  <a:lnTo>
                    <a:pt x="13995" y="2174"/>
                  </a:lnTo>
                  <a:lnTo>
                    <a:pt x="13995" y="2419"/>
                  </a:lnTo>
                  <a:lnTo>
                    <a:pt x="13922" y="2687"/>
                  </a:lnTo>
                  <a:lnTo>
                    <a:pt x="13824" y="3029"/>
                  </a:lnTo>
                  <a:lnTo>
                    <a:pt x="13677" y="3371"/>
                  </a:lnTo>
                  <a:lnTo>
                    <a:pt x="13482" y="3762"/>
                  </a:lnTo>
                  <a:lnTo>
                    <a:pt x="13238" y="4177"/>
                  </a:lnTo>
                  <a:lnTo>
                    <a:pt x="12993" y="3908"/>
                  </a:lnTo>
                  <a:lnTo>
                    <a:pt x="12749" y="3615"/>
                  </a:lnTo>
                  <a:lnTo>
                    <a:pt x="12407" y="3298"/>
                  </a:lnTo>
                  <a:lnTo>
                    <a:pt x="12041" y="3029"/>
                  </a:lnTo>
                  <a:lnTo>
                    <a:pt x="11675" y="2761"/>
                  </a:lnTo>
                  <a:lnTo>
                    <a:pt x="11308" y="2541"/>
                  </a:lnTo>
                  <a:lnTo>
                    <a:pt x="11748" y="2272"/>
                  </a:lnTo>
                  <a:lnTo>
                    <a:pt x="12187" y="2052"/>
                  </a:lnTo>
                  <a:lnTo>
                    <a:pt x="12554" y="1881"/>
                  </a:lnTo>
                  <a:lnTo>
                    <a:pt x="12920" y="1759"/>
                  </a:lnTo>
                  <a:lnTo>
                    <a:pt x="13213" y="1686"/>
                  </a:lnTo>
                  <a:close/>
                  <a:moveTo>
                    <a:pt x="9721" y="3591"/>
                  </a:moveTo>
                  <a:lnTo>
                    <a:pt x="9794" y="3615"/>
                  </a:lnTo>
                  <a:lnTo>
                    <a:pt x="9916" y="3713"/>
                  </a:lnTo>
                  <a:lnTo>
                    <a:pt x="10014" y="3835"/>
                  </a:lnTo>
                  <a:lnTo>
                    <a:pt x="10038" y="3908"/>
                  </a:lnTo>
                  <a:lnTo>
                    <a:pt x="10038" y="3982"/>
                  </a:lnTo>
                  <a:lnTo>
                    <a:pt x="10038" y="4055"/>
                  </a:lnTo>
                  <a:lnTo>
                    <a:pt x="10014" y="4128"/>
                  </a:lnTo>
                  <a:lnTo>
                    <a:pt x="9916" y="4250"/>
                  </a:lnTo>
                  <a:lnTo>
                    <a:pt x="9794" y="4348"/>
                  </a:lnTo>
                  <a:lnTo>
                    <a:pt x="9721" y="4372"/>
                  </a:lnTo>
                  <a:lnTo>
                    <a:pt x="9574" y="4372"/>
                  </a:lnTo>
                  <a:lnTo>
                    <a:pt x="9501" y="4348"/>
                  </a:lnTo>
                  <a:lnTo>
                    <a:pt x="9379" y="4250"/>
                  </a:lnTo>
                  <a:lnTo>
                    <a:pt x="9281" y="4128"/>
                  </a:lnTo>
                  <a:lnTo>
                    <a:pt x="9257" y="4055"/>
                  </a:lnTo>
                  <a:lnTo>
                    <a:pt x="9257" y="3982"/>
                  </a:lnTo>
                  <a:lnTo>
                    <a:pt x="9257" y="3908"/>
                  </a:lnTo>
                  <a:lnTo>
                    <a:pt x="9281" y="3835"/>
                  </a:lnTo>
                  <a:lnTo>
                    <a:pt x="9379" y="3713"/>
                  </a:lnTo>
                  <a:lnTo>
                    <a:pt x="9501" y="3615"/>
                  </a:lnTo>
                  <a:lnTo>
                    <a:pt x="9574" y="3591"/>
                  </a:lnTo>
                  <a:close/>
                  <a:moveTo>
                    <a:pt x="8182" y="3322"/>
                  </a:moveTo>
                  <a:lnTo>
                    <a:pt x="8304" y="3347"/>
                  </a:lnTo>
                  <a:lnTo>
                    <a:pt x="8402" y="3371"/>
                  </a:lnTo>
                  <a:lnTo>
                    <a:pt x="8500" y="3420"/>
                  </a:lnTo>
                  <a:lnTo>
                    <a:pt x="8597" y="3493"/>
                  </a:lnTo>
                  <a:lnTo>
                    <a:pt x="8671" y="3591"/>
                  </a:lnTo>
                  <a:lnTo>
                    <a:pt x="8719" y="3689"/>
                  </a:lnTo>
                  <a:lnTo>
                    <a:pt x="8768" y="3786"/>
                  </a:lnTo>
                  <a:lnTo>
                    <a:pt x="8768" y="3908"/>
                  </a:lnTo>
                  <a:lnTo>
                    <a:pt x="8768" y="4031"/>
                  </a:lnTo>
                  <a:lnTo>
                    <a:pt x="8719" y="4153"/>
                  </a:lnTo>
                  <a:lnTo>
                    <a:pt x="8671" y="4250"/>
                  </a:lnTo>
                  <a:lnTo>
                    <a:pt x="8597" y="4324"/>
                  </a:lnTo>
                  <a:lnTo>
                    <a:pt x="8500" y="4397"/>
                  </a:lnTo>
                  <a:lnTo>
                    <a:pt x="8402" y="4446"/>
                  </a:lnTo>
                  <a:lnTo>
                    <a:pt x="8304" y="4495"/>
                  </a:lnTo>
                  <a:lnTo>
                    <a:pt x="8060" y="4495"/>
                  </a:lnTo>
                  <a:lnTo>
                    <a:pt x="7962" y="4446"/>
                  </a:lnTo>
                  <a:lnTo>
                    <a:pt x="7865" y="4397"/>
                  </a:lnTo>
                  <a:lnTo>
                    <a:pt x="7767" y="4324"/>
                  </a:lnTo>
                  <a:lnTo>
                    <a:pt x="7694" y="4250"/>
                  </a:lnTo>
                  <a:lnTo>
                    <a:pt x="7645" y="4153"/>
                  </a:lnTo>
                  <a:lnTo>
                    <a:pt x="7596" y="4031"/>
                  </a:lnTo>
                  <a:lnTo>
                    <a:pt x="7596" y="3908"/>
                  </a:lnTo>
                  <a:lnTo>
                    <a:pt x="7596" y="3786"/>
                  </a:lnTo>
                  <a:lnTo>
                    <a:pt x="7645" y="3689"/>
                  </a:lnTo>
                  <a:lnTo>
                    <a:pt x="7694" y="3591"/>
                  </a:lnTo>
                  <a:lnTo>
                    <a:pt x="7767" y="3493"/>
                  </a:lnTo>
                  <a:lnTo>
                    <a:pt x="7865" y="3420"/>
                  </a:lnTo>
                  <a:lnTo>
                    <a:pt x="7962" y="3371"/>
                  </a:lnTo>
                  <a:lnTo>
                    <a:pt x="8060" y="3347"/>
                  </a:lnTo>
                  <a:lnTo>
                    <a:pt x="8182" y="3322"/>
                  </a:lnTo>
                  <a:close/>
                  <a:moveTo>
                    <a:pt x="9086" y="4763"/>
                  </a:moveTo>
                  <a:lnTo>
                    <a:pt x="9159" y="4788"/>
                  </a:lnTo>
                  <a:lnTo>
                    <a:pt x="9281" y="4885"/>
                  </a:lnTo>
                  <a:lnTo>
                    <a:pt x="9354" y="5007"/>
                  </a:lnTo>
                  <a:lnTo>
                    <a:pt x="9379" y="5081"/>
                  </a:lnTo>
                  <a:lnTo>
                    <a:pt x="9379" y="5154"/>
                  </a:lnTo>
                  <a:lnTo>
                    <a:pt x="9379" y="5227"/>
                  </a:lnTo>
                  <a:lnTo>
                    <a:pt x="9354" y="5301"/>
                  </a:lnTo>
                  <a:lnTo>
                    <a:pt x="9281" y="5423"/>
                  </a:lnTo>
                  <a:lnTo>
                    <a:pt x="9159" y="5520"/>
                  </a:lnTo>
                  <a:lnTo>
                    <a:pt x="9086" y="5545"/>
                  </a:lnTo>
                  <a:lnTo>
                    <a:pt x="8915" y="5545"/>
                  </a:lnTo>
                  <a:lnTo>
                    <a:pt x="8842" y="5520"/>
                  </a:lnTo>
                  <a:lnTo>
                    <a:pt x="8719" y="5423"/>
                  </a:lnTo>
                  <a:lnTo>
                    <a:pt x="8646" y="5301"/>
                  </a:lnTo>
                  <a:lnTo>
                    <a:pt x="8622" y="5227"/>
                  </a:lnTo>
                  <a:lnTo>
                    <a:pt x="8597" y="5154"/>
                  </a:lnTo>
                  <a:lnTo>
                    <a:pt x="8622" y="5081"/>
                  </a:lnTo>
                  <a:lnTo>
                    <a:pt x="8646" y="5007"/>
                  </a:lnTo>
                  <a:lnTo>
                    <a:pt x="8719" y="4885"/>
                  </a:lnTo>
                  <a:lnTo>
                    <a:pt x="8842" y="4788"/>
                  </a:lnTo>
                  <a:lnTo>
                    <a:pt x="8915" y="4763"/>
                  </a:lnTo>
                  <a:close/>
                  <a:moveTo>
                    <a:pt x="2540" y="11309"/>
                  </a:moveTo>
                  <a:lnTo>
                    <a:pt x="2760" y="11675"/>
                  </a:lnTo>
                  <a:lnTo>
                    <a:pt x="3029" y="12041"/>
                  </a:lnTo>
                  <a:lnTo>
                    <a:pt x="3298" y="12408"/>
                  </a:lnTo>
                  <a:lnTo>
                    <a:pt x="3615" y="12750"/>
                  </a:lnTo>
                  <a:lnTo>
                    <a:pt x="3908" y="12994"/>
                  </a:lnTo>
                  <a:lnTo>
                    <a:pt x="4177" y="13238"/>
                  </a:lnTo>
                  <a:lnTo>
                    <a:pt x="3762" y="13482"/>
                  </a:lnTo>
                  <a:lnTo>
                    <a:pt x="3371" y="13678"/>
                  </a:lnTo>
                  <a:lnTo>
                    <a:pt x="3029" y="13824"/>
                  </a:lnTo>
                  <a:lnTo>
                    <a:pt x="2687" y="13922"/>
                  </a:lnTo>
                  <a:lnTo>
                    <a:pt x="2418" y="13995"/>
                  </a:lnTo>
                  <a:lnTo>
                    <a:pt x="2174" y="13995"/>
                  </a:lnTo>
                  <a:lnTo>
                    <a:pt x="2076" y="13971"/>
                  </a:lnTo>
                  <a:lnTo>
                    <a:pt x="1979" y="13946"/>
                  </a:lnTo>
                  <a:lnTo>
                    <a:pt x="1905" y="13897"/>
                  </a:lnTo>
                  <a:lnTo>
                    <a:pt x="1832" y="13849"/>
                  </a:lnTo>
                  <a:lnTo>
                    <a:pt x="1759" y="13775"/>
                  </a:lnTo>
                  <a:lnTo>
                    <a:pt x="1734" y="13678"/>
                  </a:lnTo>
                  <a:lnTo>
                    <a:pt x="1686" y="13580"/>
                  </a:lnTo>
                  <a:lnTo>
                    <a:pt x="1686" y="13482"/>
                  </a:lnTo>
                  <a:lnTo>
                    <a:pt x="1686" y="13214"/>
                  </a:lnTo>
                  <a:lnTo>
                    <a:pt x="1759" y="12921"/>
                  </a:lnTo>
                  <a:lnTo>
                    <a:pt x="1881" y="12554"/>
                  </a:lnTo>
                  <a:lnTo>
                    <a:pt x="2052" y="12188"/>
                  </a:lnTo>
                  <a:lnTo>
                    <a:pt x="2272" y="11748"/>
                  </a:lnTo>
                  <a:lnTo>
                    <a:pt x="2540" y="11309"/>
                  </a:lnTo>
                  <a:close/>
                  <a:moveTo>
                    <a:pt x="15362" y="1"/>
                  </a:moveTo>
                  <a:lnTo>
                    <a:pt x="15094" y="25"/>
                  </a:lnTo>
                  <a:lnTo>
                    <a:pt x="14801" y="74"/>
                  </a:lnTo>
                  <a:lnTo>
                    <a:pt x="14483" y="172"/>
                  </a:lnTo>
                  <a:lnTo>
                    <a:pt x="14141" y="294"/>
                  </a:lnTo>
                  <a:lnTo>
                    <a:pt x="13775" y="440"/>
                  </a:lnTo>
                  <a:lnTo>
                    <a:pt x="13384" y="611"/>
                  </a:lnTo>
                  <a:lnTo>
                    <a:pt x="12993" y="831"/>
                  </a:lnTo>
                  <a:lnTo>
                    <a:pt x="12578" y="1051"/>
                  </a:lnTo>
                  <a:lnTo>
                    <a:pt x="11699" y="1613"/>
                  </a:lnTo>
                  <a:lnTo>
                    <a:pt x="10747" y="2272"/>
                  </a:lnTo>
                  <a:lnTo>
                    <a:pt x="10307" y="2101"/>
                  </a:lnTo>
                  <a:lnTo>
                    <a:pt x="9843" y="1955"/>
                  </a:lnTo>
                  <a:lnTo>
                    <a:pt x="9379" y="1857"/>
                  </a:lnTo>
                  <a:lnTo>
                    <a:pt x="8915" y="1784"/>
                  </a:lnTo>
                  <a:lnTo>
                    <a:pt x="8451" y="1735"/>
                  </a:lnTo>
                  <a:lnTo>
                    <a:pt x="7962" y="1735"/>
                  </a:lnTo>
                  <a:lnTo>
                    <a:pt x="7498" y="1784"/>
                  </a:lnTo>
                  <a:lnTo>
                    <a:pt x="7034" y="1832"/>
                  </a:lnTo>
                  <a:lnTo>
                    <a:pt x="6570" y="1930"/>
                  </a:lnTo>
                  <a:lnTo>
                    <a:pt x="6106" y="2077"/>
                  </a:lnTo>
                  <a:lnTo>
                    <a:pt x="5667" y="2248"/>
                  </a:lnTo>
                  <a:lnTo>
                    <a:pt x="5227" y="2443"/>
                  </a:lnTo>
                  <a:lnTo>
                    <a:pt x="4787" y="2687"/>
                  </a:lnTo>
                  <a:lnTo>
                    <a:pt x="4397" y="2980"/>
                  </a:lnTo>
                  <a:lnTo>
                    <a:pt x="4006" y="3273"/>
                  </a:lnTo>
                  <a:lnTo>
                    <a:pt x="3615" y="3615"/>
                  </a:lnTo>
                  <a:lnTo>
                    <a:pt x="3273" y="4006"/>
                  </a:lnTo>
                  <a:lnTo>
                    <a:pt x="2980" y="4397"/>
                  </a:lnTo>
                  <a:lnTo>
                    <a:pt x="2687" y="4788"/>
                  </a:lnTo>
                  <a:lnTo>
                    <a:pt x="2443" y="5227"/>
                  </a:lnTo>
                  <a:lnTo>
                    <a:pt x="2247" y="5667"/>
                  </a:lnTo>
                  <a:lnTo>
                    <a:pt x="2076" y="6107"/>
                  </a:lnTo>
                  <a:lnTo>
                    <a:pt x="1930" y="6571"/>
                  </a:lnTo>
                  <a:lnTo>
                    <a:pt x="1832" y="7035"/>
                  </a:lnTo>
                  <a:lnTo>
                    <a:pt x="1783" y="7499"/>
                  </a:lnTo>
                  <a:lnTo>
                    <a:pt x="1734" y="7963"/>
                  </a:lnTo>
                  <a:lnTo>
                    <a:pt x="1734" y="8451"/>
                  </a:lnTo>
                  <a:lnTo>
                    <a:pt x="1783" y="8915"/>
                  </a:lnTo>
                  <a:lnTo>
                    <a:pt x="1857" y="9379"/>
                  </a:lnTo>
                  <a:lnTo>
                    <a:pt x="1954" y="9843"/>
                  </a:lnTo>
                  <a:lnTo>
                    <a:pt x="2101" y="10307"/>
                  </a:lnTo>
                  <a:lnTo>
                    <a:pt x="2272" y="10747"/>
                  </a:lnTo>
                  <a:lnTo>
                    <a:pt x="1612" y="11699"/>
                  </a:lnTo>
                  <a:lnTo>
                    <a:pt x="1051" y="12579"/>
                  </a:lnTo>
                  <a:lnTo>
                    <a:pt x="831" y="12994"/>
                  </a:lnTo>
                  <a:lnTo>
                    <a:pt x="611" y="13385"/>
                  </a:lnTo>
                  <a:lnTo>
                    <a:pt x="440" y="13775"/>
                  </a:lnTo>
                  <a:lnTo>
                    <a:pt x="293" y="14142"/>
                  </a:lnTo>
                  <a:lnTo>
                    <a:pt x="171" y="14484"/>
                  </a:lnTo>
                  <a:lnTo>
                    <a:pt x="74" y="14801"/>
                  </a:lnTo>
                  <a:lnTo>
                    <a:pt x="25" y="15094"/>
                  </a:lnTo>
                  <a:lnTo>
                    <a:pt x="0" y="15363"/>
                  </a:lnTo>
                  <a:lnTo>
                    <a:pt x="0" y="15583"/>
                  </a:lnTo>
                  <a:lnTo>
                    <a:pt x="49" y="15802"/>
                  </a:lnTo>
                  <a:lnTo>
                    <a:pt x="123" y="15973"/>
                  </a:lnTo>
                  <a:lnTo>
                    <a:pt x="245" y="16120"/>
                  </a:lnTo>
                  <a:lnTo>
                    <a:pt x="342" y="16218"/>
                  </a:lnTo>
                  <a:lnTo>
                    <a:pt x="489" y="16291"/>
                  </a:lnTo>
                  <a:lnTo>
                    <a:pt x="635" y="16340"/>
                  </a:lnTo>
                  <a:lnTo>
                    <a:pt x="806" y="16364"/>
                  </a:lnTo>
                  <a:lnTo>
                    <a:pt x="1173" y="16364"/>
                  </a:lnTo>
                  <a:lnTo>
                    <a:pt x="1393" y="16315"/>
                  </a:lnTo>
                  <a:lnTo>
                    <a:pt x="1637" y="16267"/>
                  </a:lnTo>
                  <a:lnTo>
                    <a:pt x="2150" y="16120"/>
                  </a:lnTo>
                  <a:lnTo>
                    <a:pt x="2711" y="15876"/>
                  </a:lnTo>
                  <a:lnTo>
                    <a:pt x="3322" y="15583"/>
                  </a:lnTo>
                  <a:lnTo>
                    <a:pt x="3957" y="15192"/>
                  </a:lnTo>
                  <a:lnTo>
                    <a:pt x="4665" y="14752"/>
                  </a:lnTo>
                  <a:lnTo>
                    <a:pt x="5373" y="14264"/>
                  </a:lnTo>
                  <a:lnTo>
                    <a:pt x="6131" y="13702"/>
                  </a:lnTo>
                  <a:lnTo>
                    <a:pt x="6912" y="13092"/>
                  </a:lnTo>
                  <a:lnTo>
                    <a:pt x="7718" y="12432"/>
                  </a:lnTo>
                  <a:lnTo>
                    <a:pt x="8524" y="11724"/>
                  </a:lnTo>
                  <a:lnTo>
                    <a:pt x="9330" y="10967"/>
                  </a:lnTo>
                  <a:lnTo>
                    <a:pt x="10160" y="10161"/>
                  </a:lnTo>
                  <a:lnTo>
                    <a:pt x="10966" y="9330"/>
                  </a:lnTo>
                  <a:lnTo>
                    <a:pt x="11723" y="8524"/>
                  </a:lnTo>
                  <a:lnTo>
                    <a:pt x="12432" y="7718"/>
                  </a:lnTo>
                  <a:lnTo>
                    <a:pt x="13091" y="6912"/>
                  </a:lnTo>
                  <a:lnTo>
                    <a:pt x="13702" y="6131"/>
                  </a:lnTo>
                  <a:lnTo>
                    <a:pt x="14263" y="5374"/>
                  </a:lnTo>
                  <a:lnTo>
                    <a:pt x="14752" y="4666"/>
                  </a:lnTo>
                  <a:lnTo>
                    <a:pt x="15192" y="3957"/>
                  </a:lnTo>
                  <a:lnTo>
                    <a:pt x="15582" y="3322"/>
                  </a:lnTo>
                  <a:lnTo>
                    <a:pt x="15875" y="2712"/>
                  </a:lnTo>
                  <a:lnTo>
                    <a:pt x="16120" y="2150"/>
                  </a:lnTo>
                  <a:lnTo>
                    <a:pt x="16266" y="1637"/>
                  </a:lnTo>
                  <a:lnTo>
                    <a:pt x="16315" y="1393"/>
                  </a:lnTo>
                  <a:lnTo>
                    <a:pt x="16364" y="1173"/>
                  </a:lnTo>
                  <a:lnTo>
                    <a:pt x="16364" y="978"/>
                  </a:lnTo>
                  <a:lnTo>
                    <a:pt x="16364" y="807"/>
                  </a:lnTo>
                  <a:lnTo>
                    <a:pt x="16339" y="636"/>
                  </a:lnTo>
                  <a:lnTo>
                    <a:pt x="16291" y="489"/>
                  </a:lnTo>
                  <a:lnTo>
                    <a:pt x="16217" y="343"/>
                  </a:lnTo>
                  <a:lnTo>
                    <a:pt x="16120" y="245"/>
                  </a:lnTo>
                  <a:lnTo>
                    <a:pt x="15973" y="123"/>
                  </a:lnTo>
                  <a:lnTo>
                    <a:pt x="15802" y="50"/>
                  </a:lnTo>
                  <a:lnTo>
                    <a:pt x="1558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93" name="Google Shape;893;p47"/>
          <p:cNvGrpSpPr/>
          <p:nvPr/>
        </p:nvGrpSpPr>
        <p:grpSpPr>
          <a:xfrm>
            <a:off x="347223" y="3756667"/>
            <a:ext cx="370599" cy="370620"/>
            <a:chOff x="570875" y="4322250"/>
            <a:chExt cx="443300" cy="443325"/>
          </a:xfrm>
          <a:solidFill>
            <a:schemeClr val="tx1"/>
          </a:solidFill>
        </p:grpSpPr>
        <p:sp>
          <p:nvSpPr>
            <p:cNvPr id="894" name="Google Shape;894;p47"/>
            <p:cNvSpPr/>
            <p:nvPr/>
          </p:nvSpPr>
          <p:spPr>
            <a:xfrm>
              <a:off x="570875" y="4322250"/>
              <a:ext cx="443300" cy="443325"/>
            </a:xfrm>
            <a:custGeom>
              <a:avLst/>
              <a:gdLst/>
              <a:ahLst/>
              <a:cxnLst/>
              <a:rect l="l" t="t" r="r" b="b"/>
              <a:pathLst>
                <a:path w="17732" h="17733" extrusionOk="0">
                  <a:moveTo>
                    <a:pt x="13091" y="2712"/>
                  </a:moveTo>
                  <a:lnTo>
                    <a:pt x="13286" y="2736"/>
                  </a:lnTo>
                  <a:lnTo>
                    <a:pt x="13506" y="2785"/>
                  </a:lnTo>
                  <a:lnTo>
                    <a:pt x="13702" y="2858"/>
                  </a:lnTo>
                  <a:lnTo>
                    <a:pt x="13873" y="2956"/>
                  </a:lnTo>
                  <a:lnTo>
                    <a:pt x="14068" y="3054"/>
                  </a:lnTo>
                  <a:lnTo>
                    <a:pt x="14239" y="3176"/>
                  </a:lnTo>
                  <a:lnTo>
                    <a:pt x="14410" y="3323"/>
                  </a:lnTo>
                  <a:lnTo>
                    <a:pt x="14556" y="3493"/>
                  </a:lnTo>
                  <a:lnTo>
                    <a:pt x="14679" y="3664"/>
                  </a:lnTo>
                  <a:lnTo>
                    <a:pt x="14776" y="3860"/>
                  </a:lnTo>
                  <a:lnTo>
                    <a:pt x="14874" y="4031"/>
                  </a:lnTo>
                  <a:lnTo>
                    <a:pt x="14947" y="4226"/>
                  </a:lnTo>
                  <a:lnTo>
                    <a:pt x="14996" y="4446"/>
                  </a:lnTo>
                  <a:lnTo>
                    <a:pt x="15021" y="4641"/>
                  </a:lnTo>
                  <a:lnTo>
                    <a:pt x="15021" y="4861"/>
                  </a:lnTo>
                  <a:lnTo>
                    <a:pt x="15021" y="5057"/>
                  </a:lnTo>
                  <a:lnTo>
                    <a:pt x="14996" y="5252"/>
                  </a:lnTo>
                  <a:lnTo>
                    <a:pt x="14947" y="5472"/>
                  </a:lnTo>
                  <a:lnTo>
                    <a:pt x="14874" y="5667"/>
                  </a:lnTo>
                  <a:lnTo>
                    <a:pt x="14776" y="5838"/>
                  </a:lnTo>
                  <a:lnTo>
                    <a:pt x="14679" y="6033"/>
                  </a:lnTo>
                  <a:lnTo>
                    <a:pt x="14556" y="6204"/>
                  </a:lnTo>
                  <a:lnTo>
                    <a:pt x="14410" y="6375"/>
                  </a:lnTo>
                  <a:lnTo>
                    <a:pt x="13433" y="7328"/>
                  </a:lnTo>
                  <a:lnTo>
                    <a:pt x="13311" y="7426"/>
                  </a:lnTo>
                  <a:lnTo>
                    <a:pt x="13189" y="7499"/>
                  </a:lnTo>
                  <a:lnTo>
                    <a:pt x="13042" y="7548"/>
                  </a:lnTo>
                  <a:lnTo>
                    <a:pt x="12871" y="7572"/>
                  </a:lnTo>
                  <a:lnTo>
                    <a:pt x="12725" y="7548"/>
                  </a:lnTo>
                  <a:lnTo>
                    <a:pt x="12578" y="7499"/>
                  </a:lnTo>
                  <a:lnTo>
                    <a:pt x="12456" y="7426"/>
                  </a:lnTo>
                  <a:lnTo>
                    <a:pt x="12334" y="7328"/>
                  </a:lnTo>
                  <a:lnTo>
                    <a:pt x="10405" y="5398"/>
                  </a:lnTo>
                  <a:lnTo>
                    <a:pt x="10307" y="5276"/>
                  </a:lnTo>
                  <a:lnTo>
                    <a:pt x="10234" y="5154"/>
                  </a:lnTo>
                  <a:lnTo>
                    <a:pt x="10185" y="5008"/>
                  </a:lnTo>
                  <a:lnTo>
                    <a:pt x="10160" y="4861"/>
                  </a:lnTo>
                  <a:lnTo>
                    <a:pt x="10185" y="4690"/>
                  </a:lnTo>
                  <a:lnTo>
                    <a:pt x="10234" y="4544"/>
                  </a:lnTo>
                  <a:lnTo>
                    <a:pt x="10307" y="4422"/>
                  </a:lnTo>
                  <a:lnTo>
                    <a:pt x="10405" y="4299"/>
                  </a:lnTo>
                  <a:lnTo>
                    <a:pt x="11357" y="3323"/>
                  </a:lnTo>
                  <a:lnTo>
                    <a:pt x="11528" y="3176"/>
                  </a:lnTo>
                  <a:lnTo>
                    <a:pt x="11699" y="3054"/>
                  </a:lnTo>
                  <a:lnTo>
                    <a:pt x="11894" y="2956"/>
                  </a:lnTo>
                  <a:lnTo>
                    <a:pt x="12065" y="2858"/>
                  </a:lnTo>
                  <a:lnTo>
                    <a:pt x="12261" y="2785"/>
                  </a:lnTo>
                  <a:lnTo>
                    <a:pt x="12481" y="2736"/>
                  </a:lnTo>
                  <a:lnTo>
                    <a:pt x="12676" y="2712"/>
                  </a:lnTo>
                  <a:close/>
                  <a:moveTo>
                    <a:pt x="8377" y="8867"/>
                  </a:moveTo>
                  <a:lnTo>
                    <a:pt x="8475" y="8891"/>
                  </a:lnTo>
                  <a:lnTo>
                    <a:pt x="8548" y="8915"/>
                  </a:lnTo>
                  <a:lnTo>
                    <a:pt x="8646" y="8964"/>
                  </a:lnTo>
                  <a:lnTo>
                    <a:pt x="8719" y="9013"/>
                  </a:lnTo>
                  <a:lnTo>
                    <a:pt x="8768" y="9086"/>
                  </a:lnTo>
                  <a:lnTo>
                    <a:pt x="8817" y="9184"/>
                  </a:lnTo>
                  <a:lnTo>
                    <a:pt x="8841" y="9257"/>
                  </a:lnTo>
                  <a:lnTo>
                    <a:pt x="8866" y="9355"/>
                  </a:lnTo>
                  <a:lnTo>
                    <a:pt x="8841" y="9453"/>
                  </a:lnTo>
                  <a:lnTo>
                    <a:pt x="8817" y="9550"/>
                  </a:lnTo>
                  <a:lnTo>
                    <a:pt x="8768" y="9624"/>
                  </a:lnTo>
                  <a:lnTo>
                    <a:pt x="8719" y="9697"/>
                  </a:lnTo>
                  <a:lnTo>
                    <a:pt x="6179" y="12237"/>
                  </a:lnTo>
                  <a:lnTo>
                    <a:pt x="6106" y="12310"/>
                  </a:lnTo>
                  <a:lnTo>
                    <a:pt x="6033" y="12359"/>
                  </a:lnTo>
                  <a:lnTo>
                    <a:pt x="5935" y="12383"/>
                  </a:lnTo>
                  <a:lnTo>
                    <a:pt x="5740" y="12383"/>
                  </a:lnTo>
                  <a:lnTo>
                    <a:pt x="5642" y="12359"/>
                  </a:lnTo>
                  <a:lnTo>
                    <a:pt x="5569" y="12310"/>
                  </a:lnTo>
                  <a:lnTo>
                    <a:pt x="5496" y="12237"/>
                  </a:lnTo>
                  <a:lnTo>
                    <a:pt x="5422" y="12164"/>
                  </a:lnTo>
                  <a:lnTo>
                    <a:pt x="5373" y="12090"/>
                  </a:lnTo>
                  <a:lnTo>
                    <a:pt x="5349" y="11993"/>
                  </a:lnTo>
                  <a:lnTo>
                    <a:pt x="5349" y="11895"/>
                  </a:lnTo>
                  <a:lnTo>
                    <a:pt x="5349" y="11797"/>
                  </a:lnTo>
                  <a:lnTo>
                    <a:pt x="5373" y="11700"/>
                  </a:lnTo>
                  <a:lnTo>
                    <a:pt x="5422" y="11626"/>
                  </a:lnTo>
                  <a:lnTo>
                    <a:pt x="5496" y="11553"/>
                  </a:lnTo>
                  <a:lnTo>
                    <a:pt x="8036" y="9013"/>
                  </a:lnTo>
                  <a:lnTo>
                    <a:pt x="8109" y="8964"/>
                  </a:lnTo>
                  <a:lnTo>
                    <a:pt x="8182" y="8915"/>
                  </a:lnTo>
                  <a:lnTo>
                    <a:pt x="8280" y="8891"/>
                  </a:lnTo>
                  <a:lnTo>
                    <a:pt x="8377" y="8867"/>
                  </a:lnTo>
                  <a:close/>
                  <a:moveTo>
                    <a:pt x="14825" y="1"/>
                  </a:moveTo>
                  <a:lnTo>
                    <a:pt x="14288" y="25"/>
                  </a:lnTo>
                  <a:lnTo>
                    <a:pt x="13751" y="50"/>
                  </a:lnTo>
                  <a:lnTo>
                    <a:pt x="13213" y="123"/>
                  </a:lnTo>
                  <a:lnTo>
                    <a:pt x="12676" y="245"/>
                  </a:lnTo>
                  <a:lnTo>
                    <a:pt x="12163" y="367"/>
                  </a:lnTo>
                  <a:lnTo>
                    <a:pt x="11675" y="538"/>
                  </a:lnTo>
                  <a:lnTo>
                    <a:pt x="11235" y="758"/>
                  </a:lnTo>
                  <a:lnTo>
                    <a:pt x="11015" y="856"/>
                  </a:lnTo>
                  <a:lnTo>
                    <a:pt x="10844" y="1002"/>
                  </a:lnTo>
                  <a:lnTo>
                    <a:pt x="10649" y="1124"/>
                  </a:lnTo>
                  <a:lnTo>
                    <a:pt x="10502" y="1271"/>
                  </a:lnTo>
                  <a:lnTo>
                    <a:pt x="5544" y="6229"/>
                  </a:lnTo>
                  <a:lnTo>
                    <a:pt x="391" y="6229"/>
                  </a:lnTo>
                  <a:lnTo>
                    <a:pt x="245" y="6253"/>
                  </a:lnTo>
                  <a:lnTo>
                    <a:pt x="147" y="6278"/>
                  </a:lnTo>
                  <a:lnTo>
                    <a:pt x="49" y="6327"/>
                  </a:lnTo>
                  <a:lnTo>
                    <a:pt x="0" y="6400"/>
                  </a:lnTo>
                  <a:lnTo>
                    <a:pt x="0" y="6473"/>
                  </a:lnTo>
                  <a:lnTo>
                    <a:pt x="25" y="6571"/>
                  </a:lnTo>
                  <a:lnTo>
                    <a:pt x="74" y="6668"/>
                  </a:lnTo>
                  <a:lnTo>
                    <a:pt x="171" y="6791"/>
                  </a:lnTo>
                  <a:lnTo>
                    <a:pt x="2589" y="9184"/>
                  </a:lnTo>
                  <a:lnTo>
                    <a:pt x="2272" y="9502"/>
                  </a:lnTo>
                  <a:lnTo>
                    <a:pt x="953" y="9746"/>
                  </a:lnTo>
                  <a:lnTo>
                    <a:pt x="806" y="9795"/>
                  </a:lnTo>
                  <a:lnTo>
                    <a:pt x="684" y="9843"/>
                  </a:lnTo>
                  <a:lnTo>
                    <a:pt x="611" y="9941"/>
                  </a:lnTo>
                  <a:lnTo>
                    <a:pt x="562" y="10014"/>
                  </a:lnTo>
                  <a:lnTo>
                    <a:pt x="562" y="10112"/>
                  </a:lnTo>
                  <a:lnTo>
                    <a:pt x="586" y="10234"/>
                  </a:lnTo>
                  <a:lnTo>
                    <a:pt x="635" y="10332"/>
                  </a:lnTo>
                  <a:lnTo>
                    <a:pt x="733" y="10454"/>
                  </a:lnTo>
                  <a:lnTo>
                    <a:pt x="7278" y="16999"/>
                  </a:lnTo>
                  <a:lnTo>
                    <a:pt x="7401" y="17097"/>
                  </a:lnTo>
                  <a:lnTo>
                    <a:pt x="7498" y="17146"/>
                  </a:lnTo>
                  <a:lnTo>
                    <a:pt x="7620" y="17170"/>
                  </a:lnTo>
                  <a:lnTo>
                    <a:pt x="7718" y="17170"/>
                  </a:lnTo>
                  <a:lnTo>
                    <a:pt x="7791" y="17122"/>
                  </a:lnTo>
                  <a:lnTo>
                    <a:pt x="7889" y="17048"/>
                  </a:lnTo>
                  <a:lnTo>
                    <a:pt x="7938" y="16926"/>
                  </a:lnTo>
                  <a:lnTo>
                    <a:pt x="7987" y="16780"/>
                  </a:lnTo>
                  <a:lnTo>
                    <a:pt x="8231" y="15461"/>
                  </a:lnTo>
                  <a:lnTo>
                    <a:pt x="8548" y="15143"/>
                  </a:lnTo>
                  <a:lnTo>
                    <a:pt x="10942" y="17561"/>
                  </a:lnTo>
                  <a:lnTo>
                    <a:pt x="11064" y="17659"/>
                  </a:lnTo>
                  <a:lnTo>
                    <a:pt x="11162" y="17708"/>
                  </a:lnTo>
                  <a:lnTo>
                    <a:pt x="11259" y="17732"/>
                  </a:lnTo>
                  <a:lnTo>
                    <a:pt x="11333" y="17732"/>
                  </a:lnTo>
                  <a:lnTo>
                    <a:pt x="11406" y="17683"/>
                  </a:lnTo>
                  <a:lnTo>
                    <a:pt x="11455" y="17586"/>
                  </a:lnTo>
                  <a:lnTo>
                    <a:pt x="11479" y="17488"/>
                  </a:lnTo>
                  <a:lnTo>
                    <a:pt x="11504" y="17341"/>
                  </a:lnTo>
                  <a:lnTo>
                    <a:pt x="11504" y="12188"/>
                  </a:lnTo>
                  <a:lnTo>
                    <a:pt x="16461" y="7230"/>
                  </a:lnTo>
                  <a:lnTo>
                    <a:pt x="16608" y="7084"/>
                  </a:lnTo>
                  <a:lnTo>
                    <a:pt x="16730" y="6888"/>
                  </a:lnTo>
                  <a:lnTo>
                    <a:pt x="16877" y="6693"/>
                  </a:lnTo>
                  <a:lnTo>
                    <a:pt x="16974" y="6498"/>
                  </a:lnTo>
                  <a:lnTo>
                    <a:pt x="17194" y="6058"/>
                  </a:lnTo>
                  <a:lnTo>
                    <a:pt x="17365" y="5569"/>
                  </a:lnTo>
                  <a:lnTo>
                    <a:pt x="17487" y="5057"/>
                  </a:lnTo>
                  <a:lnTo>
                    <a:pt x="17609" y="4519"/>
                  </a:lnTo>
                  <a:lnTo>
                    <a:pt x="17683" y="3982"/>
                  </a:lnTo>
                  <a:lnTo>
                    <a:pt x="17707" y="3445"/>
                  </a:lnTo>
                  <a:lnTo>
                    <a:pt x="17731" y="2907"/>
                  </a:lnTo>
                  <a:lnTo>
                    <a:pt x="17731" y="2419"/>
                  </a:lnTo>
                  <a:lnTo>
                    <a:pt x="17707" y="1955"/>
                  </a:lnTo>
                  <a:lnTo>
                    <a:pt x="17658" y="1515"/>
                  </a:lnTo>
                  <a:lnTo>
                    <a:pt x="17585" y="1149"/>
                  </a:lnTo>
                  <a:lnTo>
                    <a:pt x="17512" y="831"/>
                  </a:lnTo>
                  <a:lnTo>
                    <a:pt x="17414" y="587"/>
                  </a:lnTo>
                  <a:lnTo>
                    <a:pt x="17341" y="489"/>
                  </a:lnTo>
                  <a:lnTo>
                    <a:pt x="17292" y="441"/>
                  </a:lnTo>
                  <a:lnTo>
                    <a:pt x="17243" y="392"/>
                  </a:lnTo>
                  <a:lnTo>
                    <a:pt x="17145" y="318"/>
                  </a:lnTo>
                  <a:lnTo>
                    <a:pt x="16901" y="221"/>
                  </a:lnTo>
                  <a:lnTo>
                    <a:pt x="16584" y="148"/>
                  </a:lnTo>
                  <a:lnTo>
                    <a:pt x="16217" y="74"/>
                  </a:lnTo>
                  <a:lnTo>
                    <a:pt x="15778" y="25"/>
                  </a:lnTo>
                  <a:lnTo>
                    <a:pt x="1531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5" name="Google Shape;895;p47"/>
            <p:cNvSpPr/>
            <p:nvPr/>
          </p:nvSpPr>
          <p:spPr>
            <a:xfrm>
              <a:off x="597725" y="4665400"/>
              <a:ext cx="73300" cy="73300"/>
            </a:xfrm>
            <a:custGeom>
              <a:avLst/>
              <a:gdLst/>
              <a:ahLst/>
              <a:cxnLst/>
              <a:rect l="l" t="t" r="r" b="b"/>
              <a:pathLst>
                <a:path w="2932" h="2932" extrusionOk="0">
                  <a:moveTo>
                    <a:pt x="2028" y="1"/>
                  </a:moveTo>
                  <a:lnTo>
                    <a:pt x="1857" y="25"/>
                  </a:lnTo>
                  <a:lnTo>
                    <a:pt x="1686" y="74"/>
                  </a:lnTo>
                  <a:lnTo>
                    <a:pt x="1515" y="147"/>
                  </a:lnTo>
                  <a:lnTo>
                    <a:pt x="1369" y="269"/>
                  </a:lnTo>
                  <a:lnTo>
                    <a:pt x="1222" y="489"/>
                  </a:lnTo>
                  <a:lnTo>
                    <a:pt x="1002" y="831"/>
                  </a:lnTo>
                  <a:lnTo>
                    <a:pt x="563" y="1735"/>
                  </a:lnTo>
                  <a:lnTo>
                    <a:pt x="172" y="2565"/>
                  </a:lnTo>
                  <a:lnTo>
                    <a:pt x="1" y="2932"/>
                  </a:lnTo>
                  <a:lnTo>
                    <a:pt x="1" y="2932"/>
                  </a:lnTo>
                  <a:lnTo>
                    <a:pt x="367" y="2761"/>
                  </a:lnTo>
                  <a:lnTo>
                    <a:pt x="1198" y="2370"/>
                  </a:lnTo>
                  <a:lnTo>
                    <a:pt x="2101" y="1930"/>
                  </a:lnTo>
                  <a:lnTo>
                    <a:pt x="2443" y="1710"/>
                  </a:lnTo>
                  <a:lnTo>
                    <a:pt x="2663" y="1564"/>
                  </a:lnTo>
                  <a:lnTo>
                    <a:pt x="2785" y="1417"/>
                  </a:lnTo>
                  <a:lnTo>
                    <a:pt x="2858" y="1246"/>
                  </a:lnTo>
                  <a:lnTo>
                    <a:pt x="2907" y="1075"/>
                  </a:lnTo>
                  <a:lnTo>
                    <a:pt x="2932" y="904"/>
                  </a:lnTo>
                  <a:lnTo>
                    <a:pt x="2907" y="733"/>
                  </a:lnTo>
                  <a:lnTo>
                    <a:pt x="2858" y="562"/>
                  </a:lnTo>
                  <a:lnTo>
                    <a:pt x="2785" y="416"/>
                  </a:lnTo>
                  <a:lnTo>
                    <a:pt x="2663" y="269"/>
                  </a:lnTo>
                  <a:lnTo>
                    <a:pt x="2517" y="147"/>
                  </a:lnTo>
                  <a:lnTo>
                    <a:pt x="2370" y="74"/>
                  </a:lnTo>
                  <a:lnTo>
                    <a:pt x="2199" y="25"/>
                  </a:lnTo>
                  <a:lnTo>
                    <a:pt x="202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6" name="Google Shape;896;p47"/>
            <p:cNvSpPr/>
            <p:nvPr/>
          </p:nvSpPr>
          <p:spPr>
            <a:xfrm>
              <a:off x="654525" y="4708150"/>
              <a:ext cx="47025" cy="47025"/>
            </a:xfrm>
            <a:custGeom>
              <a:avLst/>
              <a:gdLst/>
              <a:ahLst/>
              <a:cxnLst/>
              <a:rect l="l" t="t" r="r" b="b"/>
              <a:pathLst>
                <a:path w="1881" h="1881" extrusionOk="0">
                  <a:moveTo>
                    <a:pt x="1124" y="0"/>
                  </a:moveTo>
                  <a:lnTo>
                    <a:pt x="977" y="25"/>
                  </a:lnTo>
                  <a:lnTo>
                    <a:pt x="831" y="74"/>
                  </a:lnTo>
                  <a:lnTo>
                    <a:pt x="709" y="147"/>
                  </a:lnTo>
                  <a:lnTo>
                    <a:pt x="586" y="245"/>
                  </a:lnTo>
                  <a:lnTo>
                    <a:pt x="464" y="391"/>
                  </a:lnTo>
                  <a:lnTo>
                    <a:pt x="367" y="611"/>
                  </a:lnTo>
                  <a:lnTo>
                    <a:pt x="269" y="880"/>
                  </a:lnTo>
                  <a:lnTo>
                    <a:pt x="171" y="1173"/>
                  </a:lnTo>
                  <a:lnTo>
                    <a:pt x="49" y="1686"/>
                  </a:lnTo>
                  <a:lnTo>
                    <a:pt x="0" y="1881"/>
                  </a:lnTo>
                  <a:lnTo>
                    <a:pt x="0" y="1881"/>
                  </a:lnTo>
                  <a:lnTo>
                    <a:pt x="220" y="1857"/>
                  </a:lnTo>
                  <a:lnTo>
                    <a:pt x="733" y="1710"/>
                  </a:lnTo>
                  <a:lnTo>
                    <a:pt x="1002" y="1637"/>
                  </a:lnTo>
                  <a:lnTo>
                    <a:pt x="1270" y="1539"/>
                  </a:lnTo>
                  <a:lnTo>
                    <a:pt x="1515" y="1417"/>
                  </a:lnTo>
                  <a:lnTo>
                    <a:pt x="1661" y="1319"/>
                  </a:lnTo>
                  <a:lnTo>
                    <a:pt x="1759" y="1197"/>
                  </a:lnTo>
                  <a:lnTo>
                    <a:pt x="1832" y="1051"/>
                  </a:lnTo>
                  <a:lnTo>
                    <a:pt x="1881" y="928"/>
                  </a:lnTo>
                  <a:lnTo>
                    <a:pt x="1881" y="782"/>
                  </a:lnTo>
                  <a:lnTo>
                    <a:pt x="1881" y="635"/>
                  </a:lnTo>
                  <a:lnTo>
                    <a:pt x="1832" y="489"/>
                  </a:lnTo>
                  <a:lnTo>
                    <a:pt x="1759" y="367"/>
                  </a:lnTo>
                  <a:lnTo>
                    <a:pt x="1661" y="245"/>
                  </a:lnTo>
                  <a:lnTo>
                    <a:pt x="1539" y="147"/>
                  </a:lnTo>
                  <a:lnTo>
                    <a:pt x="1417" y="74"/>
                  </a:lnTo>
                  <a:lnTo>
                    <a:pt x="1270" y="25"/>
                  </a:lnTo>
                  <a:lnTo>
                    <a:pt x="1124"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7" name="Google Shape;897;p47"/>
            <p:cNvSpPr/>
            <p:nvPr/>
          </p:nvSpPr>
          <p:spPr>
            <a:xfrm>
              <a:off x="581250" y="4634875"/>
              <a:ext cx="47050" cy="47050"/>
            </a:xfrm>
            <a:custGeom>
              <a:avLst/>
              <a:gdLst/>
              <a:ahLst/>
              <a:cxnLst/>
              <a:rect l="l" t="t" r="r" b="b"/>
              <a:pathLst>
                <a:path w="1882" h="1882" extrusionOk="0">
                  <a:moveTo>
                    <a:pt x="953" y="1"/>
                  </a:moveTo>
                  <a:lnTo>
                    <a:pt x="831" y="49"/>
                  </a:lnTo>
                  <a:lnTo>
                    <a:pt x="684" y="123"/>
                  </a:lnTo>
                  <a:lnTo>
                    <a:pt x="562" y="220"/>
                  </a:lnTo>
                  <a:lnTo>
                    <a:pt x="465" y="367"/>
                  </a:lnTo>
                  <a:lnTo>
                    <a:pt x="342" y="611"/>
                  </a:lnTo>
                  <a:lnTo>
                    <a:pt x="245" y="880"/>
                  </a:lnTo>
                  <a:lnTo>
                    <a:pt x="171" y="1148"/>
                  </a:lnTo>
                  <a:lnTo>
                    <a:pt x="25" y="1661"/>
                  </a:lnTo>
                  <a:lnTo>
                    <a:pt x="1" y="1881"/>
                  </a:lnTo>
                  <a:lnTo>
                    <a:pt x="196" y="1832"/>
                  </a:lnTo>
                  <a:lnTo>
                    <a:pt x="709" y="1710"/>
                  </a:lnTo>
                  <a:lnTo>
                    <a:pt x="1002" y="1613"/>
                  </a:lnTo>
                  <a:lnTo>
                    <a:pt x="1271" y="1515"/>
                  </a:lnTo>
                  <a:lnTo>
                    <a:pt x="1490" y="1417"/>
                  </a:lnTo>
                  <a:lnTo>
                    <a:pt x="1637" y="1295"/>
                  </a:lnTo>
                  <a:lnTo>
                    <a:pt x="1735" y="1173"/>
                  </a:lnTo>
                  <a:lnTo>
                    <a:pt x="1808" y="1051"/>
                  </a:lnTo>
                  <a:lnTo>
                    <a:pt x="1857" y="904"/>
                  </a:lnTo>
                  <a:lnTo>
                    <a:pt x="1881" y="758"/>
                  </a:lnTo>
                  <a:lnTo>
                    <a:pt x="1857" y="611"/>
                  </a:lnTo>
                  <a:lnTo>
                    <a:pt x="1808" y="465"/>
                  </a:lnTo>
                  <a:lnTo>
                    <a:pt x="1735" y="343"/>
                  </a:lnTo>
                  <a:lnTo>
                    <a:pt x="1637" y="220"/>
                  </a:lnTo>
                  <a:lnTo>
                    <a:pt x="1515" y="123"/>
                  </a:lnTo>
                  <a:lnTo>
                    <a:pt x="1393" y="49"/>
                  </a:lnTo>
                  <a:lnTo>
                    <a:pt x="1246"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898" name="Google Shape;898;p47"/>
          <p:cNvSpPr/>
          <p:nvPr/>
        </p:nvSpPr>
        <p:spPr>
          <a:xfrm>
            <a:off x="895469" y="3828789"/>
            <a:ext cx="401238" cy="226661"/>
          </a:xfrm>
          <a:custGeom>
            <a:avLst/>
            <a:gdLst/>
            <a:ahLst/>
            <a:cxnLst/>
            <a:rect l="l" t="t" r="r" b="b"/>
            <a:pathLst>
              <a:path w="19198" h="10845" extrusionOk="0">
                <a:moveTo>
                  <a:pt x="7572" y="1"/>
                </a:moveTo>
                <a:lnTo>
                  <a:pt x="7108" y="25"/>
                </a:lnTo>
                <a:lnTo>
                  <a:pt x="6668" y="98"/>
                </a:lnTo>
                <a:lnTo>
                  <a:pt x="6229" y="196"/>
                </a:lnTo>
                <a:lnTo>
                  <a:pt x="5813" y="343"/>
                </a:lnTo>
                <a:lnTo>
                  <a:pt x="5423" y="538"/>
                </a:lnTo>
                <a:lnTo>
                  <a:pt x="5056" y="758"/>
                </a:lnTo>
                <a:lnTo>
                  <a:pt x="4714" y="1026"/>
                </a:lnTo>
                <a:lnTo>
                  <a:pt x="4397" y="1319"/>
                </a:lnTo>
                <a:lnTo>
                  <a:pt x="4104" y="1637"/>
                </a:lnTo>
                <a:lnTo>
                  <a:pt x="3835" y="1979"/>
                </a:lnTo>
                <a:lnTo>
                  <a:pt x="3615" y="2345"/>
                </a:lnTo>
                <a:lnTo>
                  <a:pt x="3420" y="2736"/>
                </a:lnTo>
                <a:lnTo>
                  <a:pt x="3273" y="3151"/>
                </a:lnTo>
                <a:lnTo>
                  <a:pt x="3151" y="3591"/>
                </a:lnTo>
                <a:lnTo>
                  <a:pt x="3102" y="4030"/>
                </a:lnTo>
                <a:lnTo>
                  <a:pt x="3078" y="4494"/>
                </a:lnTo>
                <a:lnTo>
                  <a:pt x="3078" y="4788"/>
                </a:lnTo>
                <a:lnTo>
                  <a:pt x="2712" y="4788"/>
                </a:lnTo>
                <a:lnTo>
                  <a:pt x="2419" y="4836"/>
                </a:lnTo>
                <a:lnTo>
                  <a:pt x="2125" y="4910"/>
                </a:lnTo>
                <a:lnTo>
                  <a:pt x="1832" y="5032"/>
                </a:lnTo>
                <a:lnTo>
                  <a:pt x="1588" y="5154"/>
                </a:lnTo>
                <a:lnTo>
                  <a:pt x="1320" y="5300"/>
                </a:lnTo>
                <a:lnTo>
                  <a:pt x="1100" y="5471"/>
                </a:lnTo>
                <a:lnTo>
                  <a:pt x="880" y="5667"/>
                </a:lnTo>
                <a:lnTo>
                  <a:pt x="685" y="5887"/>
                </a:lnTo>
                <a:lnTo>
                  <a:pt x="514" y="6131"/>
                </a:lnTo>
                <a:lnTo>
                  <a:pt x="367" y="6375"/>
                </a:lnTo>
                <a:lnTo>
                  <a:pt x="220" y="6644"/>
                </a:lnTo>
                <a:lnTo>
                  <a:pt x="123" y="6912"/>
                </a:lnTo>
                <a:lnTo>
                  <a:pt x="50" y="7205"/>
                </a:lnTo>
                <a:lnTo>
                  <a:pt x="1" y="7499"/>
                </a:lnTo>
                <a:lnTo>
                  <a:pt x="1" y="7816"/>
                </a:lnTo>
                <a:lnTo>
                  <a:pt x="1" y="8134"/>
                </a:lnTo>
                <a:lnTo>
                  <a:pt x="50" y="8427"/>
                </a:lnTo>
                <a:lnTo>
                  <a:pt x="123" y="8720"/>
                </a:lnTo>
                <a:lnTo>
                  <a:pt x="220" y="8988"/>
                </a:lnTo>
                <a:lnTo>
                  <a:pt x="367" y="9257"/>
                </a:lnTo>
                <a:lnTo>
                  <a:pt x="514" y="9501"/>
                </a:lnTo>
                <a:lnTo>
                  <a:pt x="685" y="9745"/>
                </a:lnTo>
                <a:lnTo>
                  <a:pt x="880" y="9965"/>
                </a:lnTo>
                <a:lnTo>
                  <a:pt x="1100" y="10161"/>
                </a:lnTo>
                <a:lnTo>
                  <a:pt x="1320" y="10332"/>
                </a:lnTo>
                <a:lnTo>
                  <a:pt x="1588" y="10478"/>
                </a:lnTo>
                <a:lnTo>
                  <a:pt x="1832" y="10600"/>
                </a:lnTo>
                <a:lnTo>
                  <a:pt x="2125" y="10722"/>
                </a:lnTo>
                <a:lnTo>
                  <a:pt x="2419" y="10796"/>
                </a:lnTo>
                <a:lnTo>
                  <a:pt x="2712" y="10844"/>
                </a:lnTo>
                <a:lnTo>
                  <a:pt x="16486" y="10844"/>
                </a:lnTo>
                <a:lnTo>
                  <a:pt x="16779" y="10796"/>
                </a:lnTo>
                <a:lnTo>
                  <a:pt x="17072" y="10722"/>
                </a:lnTo>
                <a:lnTo>
                  <a:pt x="17365" y="10600"/>
                </a:lnTo>
                <a:lnTo>
                  <a:pt x="17610" y="10478"/>
                </a:lnTo>
                <a:lnTo>
                  <a:pt x="17878" y="10332"/>
                </a:lnTo>
                <a:lnTo>
                  <a:pt x="18098" y="10161"/>
                </a:lnTo>
                <a:lnTo>
                  <a:pt x="18318" y="9965"/>
                </a:lnTo>
                <a:lnTo>
                  <a:pt x="18513" y="9745"/>
                </a:lnTo>
                <a:lnTo>
                  <a:pt x="18684" y="9501"/>
                </a:lnTo>
                <a:lnTo>
                  <a:pt x="18831" y="9257"/>
                </a:lnTo>
                <a:lnTo>
                  <a:pt x="18977" y="8988"/>
                </a:lnTo>
                <a:lnTo>
                  <a:pt x="19075" y="8720"/>
                </a:lnTo>
                <a:lnTo>
                  <a:pt x="19148" y="8427"/>
                </a:lnTo>
                <a:lnTo>
                  <a:pt x="19197" y="8134"/>
                </a:lnTo>
                <a:lnTo>
                  <a:pt x="19197" y="7816"/>
                </a:lnTo>
                <a:lnTo>
                  <a:pt x="19197" y="7499"/>
                </a:lnTo>
                <a:lnTo>
                  <a:pt x="19148" y="7205"/>
                </a:lnTo>
                <a:lnTo>
                  <a:pt x="19075" y="6912"/>
                </a:lnTo>
                <a:lnTo>
                  <a:pt x="18977" y="6644"/>
                </a:lnTo>
                <a:lnTo>
                  <a:pt x="18831" y="6375"/>
                </a:lnTo>
                <a:lnTo>
                  <a:pt x="18684" y="6131"/>
                </a:lnTo>
                <a:lnTo>
                  <a:pt x="18513" y="5887"/>
                </a:lnTo>
                <a:lnTo>
                  <a:pt x="18318" y="5667"/>
                </a:lnTo>
                <a:lnTo>
                  <a:pt x="18098" y="5471"/>
                </a:lnTo>
                <a:lnTo>
                  <a:pt x="17878" y="5300"/>
                </a:lnTo>
                <a:lnTo>
                  <a:pt x="17610" y="5154"/>
                </a:lnTo>
                <a:lnTo>
                  <a:pt x="17365" y="5032"/>
                </a:lnTo>
                <a:lnTo>
                  <a:pt x="17072" y="4910"/>
                </a:lnTo>
                <a:lnTo>
                  <a:pt x="16779" y="4836"/>
                </a:lnTo>
                <a:lnTo>
                  <a:pt x="16486" y="4788"/>
                </a:lnTo>
                <a:lnTo>
                  <a:pt x="15412" y="4788"/>
                </a:lnTo>
                <a:lnTo>
                  <a:pt x="15436" y="4494"/>
                </a:lnTo>
                <a:lnTo>
                  <a:pt x="15412" y="4201"/>
                </a:lnTo>
                <a:lnTo>
                  <a:pt x="15387" y="3933"/>
                </a:lnTo>
                <a:lnTo>
                  <a:pt x="15314" y="3664"/>
                </a:lnTo>
                <a:lnTo>
                  <a:pt x="15216" y="3420"/>
                </a:lnTo>
                <a:lnTo>
                  <a:pt x="15094" y="3176"/>
                </a:lnTo>
                <a:lnTo>
                  <a:pt x="14972" y="2956"/>
                </a:lnTo>
                <a:lnTo>
                  <a:pt x="14801" y="2736"/>
                </a:lnTo>
                <a:lnTo>
                  <a:pt x="14630" y="2541"/>
                </a:lnTo>
                <a:lnTo>
                  <a:pt x="14435" y="2370"/>
                </a:lnTo>
                <a:lnTo>
                  <a:pt x="14215" y="2199"/>
                </a:lnTo>
                <a:lnTo>
                  <a:pt x="13995" y="2077"/>
                </a:lnTo>
                <a:lnTo>
                  <a:pt x="13751" y="1954"/>
                </a:lnTo>
                <a:lnTo>
                  <a:pt x="13507" y="1857"/>
                </a:lnTo>
                <a:lnTo>
                  <a:pt x="13238" y="1784"/>
                </a:lnTo>
                <a:lnTo>
                  <a:pt x="12969" y="1759"/>
                </a:lnTo>
                <a:lnTo>
                  <a:pt x="12676" y="1735"/>
                </a:lnTo>
                <a:lnTo>
                  <a:pt x="12334" y="1759"/>
                </a:lnTo>
                <a:lnTo>
                  <a:pt x="11992" y="1832"/>
                </a:lnTo>
                <a:lnTo>
                  <a:pt x="11650" y="1930"/>
                </a:lnTo>
                <a:lnTo>
                  <a:pt x="11357" y="2077"/>
                </a:lnTo>
                <a:lnTo>
                  <a:pt x="11186" y="1857"/>
                </a:lnTo>
                <a:lnTo>
                  <a:pt x="11015" y="1637"/>
                </a:lnTo>
                <a:lnTo>
                  <a:pt x="10844" y="1417"/>
                </a:lnTo>
                <a:lnTo>
                  <a:pt x="10649" y="1222"/>
                </a:lnTo>
                <a:lnTo>
                  <a:pt x="10454" y="1051"/>
                </a:lnTo>
                <a:lnTo>
                  <a:pt x="10234" y="880"/>
                </a:lnTo>
                <a:lnTo>
                  <a:pt x="9990" y="709"/>
                </a:lnTo>
                <a:lnTo>
                  <a:pt x="9745" y="562"/>
                </a:lnTo>
                <a:lnTo>
                  <a:pt x="9501" y="440"/>
                </a:lnTo>
                <a:lnTo>
                  <a:pt x="9257" y="318"/>
                </a:lnTo>
                <a:lnTo>
                  <a:pt x="8988" y="220"/>
                </a:lnTo>
                <a:lnTo>
                  <a:pt x="8720" y="147"/>
                </a:lnTo>
                <a:lnTo>
                  <a:pt x="8427" y="74"/>
                </a:lnTo>
                <a:lnTo>
                  <a:pt x="8158" y="25"/>
                </a:lnTo>
                <a:lnTo>
                  <a:pt x="7865"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899" name="Google Shape;899;p47"/>
          <p:cNvGrpSpPr/>
          <p:nvPr/>
        </p:nvGrpSpPr>
        <p:grpSpPr>
          <a:xfrm>
            <a:off x="1524812" y="3729120"/>
            <a:ext cx="269526" cy="425712"/>
            <a:chOff x="1979475" y="4289300"/>
            <a:chExt cx="322400" cy="509225"/>
          </a:xfrm>
          <a:solidFill>
            <a:schemeClr val="tx1"/>
          </a:solidFill>
        </p:grpSpPr>
        <p:sp>
          <p:nvSpPr>
            <p:cNvPr id="900" name="Google Shape;900;p47"/>
            <p:cNvSpPr/>
            <p:nvPr/>
          </p:nvSpPr>
          <p:spPr>
            <a:xfrm>
              <a:off x="2187075" y="4509100"/>
              <a:ext cx="114800" cy="114800"/>
            </a:xfrm>
            <a:custGeom>
              <a:avLst/>
              <a:gdLst/>
              <a:ahLst/>
              <a:cxnLst/>
              <a:rect l="l" t="t" r="r" b="b"/>
              <a:pathLst>
                <a:path w="4592" h="4592" extrusionOk="0">
                  <a:moveTo>
                    <a:pt x="4396" y="0"/>
                  </a:moveTo>
                  <a:lnTo>
                    <a:pt x="3981" y="49"/>
                  </a:lnTo>
                  <a:lnTo>
                    <a:pt x="3419" y="171"/>
                  </a:lnTo>
                  <a:lnTo>
                    <a:pt x="2784" y="367"/>
                  </a:lnTo>
                  <a:lnTo>
                    <a:pt x="2100" y="587"/>
                  </a:lnTo>
                  <a:lnTo>
                    <a:pt x="1465" y="831"/>
                  </a:lnTo>
                  <a:lnTo>
                    <a:pt x="1172" y="953"/>
                  </a:lnTo>
                  <a:lnTo>
                    <a:pt x="928" y="1099"/>
                  </a:lnTo>
                  <a:lnTo>
                    <a:pt x="708" y="1246"/>
                  </a:lnTo>
                  <a:lnTo>
                    <a:pt x="562" y="1368"/>
                  </a:lnTo>
                  <a:lnTo>
                    <a:pt x="440" y="1515"/>
                  </a:lnTo>
                  <a:lnTo>
                    <a:pt x="318" y="1637"/>
                  </a:lnTo>
                  <a:lnTo>
                    <a:pt x="244" y="1808"/>
                  </a:lnTo>
                  <a:lnTo>
                    <a:pt x="171" y="1954"/>
                  </a:lnTo>
                  <a:lnTo>
                    <a:pt x="98" y="2101"/>
                  </a:lnTo>
                  <a:lnTo>
                    <a:pt x="49" y="2272"/>
                  </a:lnTo>
                  <a:lnTo>
                    <a:pt x="25" y="2443"/>
                  </a:lnTo>
                  <a:lnTo>
                    <a:pt x="0" y="2589"/>
                  </a:lnTo>
                  <a:lnTo>
                    <a:pt x="0" y="2760"/>
                  </a:lnTo>
                  <a:lnTo>
                    <a:pt x="25" y="2931"/>
                  </a:lnTo>
                  <a:lnTo>
                    <a:pt x="49" y="3102"/>
                  </a:lnTo>
                  <a:lnTo>
                    <a:pt x="98" y="3273"/>
                  </a:lnTo>
                  <a:lnTo>
                    <a:pt x="147" y="3420"/>
                  </a:lnTo>
                  <a:lnTo>
                    <a:pt x="220" y="3566"/>
                  </a:lnTo>
                  <a:lnTo>
                    <a:pt x="318" y="3737"/>
                  </a:lnTo>
                  <a:lnTo>
                    <a:pt x="415" y="3859"/>
                  </a:lnTo>
                  <a:lnTo>
                    <a:pt x="2418" y="1857"/>
                  </a:lnTo>
                  <a:lnTo>
                    <a:pt x="2491" y="1808"/>
                  </a:lnTo>
                  <a:lnTo>
                    <a:pt x="2638" y="1808"/>
                  </a:lnTo>
                  <a:lnTo>
                    <a:pt x="2711" y="1857"/>
                  </a:lnTo>
                  <a:lnTo>
                    <a:pt x="2760" y="1930"/>
                  </a:lnTo>
                  <a:lnTo>
                    <a:pt x="2784" y="2028"/>
                  </a:lnTo>
                  <a:lnTo>
                    <a:pt x="2760" y="2101"/>
                  </a:lnTo>
                  <a:lnTo>
                    <a:pt x="2711" y="2174"/>
                  </a:lnTo>
                  <a:lnTo>
                    <a:pt x="708" y="4177"/>
                  </a:lnTo>
                  <a:lnTo>
                    <a:pt x="855" y="4274"/>
                  </a:lnTo>
                  <a:lnTo>
                    <a:pt x="1001" y="4372"/>
                  </a:lnTo>
                  <a:lnTo>
                    <a:pt x="1172" y="4445"/>
                  </a:lnTo>
                  <a:lnTo>
                    <a:pt x="1319" y="4494"/>
                  </a:lnTo>
                  <a:lnTo>
                    <a:pt x="1490" y="4543"/>
                  </a:lnTo>
                  <a:lnTo>
                    <a:pt x="1661" y="4568"/>
                  </a:lnTo>
                  <a:lnTo>
                    <a:pt x="1807" y="4592"/>
                  </a:lnTo>
                  <a:lnTo>
                    <a:pt x="1978" y="4568"/>
                  </a:lnTo>
                  <a:lnTo>
                    <a:pt x="2149" y="4568"/>
                  </a:lnTo>
                  <a:lnTo>
                    <a:pt x="2320" y="4543"/>
                  </a:lnTo>
                  <a:lnTo>
                    <a:pt x="2491" y="4494"/>
                  </a:lnTo>
                  <a:lnTo>
                    <a:pt x="2638" y="4421"/>
                  </a:lnTo>
                  <a:lnTo>
                    <a:pt x="2784" y="4348"/>
                  </a:lnTo>
                  <a:lnTo>
                    <a:pt x="2931" y="4250"/>
                  </a:lnTo>
                  <a:lnTo>
                    <a:pt x="3077" y="4152"/>
                  </a:lnTo>
                  <a:lnTo>
                    <a:pt x="3200" y="4030"/>
                  </a:lnTo>
                  <a:lnTo>
                    <a:pt x="3346" y="3859"/>
                  </a:lnTo>
                  <a:lnTo>
                    <a:pt x="3493" y="3664"/>
                  </a:lnTo>
                  <a:lnTo>
                    <a:pt x="3615" y="3395"/>
                  </a:lnTo>
                  <a:lnTo>
                    <a:pt x="3761" y="3127"/>
                  </a:lnTo>
                  <a:lnTo>
                    <a:pt x="4005" y="2467"/>
                  </a:lnTo>
                  <a:lnTo>
                    <a:pt x="4225" y="1808"/>
                  </a:lnTo>
                  <a:lnTo>
                    <a:pt x="4421" y="1148"/>
                  </a:lnTo>
                  <a:lnTo>
                    <a:pt x="4543" y="611"/>
                  </a:lnTo>
                  <a:lnTo>
                    <a:pt x="4592" y="196"/>
                  </a:lnTo>
                  <a:lnTo>
                    <a:pt x="4592" y="74"/>
                  </a:lnTo>
                  <a:lnTo>
                    <a:pt x="456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1" name="Google Shape;901;p47"/>
            <p:cNvSpPr/>
            <p:nvPr/>
          </p:nvSpPr>
          <p:spPr>
            <a:xfrm>
              <a:off x="1979475" y="4542675"/>
              <a:ext cx="156925" cy="156950"/>
            </a:xfrm>
            <a:custGeom>
              <a:avLst/>
              <a:gdLst/>
              <a:ahLst/>
              <a:cxnLst/>
              <a:rect l="l" t="t" r="r" b="b"/>
              <a:pathLst>
                <a:path w="6277" h="6278" extrusionOk="0">
                  <a:moveTo>
                    <a:pt x="122" y="1"/>
                  </a:moveTo>
                  <a:lnTo>
                    <a:pt x="25" y="25"/>
                  </a:lnTo>
                  <a:lnTo>
                    <a:pt x="0" y="123"/>
                  </a:lnTo>
                  <a:lnTo>
                    <a:pt x="0" y="294"/>
                  </a:lnTo>
                  <a:lnTo>
                    <a:pt x="25" y="538"/>
                  </a:lnTo>
                  <a:lnTo>
                    <a:pt x="74" y="856"/>
                  </a:lnTo>
                  <a:lnTo>
                    <a:pt x="244" y="1613"/>
                  </a:lnTo>
                  <a:lnTo>
                    <a:pt x="489" y="2492"/>
                  </a:lnTo>
                  <a:lnTo>
                    <a:pt x="806" y="3420"/>
                  </a:lnTo>
                  <a:lnTo>
                    <a:pt x="977" y="3860"/>
                  </a:lnTo>
                  <a:lnTo>
                    <a:pt x="1148" y="4275"/>
                  </a:lnTo>
                  <a:lnTo>
                    <a:pt x="1319" y="4666"/>
                  </a:lnTo>
                  <a:lnTo>
                    <a:pt x="1514" y="5007"/>
                  </a:lnTo>
                  <a:lnTo>
                    <a:pt x="1710" y="5301"/>
                  </a:lnTo>
                  <a:lnTo>
                    <a:pt x="1905" y="5520"/>
                  </a:lnTo>
                  <a:lnTo>
                    <a:pt x="2076" y="5691"/>
                  </a:lnTo>
                  <a:lnTo>
                    <a:pt x="2272" y="5838"/>
                  </a:lnTo>
                  <a:lnTo>
                    <a:pt x="2467" y="5960"/>
                  </a:lnTo>
                  <a:lnTo>
                    <a:pt x="2687" y="6058"/>
                  </a:lnTo>
                  <a:lnTo>
                    <a:pt x="2907" y="6155"/>
                  </a:lnTo>
                  <a:lnTo>
                    <a:pt x="3126" y="6204"/>
                  </a:lnTo>
                  <a:lnTo>
                    <a:pt x="3371" y="6253"/>
                  </a:lnTo>
                  <a:lnTo>
                    <a:pt x="3590" y="6277"/>
                  </a:lnTo>
                  <a:lnTo>
                    <a:pt x="3835" y="6277"/>
                  </a:lnTo>
                  <a:lnTo>
                    <a:pt x="4054" y="6253"/>
                  </a:lnTo>
                  <a:lnTo>
                    <a:pt x="4299" y="6204"/>
                  </a:lnTo>
                  <a:lnTo>
                    <a:pt x="4519" y="6155"/>
                  </a:lnTo>
                  <a:lnTo>
                    <a:pt x="4738" y="6058"/>
                  </a:lnTo>
                  <a:lnTo>
                    <a:pt x="4958" y="5960"/>
                  </a:lnTo>
                  <a:lnTo>
                    <a:pt x="5154" y="5838"/>
                  </a:lnTo>
                  <a:lnTo>
                    <a:pt x="5349" y="5691"/>
                  </a:lnTo>
                  <a:lnTo>
                    <a:pt x="2003" y="2345"/>
                  </a:lnTo>
                  <a:lnTo>
                    <a:pt x="1954" y="2272"/>
                  </a:lnTo>
                  <a:lnTo>
                    <a:pt x="1954" y="2174"/>
                  </a:lnTo>
                  <a:lnTo>
                    <a:pt x="1954" y="2101"/>
                  </a:lnTo>
                  <a:lnTo>
                    <a:pt x="2003" y="2003"/>
                  </a:lnTo>
                  <a:lnTo>
                    <a:pt x="2101" y="1955"/>
                  </a:lnTo>
                  <a:lnTo>
                    <a:pt x="2272" y="1955"/>
                  </a:lnTo>
                  <a:lnTo>
                    <a:pt x="2345" y="2003"/>
                  </a:lnTo>
                  <a:lnTo>
                    <a:pt x="5691" y="5349"/>
                  </a:lnTo>
                  <a:lnTo>
                    <a:pt x="5837" y="5154"/>
                  </a:lnTo>
                  <a:lnTo>
                    <a:pt x="5959" y="4959"/>
                  </a:lnTo>
                  <a:lnTo>
                    <a:pt x="6057" y="4739"/>
                  </a:lnTo>
                  <a:lnTo>
                    <a:pt x="6155" y="4519"/>
                  </a:lnTo>
                  <a:lnTo>
                    <a:pt x="6204" y="4299"/>
                  </a:lnTo>
                  <a:lnTo>
                    <a:pt x="6253" y="4055"/>
                  </a:lnTo>
                  <a:lnTo>
                    <a:pt x="6277" y="3835"/>
                  </a:lnTo>
                  <a:lnTo>
                    <a:pt x="6277" y="3591"/>
                  </a:lnTo>
                  <a:lnTo>
                    <a:pt x="6253" y="3371"/>
                  </a:lnTo>
                  <a:lnTo>
                    <a:pt x="6204" y="3127"/>
                  </a:lnTo>
                  <a:lnTo>
                    <a:pt x="6155" y="2907"/>
                  </a:lnTo>
                  <a:lnTo>
                    <a:pt x="6057" y="2687"/>
                  </a:lnTo>
                  <a:lnTo>
                    <a:pt x="5959" y="2467"/>
                  </a:lnTo>
                  <a:lnTo>
                    <a:pt x="5837" y="2272"/>
                  </a:lnTo>
                  <a:lnTo>
                    <a:pt x="5691" y="2077"/>
                  </a:lnTo>
                  <a:lnTo>
                    <a:pt x="5520" y="1906"/>
                  </a:lnTo>
                  <a:lnTo>
                    <a:pt x="5300" y="1710"/>
                  </a:lnTo>
                  <a:lnTo>
                    <a:pt x="5007" y="1515"/>
                  </a:lnTo>
                  <a:lnTo>
                    <a:pt x="4665" y="1320"/>
                  </a:lnTo>
                  <a:lnTo>
                    <a:pt x="4274" y="1149"/>
                  </a:lnTo>
                  <a:lnTo>
                    <a:pt x="3859" y="978"/>
                  </a:lnTo>
                  <a:lnTo>
                    <a:pt x="3419" y="807"/>
                  </a:lnTo>
                  <a:lnTo>
                    <a:pt x="2491" y="489"/>
                  </a:lnTo>
                  <a:lnTo>
                    <a:pt x="1612" y="245"/>
                  </a:lnTo>
                  <a:lnTo>
                    <a:pt x="855" y="74"/>
                  </a:lnTo>
                  <a:lnTo>
                    <a:pt x="538" y="25"/>
                  </a:lnTo>
                  <a:lnTo>
                    <a:pt x="293"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2" name="Google Shape;902;p47"/>
            <p:cNvSpPr/>
            <p:nvPr/>
          </p:nvSpPr>
          <p:spPr>
            <a:xfrm>
              <a:off x="2041125" y="4289300"/>
              <a:ext cx="240000" cy="509225"/>
            </a:xfrm>
            <a:custGeom>
              <a:avLst/>
              <a:gdLst/>
              <a:ahLst/>
              <a:cxnLst/>
              <a:rect l="l" t="t" r="r" b="b"/>
              <a:pathLst>
                <a:path w="9600" h="20369" extrusionOk="0">
                  <a:moveTo>
                    <a:pt x="4788" y="3664"/>
                  </a:moveTo>
                  <a:lnTo>
                    <a:pt x="5032" y="3688"/>
                  </a:lnTo>
                  <a:lnTo>
                    <a:pt x="5228" y="3761"/>
                  </a:lnTo>
                  <a:lnTo>
                    <a:pt x="5423" y="3859"/>
                  </a:lnTo>
                  <a:lnTo>
                    <a:pt x="5594" y="3981"/>
                  </a:lnTo>
                  <a:lnTo>
                    <a:pt x="5716" y="4152"/>
                  </a:lnTo>
                  <a:lnTo>
                    <a:pt x="5838" y="4347"/>
                  </a:lnTo>
                  <a:lnTo>
                    <a:pt x="5887" y="4567"/>
                  </a:lnTo>
                  <a:lnTo>
                    <a:pt x="5911" y="4787"/>
                  </a:lnTo>
                  <a:lnTo>
                    <a:pt x="5887" y="5007"/>
                  </a:lnTo>
                  <a:lnTo>
                    <a:pt x="5838" y="5227"/>
                  </a:lnTo>
                  <a:lnTo>
                    <a:pt x="5716" y="5422"/>
                  </a:lnTo>
                  <a:lnTo>
                    <a:pt x="5594" y="5569"/>
                  </a:lnTo>
                  <a:lnTo>
                    <a:pt x="5423" y="5715"/>
                  </a:lnTo>
                  <a:lnTo>
                    <a:pt x="5228" y="5813"/>
                  </a:lnTo>
                  <a:lnTo>
                    <a:pt x="5032" y="5886"/>
                  </a:lnTo>
                  <a:lnTo>
                    <a:pt x="4788" y="5911"/>
                  </a:lnTo>
                  <a:lnTo>
                    <a:pt x="4568" y="5886"/>
                  </a:lnTo>
                  <a:lnTo>
                    <a:pt x="4348" y="5813"/>
                  </a:lnTo>
                  <a:lnTo>
                    <a:pt x="4177" y="5715"/>
                  </a:lnTo>
                  <a:lnTo>
                    <a:pt x="4006" y="5569"/>
                  </a:lnTo>
                  <a:lnTo>
                    <a:pt x="3860" y="5422"/>
                  </a:lnTo>
                  <a:lnTo>
                    <a:pt x="3762" y="5227"/>
                  </a:lnTo>
                  <a:lnTo>
                    <a:pt x="3689" y="5007"/>
                  </a:lnTo>
                  <a:lnTo>
                    <a:pt x="3664" y="4787"/>
                  </a:lnTo>
                  <a:lnTo>
                    <a:pt x="3689" y="4567"/>
                  </a:lnTo>
                  <a:lnTo>
                    <a:pt x="3762" y="4347"/>
                  </a:lnTo>
                  <a:lnTo>
                    <a:pt x="3860" y="4152"/>
                  </a:lnTo>
                  <a:lnTo>
                    <a:pt x="4006" y="3981"/>
                  </a:lnTo>
                  <a:lnTo>
                    <a:pt x="4177" y="3859"/>
                  </a:lnTo>
                  <a:lnTo>
                    <a:pt x="4348" y="3761"/>
                  </a:lnTo>
                  <a:lnTo>
                    <a:pt x="4568" y="3688"/>
                  </a:lnTo>
                  <a:lnTo>
                    <a:pt x="4788" y="3664"/>
                  </a:lnTo>
                  <a:close/>
                  <a:moveTo>
                    <a:pt x="4568" y="0"/>
                  </a:moveTo>
                  <a:lnTo>
                    <a:pt x="4348" y="49"/>
                  </a:lnTo>
                  <a:lnTo>
                    <a:pt x="4153" y="122"/>
                  </a:lnTo>
                  <a:lnTo>
                    <a:pt x="3933" y="220"/>
                  </a:lnTo>
                  <a:lnTo>
                    <a:pt x="3738" y="342"/>
                  </a:lnTo>
                  <a:lnTo>
                    <a:pt x="3542" y="489"/>
                  </a:lnTo>
                  <a:lnTo>
                    <a:pt x="3347" y="684"/>
                  </a:lnTo>
                  <a:lnTo>
                    <a:pt x="3176" y="904"/>
                  </a:lnTo>
                  <a:lnTo>
                    <a:pt x="2907" y="855"/>
                  </a:lnTo>
                  <a:lnTo>
                    <a:pt x="2663" y="855"/>
                  </a:lnTo>
                  <a:lnTo>
                    <a:pt x="2394" y="904"/>
                  </a:lnTo>
                  <a:lnTo>
                    <a:pt x="2175" y="953"/>
                  </a:lnTo>
                  <a:lnTo>
                    <a:pt x="1955" y="1026"/>
                  </a:lnTo>
                  <a:lnTo>
                    <a:pt x="1759" y="1124"/>
                  </a:lnTo>
                  <a:lnTo>
                    <a:pt x="1564" y="1246"/>
                  </a:lnTo>
                  <a:lnTo>
                    <a:pt x="1393" y="1392"/>
                  </a:lnTo>
                  <a:lnTo>
                    <a:pt x="1271" y="1563"/>
                  </a:lnTo>
                  <a:lnTo>
                    <a:pt x="1124" y="1734"/>
                  </a:lnTo>
                  <a:lnTo>
                    <a:pt x="1027" y="1930"/>
                  </a:lnTo>
                  <a:lnTo>
                    <a:pt x="953" y="2149"/>
                  </a:lnTo>
                  <a:lnTo>
                    <a:pt x="905" y="2394"/>
                  </a:lnTo>
                  <a:lnTo>
                    <a:pt x="880" y="2638"/>
                  </a:lnTo>
                  <a:lnTo>
                    <a:pt x="880" y="2906"/>
                  </a:lnTo>
                  <a:lnTo>
                    <a:pt x="905" y="3175"/>
                  </a:lnTo>
                  <a:lnTo>
                    <a:pt x="685" y="3346"/>
                  </a:lnTo>
                  <a:lnTo>
                    <a:pt x="514" y="3517"/>
                  </a:lnTo>
                  <a:lnTo>
                    <a:pt x="343" y="3712"/>
                  </a:lnTo>
                  <a:lnTo>
                    <a:pt x="221" y="3932"/>
                  </a:lnTo>
                  <a:lnTo>
                    <a:pt x="123" y="4128"/>
                  </a:lnTo>
                  <a:lnTo>
                    <a:pt x="50" y="4347"/>
                  </a:lnTo>
                  <a:lnTo>
                    <a:pt x="25" y="4567"/>
                  </a:lnTo>
                  <a:lnTo>
                    <a:pt x="1" y="4787"/>
                  </a:lnTo>
                  <a:lnTo>
                    <a:pt x="25" y="5007"/>
                  </a:lnTo>
                  <a:lnTo>
                    <a:pt x="50" y="5227"/>
                  </a:lnTo>
                  <a:lnTo>
                    <a:pt x="123" y="5422"/>
                  </a:lnTo>
                  <a:lnTo>
                    <a:pt x="221" y="5642"/>
                  </a:lnTo>
                  <a:lnTo>
                    <a:pt x="343" y="5837"/>
                  </a:lnTo>
                  <a:lnTo>
                    <a:pt x="514" y="6033"/>
                  </a:lnTo>
                  <a:lnTo>
                    <a:pt x="685" y="6228"/>
                  </a:lnTo>
                  <a:lnTo>
                    <a:pt x="905" y="6399"/>
                  </a:lnTo>
                  <a:lnTo>
                    <a:pt x="880" y="6668"/>
                  </a:lnTo>
                  <a:lnTo>
                    <a:pt x="880" y="6936"/>
                  </a:lnTo>
                  <a:lnTo>
                    <a:pt x="905" y="7181"/>
                  </a:lnTo>
                  <a:lnTo>
                    <a:pt x="953" y="7400"/>
                  </a:lnTo>
                  <a:lnTo>
                    <a:pt x="1027" y="7620"/>
                  </a:lnTo>
                  <a:lnTo>
                    <a:pt x="1124" y="7816"/>
                  </a:lnTo>
                  <a:lnTo>
                    <a:pt x="1271" y="8011"/>
                  </a:lnTo>
                  <a:lnTo>
                    <a:pt x="1393" y="8182"/>
                  </a:lnTo>
                  <a:lnTo>
                    <a:pt x="1564" y="8328"/>
                  </a:lnTo>
                  <a:lnTo>
                    <a:pt x="1759" y="8451"/>
                  </a:lnTo>
                  <a:lnTo>
                    <a:pt x="1955" y="8548"/>
                  </a:lnTo>
                  <a:lnTo>
                    <a:pt x="2175" y="8621"/>
                  </a:lnTo>
                  <a:lnTo>
                    <a:pt x="2394" y="8670"/>
                  </a:lnTo>
                  <a:lnTo>
                    <a:pt x="2663" y="8695"/>
                  </a:lnTo>
                  <a:lnTo>
                    <a:pt x="2907" y="8695"/>
                  </a:lnTo>
                  <a:lnTo>
                    <a:pt x="3176" y="8670"/>
                  </a:lnTo>
                  <a:lnTo>
                    <a:pt x="3420" y="8939"/>
                  </a:lnTo>
                  <a:lnTo>
                    <a:pt x="3664" y="9159"/>
                  </a:lnTo>
                  <a:lnTo>
                    <a:pt x="3933" y="9354"/>
                  </a:lnTo>
                  <a:lnTo>
                    <a:pt x="4202" y="9476"/>
                  </a:lnTo>
                  <a:lnTo>
                    <a:pt x="4202" y="19783"/>
                  </a:lnTo>
                  <a:lnTo>
                    <a:pt x="4226" y="19905"/>
                  </a:lnTo>
                  <a:lnTo>
                    <a:pt x="4251" y="20027"/>
                  </a:lnTo>
                  <a:lnTo>
                    <a:pt x="4299" y="20125"/>
                  </a:lnTo>
                  <a:lnTo>
                    <a:pt x="4373" y="20198"/>
                  </a:lnTo>
                  <a:lnTo>
                    <a:pt x="4470" y="20271"/>
                  </a:lnTo>
                  <a:lnTo>
                    <a:pt x="4568" y="20345"/>
                  </a:lnTo>
                  <a:lnTo>
                    <a:pt x="4666" y="20369"/>
                  </a:lnTo>
                  <a:lnTo>
                    <a:pt x="4910" y="20369"/>
                  </a:lnTo>
                  <a:lnTo>
                    <a:pt x="5032" y="20345"/>
                  </a:lnTo>
                  <a:lnTo>
                    <a:pt x="5130" y="20271"/>
                  </a:lnTo>
                  <a:lnTo>
                    <a:pt x="5203" y="20198"/>
                  </a:lnTo>
                  <a:lnTo>
                    <a:pt x="5276" y="20125"/>
                  </a:lnTo>
                  <a:lnTo>
                    <a:pt x="5350" y="20027"/>
                  </a:lnTo>
                  <a:lnTo>
                    <a:pt x="5374" y="19905"/>
                  </a:lnTo>
                  <a:lnTo>
                    <a:pt x="5374" y="19783"/>
                  </a:lnTo>
                  <a:lnTo>
                    <a:pt x="5374" y="9476"/>
                  </a:lnTo>
                  <a:lnTo>
                    <a:pt x="5667" y="9354"/>
                  </a:lnTo>
                  <a:lnTo>
                    <a:pt x="5936" y="9159"/>
                  </a:lnTo>
                  <a:lnTo>
                    <a:pt x="6180" y="8939"/>
                  </a:lnTo>
                  <a:lnTo>
                    <a:pt x="6400" y="8670"/>
                  </a:lnTo>
                  <a:lnTo>
                    <a:pt x="6668" y="8695"/>
                  </a:lnTo>
                  <a:lnTo>
                    <a:pt x="6937" y="8695"/>
                  </a:lnTo>
                  <a:lnTo>
                    <a:pt x="7181" y="8670"/>
                  </a:lnTo>
                  <a:lnTo>
                    <a:pt x="7426" y="8621"/>
                  </a:lnTo>
                  <a:lnTo>
                    <a:pt x="7645" y="8548"/>
                  </a:lnTo>
                  <a:lnTo>
                    <a:pt x="7841" y="8451"/>
                  </a:lnTo>
                  <a:lnTo>
                    <a:pt x="8012" y="8328"/>
                  </a:lnTo>
                  <a:lnTo>
                    <a:pt x="8183" y="8182"/>
                  </a:lnTo>
                  <a:lnTo>
                    <a:pt x="8329" y="8011"/>
                  </a:lnTo>
                  <a:lnTo>
                    <a:pt x="8451" y="7816"/>
                  </a:lnTo>
                  <a:lnTo>
                    <a:pt x="8549" y="7620"/>
                  </a:lnTo>
                  <a:lnTo>
                    <a:pt x="8622" y="7400"/>
                  </a:lnTo>
                  <a:lnTo>
                    <a:pt x="8696" y="7181"/>
                  </a:lnTo>
                  <a:lnTo>
                    <a:pt x="8720" y="6936"/>
                  </a:lnTo>
                  <a:lnTo>
                    <a:pt x="8720" y="6668"/>
                  </a:lnTo>
                  <a:lnTo>
                    <a:pt x="8696" y="6399"/>
                  </a:lnTo>
                  <a:lnTo>
                    <a:pt x="8891" y="6228"/>
                  </a:lnTo>
                  <a:lnTo>
                    <a:pt x="9086" y="6033"/>
                  </a:lnTo>
                  <a:lnTo>
                    <a:pt x="9233" y="5837"/>
                  </a:lnTo>
                  <a:lnTo>
                    <a:pt x="9355" y="5642"/>
                  </a:lnTo>
                  <a:lnTo>
                    <a:pt x="9453" y="5422"/>
                  </a:lnTo>
                  <a:lnTo>
                    <a:pt x="9526" y="5227"/>
                  </a:lnTo>
                  <a:lnTo>
                    <a:pt x="9575" y="5007"/>
                  </a:lnTo>
                  <a:lnTo>
                    <a:pt x="9599" y="4787"/>
                  </a:lnTo>
                  <a:lnTo>
                    <a:pt x="9575" y="4567"/>
                  </a:lnTo>
                  <a:lnTo>
                    <a:pt x="9526" y="4347"/>
                  </a:lnTo>
                  <a:lnTo>
                    <a:pt x="9453" y="4128"/>
                  </a:lnTo>
                  <a:lnTo>
                    <a:pt x="9355" y="3932"/>
                  </a:lnTo>
                  <a:lnTo>
                    <a:pt x="9233" y="3712"/>
                  </a:lnTo>
                  <a:lnTo>
                    <a:pt x="9086" y="3517"/>
                  </a:lnTo>
                  <a:lnTo>
                    <a:pt x="8891" y="3346"/>
                  </a:lnTo>
                  <a:lnTo>
                    <a:pt x="8696" y="3175"/>
                  </a:lnTo>
                  <a:lnTo>
                    <a:pt x="8720" y="2906"/>
                  </a:lnTo>
                  <a:lnTo>
                    <a:pt x="8720" y="2638"/>
                  </a:lnTo>
                  <a:lnTo>
                    <a:pt x="8696" y="2394"/>
                  </a:lnTo>
                  <a:lnTo>
                    <a:pt x="8622" y="2149"/>
                  </a:lnTo>
                  <a:lnTo>
                    <a:pt x="8549" y="1930"/>
                  </a:lnTo>
                  <a:lnTo>
                    <a:pt x="8451" y="1734"/>
                  </a:lnTo>
                  <a:lnTo>
                    <a:pt x="8329" y="1563"/>
                  </a:lnTo>
                  <a:lnTo>
                    <a:pt x="8183" y="1392"/>
                  </a:lnTo>
                  <a:lnTo>
                    <a:pt x="8012" y="1246"/>
                  </a:lnTo>
                  <a:lnTo>
                    <a:pt x="7841" y="1124"/>
                  </a:lnTo>
                  <a:lnTo>
                    <a:pt x="7645" y="1026"/>
                  </a:lnTo>
                  <a:lnTo>
                    <a:pt x="7426" y="953"/>
                  </a:lnTo>
                  <a:lnTo>
                    <a:pt x="7181" y="904"/>
                  </a:lnTo>
                  <a:lnTo>
                    <a:pt x="6937" y="855"/>
                  </a:lnTo>
                  <a:lnTo>
                    <a:pt x="6668" y="855"/>
                  </a:lnTo>
                  <a:lnTo>
                    <a:pt x="6400" y="904"/>
                  </a:lnTo>
                  <a:lnTo>
                    <a:pt x="6229" y="684"/>
                  </a:lnTo>
                  <a:lnTo>
                    <a:pt x="6058" y="489"/>
                  </a:lnTo>
                  <a:lnTo>
                    <a:pt x="5863" y="342"/>
                  </a:lnTo>
                  <a:lnTo>
                    <a:pt x="5643" y="220"/>
                  </a:lnTo>
                  <a:lnTo>
                    <a:pt x="5447" y="122"/>
                  </a:lnTo>
                  <a:lnTo>
                    <a:pt x="5228" y="49"/>
                  </a:lnTo>
                  <a:lnTo>
                    <a:pt x="5008"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3" name="Google Shape;903;p47"/>
          <p:cNvGrpSpPr/>
          <p:nvPr/>
        </p:nvGrpSpPr>
        <p:grpSpPr>
          <a:xfrm>
            <a:off x="2064346" y="3734722"/>
            <a:ext cx="318014" cy="414510"/>
            <a:chOff x="2624850" y="4296000"/>
            <a:chExt cx="380400" cy="495825"/>
          </a:xfrm>
          <a:solidFill>
            <a:schemeClr val="tx1"/>
          </a:solidFill>
        </p:grpSpPr>
        <p:sp>
          <p:nvSpPr>
            <p:cNvPr id="904" name="Google Shape;904;p47"/>
            <p:cNvSpPr/>
            <p:nvPr/>
          </p:nvSpPr>
          <p:spPr>
            <a:xfrm>
              <a:off x="2845875" y="4296000"/>
              <a:ext cx="126425" cy="125800"/>
            </a:xfrm>
            <a:custGeom>
              <a:avLst/>
              <a:gdLst/>
              <a:ahLst/>
              <a:cxnLst/>
              <a:rect l="l" t="t" r="r" b="b"/>
              <a:pathLst>
                <a:path w="5057" h="5032" extrusionOk="0">
                  <a:moveTo>
                    <a:pt x="4812" y="1"/>
                  </a:moveTo>
                  <a:lnTo>
                    <a:pt x="4372" y="74"/>
                  </a:lnTo>
                  <a:lnTo>
                    <a:pt x="3762" y="196"/>
                  </a:lnTo>
                  <a:lnTo>
                    <a:pt x="3053" y="392"/>
                  </a:lnTo>
                  <a:lnTo>
                    <a:pt x="2321" y="636"/>
                  </a:lnTo>
                  <a:lnTo>
                    <a:pt x="1612" y="929"/>
                  </a:lnTo>
                  <a:lnTo>
                    <a:pt x="1295" y="1075"/>
                  </a:lnTo>
                  <a:lnTo>
                    <a:pt x="1026" y="1222"/>
                  </a:lnTo>
                  <a:lnTo>
                    <a:pt x="782" y="1368"/>
                  </a:lnTo>
                  <a:lnTo>
                    <a:pt x="611" y="1515"/>
                  </a:lnTo>
                  <a:lnTo>
                    <a:pt x="489" y="1662"/>
                  </a:lnTo>
                  <a:lnTo>
                    <a:pt x="367" y="1808"/>
                  </a:lnTo>
                  <a:lnTo>
                    <a:pt x="269" y="1979"/>
                  </a:lnTo>
                  <a:lnTo>
                    <a:pt x="172" y="2150"/>
                  </a:lnTo>
                  <a:lnTo>
                    <a:pt x="123" y="2321"/>
                  </a:lnTo>
                  <a:lnTo>
                    <a:pt x="74" y="2492"/>
                  </a:lnTo>
                  <a:lnTo>
                    <a:pt x="25" y="2687"/>
                  </a:lnTo>
                  <a:lnTo>
                    <a:pt x="1" y="2858"/>
                  </a:lnTo>
                  <a:lnTo>
                    <a:pt x="1" y="3054"/>
                  </a:lnTo>
                  <a:lnTo>
                    <a:pt x="25" y="3225"/>
                  </a:lnTo>
                  <a:lnTo>
                    <a:pt x="49" y="3420"/>
                  </a:lnTo>
                  <a:lnTo>
                    <a:pt x="98" y="3591"/>
                  </a:lnTo>
                  <a:lnTo>
                    <a:pt x="172" y="3762"/>
                  </a:lnTo>
                  <a:lnTo>
                    <a:pt x="245" y="3933"/>
                  </a:lnTo>
                  <a:lnTo>
                    <a:pt x="342" y="4104"/>
                  </a:lnTo>
                  <a:lnTo>
                    <a:pt x="440" y="4250"/>
                  </a:lnTo>
                  <a:lnTo>
                    <a:pt x="2638" y="2052"/>
                  </a:lnTo>
                  <a:lnTo>
                    <a:pt x="2736" y="2003"/>
                  </a:lnTo>
                  <a:lnTo>
                    <a:pt x="2809" y="1979"/>
                  </a:lnTo>
                  <a:lnTo>
                    <a:pt x="2907" y="2003"/>
                  </a:lnTo>
                  <a:lnTo>
                    <a:pt x="2980" y="2052"/>
                  </a:lnTo>
                  <a:lnTo>
                    <a:pt x="3029" y="2126"/>
                  </a:lnTo>
                  <a:lnTo>
                    <a:pt x="3053" y="2223"/>
                  </a:lnTo>
                  <a:lnTo>
                    <a:pt x="3029" y="2321"/>
                  </a:lnTo>
                  <a:lnTo>
                    <a:pt x="2980" y="2394"/>
                  </a:lnTo>
                  <a:lnTo>
                    <a:pt x="782" y="4592"/>
                  </a:lnTo>
                  <a:lnTo>
                    <a:pt x="953" y="4690"/>
                  </a:lnTo>
                  <a:lnTo>
                    <a:pt x="1100" y="4788"/>
                  </a:lnTo>
                  <a:lnTo>
                    <a:pt x="1271" y="4885"/>
                  </a:lnTo>
                  <a:lnTo>
                    <a:pt x="1466" y="4934"/>
                  </a:lnTo>
                  <a:lnTo>
                    <a:pt x="1637" y="4983"/>
                  </a:lnTo>
                  <a:lnTo>
                    <a:pt x="1808" y="5008"/>
                  </a:lnTo>
                  <a:lnTo>
                    <a:pt x="2003" y="5032"/>
                  </a:lnTo>
                  <a:lnTo>
                    <a:pt x="2174" y="5032"/>
                  </a:lnTo>
                  <a:lnTo>
                    <a:pt x="2370" y="5008"/>
                  </a:lnTo>
                  <a:lnTo>
                    <a:pt x="2541" y="4983"/>
                  </a:lnTo>
                  <a:lnTo>
                    <a:pt x="2712" y="4934"/>
                  </a:lnTo>
                  <a:lnTo>
                    <a:pt x="2907" y="4861"/>
                  </a:lnTo>
                  <a:lnTo>
                    <a:pt x="3053" y="4788"/>
                  </a:lnTo>
                  <a:lnTo>
                    <a:pt x="3224" y="4690"/>
                  </a:lnTo>
                  <a:lnTo>
                    <a:pt x="3371" y="4568"/>
                  </a:lnTo>
                  <a:lnTo>
                    <a:pt x="3517" y="4421"/>
                  </a:lnTo>
                  <a:lnTo>
                    <a:pt x="3664" y="4250"/>
                  </a:lnTo>
                  <a:lnTo>
                    <a:pt x="3835" y="4006"/>
                  </a:lnTo>
                  <a:lnTo>
                    <a:pt x="3981" y="3738"/>
                  </a:lnTo>
                  <a:lnTo>
                    <a:pt x="4128" y="3420"/>
                  </a:lnTo>
                  <a:lnTo>
                    <a:pt x="4397" y="2736"/>
                  </a:lnTo>
                  <a:lnTo>
                    <a:pt x="4641" y="1979"/>
                  </a:lnTo>
                  <a:lnTo>
                    <a:pt x="4836" y="1271"/>
                  </a:lnTo>
                  <a:lnTo>
                    <a:pt x="4983" y="660"/>
                  </a:lnTo>
                  <a:lnTo>
                    <a:pt x="5032" y="221"/>
                  </a:lnTo>
                  <a:lnTo>
                    <a:pt x="5056" y="98"/>
                  </a:lnTo>
                  <a:lnTo>
                    <a:pt x="5032" y="25"/>
                  </a:lnTo>
                  <a:lnTo>
                    <a:pt x="49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5" name="Google Shape;905;p47"/>
            <p:cNvSpPr/>
            <p:nvPr/>
          </p:nvSpPr>
          <p:spPr>
            <a:xfrm>
              <a:off x="2635850" y="4316150"/>
              <a:ext cx="369400" cy="475675"/>
            </a:xfrm>
            <a:custGeom>
              <a:avLst/>
              <a:gdLst/>
              <a:ahLst/>
              <a:cxnLst/>
              <a:rect l="l" t="t" r="r" b="b"/>
              <a:pathLst>
                <a:path w="14776" h="19027" extrusionOk="0">
                  <a:moveTo>
                    <a:pt x="7400" y="1"/>
                  </a:moveTo>
                  <a:lnTo>
                    <a:pt x="7254" y="25"/>
                  </a:lnTo>
                  <a:lnTo>
                    <a:pt x="7132" y="50"/>
                  </a:lnTo>
                  <a:lnTo>
                    <a:pt x="7034" y="123"/>
                  </a:lnTo>
                  <a:lnTo>
                    <a:pt x="6936" y="196"/>
                  </a:lnTo>
                  <a:lnTo>
                    <a:pt x="6863" y="294"/>
                  </a:lnTo>
                  <a:lnTo>
                    <a:pt x="6790" y="392"/>
                  </a:lnTo>
                  <a:lnTo>
                    <a:pt x="6765" y="514"/>
                  </a:lnTo>
                  <a:lnTo>
                    <a:pt x="6741" y="636"/>
                  </a:lnTo>
                  <a:lnTo>
                    <a:pt x="6741" y="4226"/>
                  </a:lnTo>
                  <a:lnTo>
                    <a:pt x="6887" y="4592"/>
                  </a:lnTo>
                  <a:lnTo>
                    <a:pt x="7009" y="4959"/>
                  </a:lnTo>
                  <a:lnTo>
                    <a:pt x="7058" y="5325"/>
                  </a:lnTo>
                  <a:lnTo>
                    <a:pt x="7083" y="5716"/>
                  </a:lnTo>
                  <a:lnTo>
                    <a:pt x="7058" y="6107"/>
                  </a:lnTo>
                  <a:lnTo>
                    <a:pt x="7009" y="6473"/>
                  </a:lnTo>
                  <a:lnTo>
                    <a:pt x="6887" y="6864"/>
                  </a:lnTo>
                  <a:lnTo>
                    <a:pt x="6741" y="7230"/>
                  </a:lnTo>
                  <a:lnTo>
                    <a:pt x="6741" y="13629"/>
                  </a:lnTo>
                  <a:lnTo>
                    <a:pt x="6203" y="13678"/>
                  </a:lnTo>
                  <a:lnTo>
                    <a:pt x="5666" y="13775"/>
                  </a:lnTo>
                  <a:lnTo>
                    <a:pt x="5153" y="13897"/>
                  </a:lnTo>
                  <a:lnTo>
                    <a:pt x="4640" y="14044"/>
                  </a:lnTo>
                  <a:lnTo>
                    <a:pt x="4152" y="14239"/>
                  </a:lnTo>
                  <a:lnTo>
                    <a:pt x="3688" y="14459"/>
                  </a:lnTo>
                  <a:lnTo>
                    <a:pt x="3224" y="14703"/>
                  </a:lnTo>
                  <a:lnTo>
                    <a:pt x="2784" y="14972"/>
                  </a:lnTo>
                  <a:lnTo>
                    <a:pt x="2369" y="15265"/>
                  </a:lnTo>
                  <a:lnTo>
                    <a:pt x="1954" y="15583"/>
                  </a:lnTo>
                  <a:lnTo>
                    <a:pt x="1588" y="15925"/>
                  </a:lnTo>
                  <a:lnTo>
                    <a:pt x="1221" y="16291"/>
                  </a:lnTo>
                  <a:lnTo>
                    <a:pt x="879" y="16682"/>
                  </a:lnTo>
                  <a:lnTo>
                    <a:pt x="562" y="17097"/>
                  </a:lnTo>
                  <a:lnTo>
                    <a:pt x="269" y="17512"/>
                  </a:lnTo>
                  <a:lnTo>
                    <a:pt x="0" y="17952"/>
                  </a:lnTo>
                  <a:lnTo>
                    <a:pt x="293" y="18074"/>
                  </a:lnTo>
                  <a:lnTo>
                    <a:pt x="611" y="18196"/>
                  </a:lnTo>
                  <a:lnTo>
                    <a:pt x="1319" y="18391"/>
                  </a:lnTo>
                  <a:lnTo>
                    <a:pt x="2125" y="18587"/>
                  </a:lnTo>
                  <a:lnTo>
                    <a:pt x="3053" y="18733"/>
                  </a:lnTo>
                  <a:lnTo>
                    <a:pt x="4030" y="18855"/>
                  </a:lnTo>
                  <a:lnTo>
                    <a:pt x="5104" y="18953"/>
                  </a:lnTo>
                  <a:lnTo>
                    <a:pt x="6228" y="19002"/>
                  </a:lnTo>
                  <a:lnTo>
                    <a:pt x="7376" y="19026"/>
                  </a:lnTo>
                  <a:lnTo>
                    <a:pt x="8548" y="19002"/>
                  </a:lnTo>
                  <a:lnTo>
                    <a:pt x="9672" y="18953"/>
                  </a:lnTo>
                  <a:lnTo>
                    <a:pt x="10746" y="18855"/>
                  </a:lnTo>
                  <a:lnTo>
                    <a:pt x="11723" y="18733"/>
                  </a:lnTo>
                  <a:lnTo>
                    <a:pt x="12651" y="18587"/>
                  </a:lnTo>
                  <a:lnTo>
                    <a:pt x="13457" y="18391"/>
                  </a:lnTo>
                  <a:lnTo>
                    <a:pt x="14165" y="18196"/>
                  </a:lnTo>
                  <a:lnTo>
                    <a:pt x="14483" y="18074"/>
                  </a:lnTo>
                  <a:lnTo>
                    <a:pt x="14776" y="17952"/>
                  </a:lnTo>
                  <a:lnTo>
                    <a:pt x="14507" y="17512"/>
                  </a:lnTo>
                  <a:lnTo>
                    <a:pt x="14214" y="17097"/>
                  </a:lnTo>
                  <a:lnTo>
                    <a:pt x="13897" y="16682"/>
                  </a:lnTo>
                  <a:lnTo>
                    <a:pt x="13555" y="16291"/>
                  </a:lnTo>
                  <a:lnTo>
                    <a:pt x="13188" y="15925"/>
                  </a:lnTo>
                  <a:lnTo>
                    <a:pt x="12822" y="15583"/>
                  </a:lnTo>
                  <a:lnTo>
                    <a:pt x="12407" y="15265"/>
                  </a:lnTo>
                  <a:lnTo>
                    <a:pt x="11992" y="14972"/>
                  </a:lnTo>
                  <a:lnTo>
                    <a:pt x="11552" y="14703"/>
                  </a:lnTo>
                  <a:lnTo>
                    <a:pt x="11088" y="14459"/>
                  </a:lnTo>
                  <a:lnTo>
                    <a:pt x="10624" y="14239"/>
                  </a:lnTo>
                  <a:lnTo>
                    <a:pt x="10136" y="14044"/>
                  </a:lnTo>
                  <a:lnTo>
                    <a:pt x="9623" y="13897"/>
                  </a:lnTo>
                  <a:lnTo>
                    <a:pt x="9110" y="13775"/>
                  </a:lnTo>
                  <a:lnTo>
                    <a:pt x="8573" y="13678"/>
                  </a:lnTo>
                  <a:lnTo>
                    <a:pt x="8035" y="13629"/>
                  </a:lnTo>
                  <a:lnTo>
                    <a:pt x="8035" y="3347"/>
                  </a:lnTo>
                  <a:lnTo>
                    <a:pt x="7913" y="3054"/>
                  </a:lnTo>
                  <a:lnTo>
                    <a:pt x="7840" y="2761"/>
                  </a:lnTo>
                  <a:lnTo>
                    <a:pt x="7791" y="2467"/>
                  </a:lnTo>
                  <a:lnTo>
                    <a:pt x="7767" y="2174"/>
                  </a:lnTo>
                  <a:lnTo>
                    <a:pt x="7791" y="1857"/>
                  </a:lnTo>
                  <a:lnTo>
                    <a:pt x="7840" y="1564"/>
                  </a:lnTo>
                  <a:lnTo>
                    <a:pt x="7913" y="1271"/>
                  </a:lnTo>
                  <a:lnTo>
                    <a:pt x="8035" y="978"/>
                  </a:lnTo>
                  <a:lnTo>
                    <a:pt x="8035" y="636"/>
                  </a:lnTo>
                  <a:lnTo>
                    <a:pt x="8011" y="514"/>
                  </a:lnTo>
                  <a:lnTo>
                    <a:pt x="7986" y="392"/>
                  </a:lnTo>
                  <a:lnTo>
                    <a:pt x="7913" y="294"/>
                  </a:lnTo>
                  <a:lnTo>
                    <a:pt x="7840" y="196"/>
                  </a:lnTo>
                  <a:lnTo>
                    <a:pt x="7742" y="123"/>
                  </a:lnTo>
                  <a:lnTo>
                    <a:pt x="7644" y="50"/>
                  </a:lnTo>
                  <a:lnTo>
                    <a:pt x="7522" y="25"/>
                  </a:lnTo>
                  <a:lnTo>
                    <a:pt x="740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6" name="Google Shape;906;p47"/>
            <p:cNvSpPr/>
            <p:nvPr/>
          </p:nvSpPr>
          <p:spPr>
            <a:xfrm>
              <a:off x="2624850" y="4357675"/>
              <a:ext cx="171600" cy="171600"/>
            </a:xfrm>
            <a:custGeom>
              <a:avLst/>
              <a:gdLst/>
              <a:ahLst/>
              <a:cxnLst/>
              <a:rect l="l" t="t" r="r" b="b"/>
              <a:pathLst>
                <a:path w="6864" h="6864" extrusionOk="0">
                  <a:moveTo>
                    <a:pt x="74" y="1"/>
                  </a:moveTo>
                  <a:lnTo>
                    <a:pt x="25" y="25"/>
                  </a:lnTo>
                  <a:lnTo>
                    <a:pt x="0" y="74"/>
                  </a:lnTo>
                  <a:lnTo>
                    <a:pt x="0" y="123"/>
                  </a:lnTo>
                  <a:lnTo>
                    <a:pt x="0" y="318"/>
                  </a:lnTo>
                  <a:lnTo>
                    <a:pt x="25" y="587"/>
                  </a:lnTo>
                  <a:lnTo>
                    <a:pt x="74" y="929"/>
                  </a:lnTo>
                  <a:lnTo>
                    <a:pt x="269" y="1759"/>
                  </a:lnTo>
                  <a:lnTo>
                    <a:pt x="538" y="2736"/>
                  </a:lnTo>
                  <a:lnTo>
                    <a:pt x="880" y="3737"/>
                  </a:lnTo>
                  <a:lnTo>
                    <a:pt x="1051" y="4226"/>
                  </a:lnTo>
                  <a:lnTo>
                    <a:pt x="1246" y="4690"/>
                  </a:lnTo>
                  <a:lnTo>
                    <a:pt x="1441" y="5105"/>
                  </a:lnTo>
                  <a:lnTo>
                    <a:pt x="1661" y="5496"/>
                  </a:lnTo>
                  <a:lnTo>
                    <a:pt x="1857" y="5813"/>
                  </a:lnTo>
                  <a:lnTo>
                    <a:pt x="2076" y="6057"/>
                  </a:lnTo>
                  <a:lnTo>
                    <a:pt x="2272" y="6228"/>
                  </a:lnTo>
                  <a:lnTo>
                    <a:pt x="2492" y="6399"/>
                  </a:lnTo>
                  <a:lnTo>
                    <a:pt x="2711" y="6521"/>
                  </a:lnTo>
                  <a:lnTo>
                    <a:pt x="2956" y="6644"/>
                  </a:lnTo>
                  <a:lnTo>
                    <a:pt x="3200" y="6741"/>
                  </a:lnTo>
                  <a:lnTo>
                    <a:pt x="3444" y="6815"/>
                  </a:lnTo>
                  <a:lnTo>
                    <a:pt x="3688" y="6863"/>
                  </a:lnTo>
                  <a:lnTo>
                    <a:pt x="4201" y="6863"/>
                  </a:lnTo>
                  <a:lnTo>
                    <a:pt x="4445" y="6839"/>
                  </a:lnTo>
                  <a:lnTo>
                    <a:pt x="4690" y="6815"/>
                  </a:lnTo>
                  <a:lnTo>
                    <a:pt x="4958" y="6741"/>
                  </a:lnTo>
                  <a:lnTo>
                    <a:pt x="5178" y="6644"/>
                  </a:lnTo>
                  <a:lnTo>
                    <a:pt x="5422" y="6521"/>
                  </a:lnTo>
                  <a:lnTo>
                    <a:pt x="5642" y="6399"/>
                  </a:lnTo>
                  <a:lnTo>
                    <a:pt x="5862" y="6228"/>
                  </a:lnTo>
                  <a:lnTo>
                    <a:pt x="2198" y="2565"/>
                  </a:lnTo>
                  <a:lnTo>
                    <a:pt x="2150" y="2492"/>
                  </a:lnTo>
                  <a:lnTo>
                    <a:pt x="2125" y="2394"/>
                  </a:lnTo>
                  <a:lnTo>
                    <a:pt x="2150" y="2296"/>
                  </a:lnTo>
                  <a:lnTo>
                    <a:pt x="2198" y="2199"/>
                  </a:lnTo>
                  <a:lnTo>
                    <a:pt x="2296" y="2150"/>
                  </a:lnTo>
                  <a:lnTo>
                    <a:pt x="2394" y="2125"/>
                  </a:lnTo>
                  <a:lnTo>
                    <a:pt x="2492" y="2150"/>
                  </a:lnTo>
                  <a:lnTo>
                    <a:pt x="2565" y="2199"/>
                  </a:lnTo>
                  <a:lnTo>
                    <a:pt x="6228" y="5862"/>
                  </a:lnTo>
                  <a:lnTo>
                    <a:pt x="6375" y="5642"/>
                  </a:lnTo>
                  <a:lnTo>
                    <a:pt x="6521" y="5422"/>
                  </a:lnTo>
                  <a:lnTo>
                    <a:pt x="6643" y="5203"/>
                  </a:lnTo>
                  <a:lnTo>
                    <a:pt x="6741" y="4958"/>
                  </a:lnTo>
                  <a:lnTo>
                    <a:pt x="6814" y="4714"/>
                  </a:lnTo>
                  <a:lnTo>
                    <a:pt x="6839" y="4446"/>
                  </a:lnTo>
                  <a:lnTo>
                    <a:pt x="6863" y="4201"/>
                  </a:lnTo>
                  <a:lnTo>
                    <a:pt x="6863" y="3933"/>
                  </a:lnTo>
                  <a:lnTo>
                    <a:pt x="6839" y="3688"/>
                  </a:lnTo>
                  <a:lnTo>
                    <a:pt x="6814" y="3444"/>
                  </a:lnTo>
                  <a:lnTo>
                    <a:pt x="6741" y="3200"/>
                  </a:lnTo>
                  <a:lnTo>
                    <a:pt x="6643" y="2956"/>
                  </a:lnTo>
                  <a:lnTo>
                    <a:pt x="6521" y="2711"/>
                  </a:lnTo>
                  <a:lnTo>
                    <a:pt x="6399" y="2492"/>
                  </a:lnTo>
                  <a:lnTo>
                    <a:pt x="6228" y="2272"/>
                  </a:lnTo>
                  <a:lnTo>
                    <a:pt x="6057" y="2076"/>
                  </a:lnTo>
                  <a:lnTo>
                    <a:pt x="5813" y="1857"/>
                  </a:lnTo>
                  <a:lnTo>
                    <a:pt x="5496" y="1661"/>
                  </a:lnTo>
                  <a:lnTo>
                    <a:pt x="5105" y="1466"/>
                  </a:lnTo>
                  <a:lnTo>
                    <a:pt x="4690" y="1246"/>
                  </a:lnTo>
                  <a:lnTo>
                    <a:pt x="4226" y="1051"/>
                  </a:lnTo>
                  <a:lnTo>
                    <a:pt x="3737" y="880"/>
                  </a:lnTo>
                  <a:lnTo>
                    <a:pt x="2736" y="538"/>
                  </a:lnTo>
                  <a:lnTo>
                    <a:pt x="1759" y="269"/>
                  </a:lnTo>
                  <a:lnTo>
                    <a:pt x="928" y="74"/>
                  </a:lnTo>
                  <a:lnTo>
                    <a:pt x="587" y="25"/>
                  </a:lnTo>
                  <a:lnTo>
                    <a:pt x="31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07" name="Google Shape;907;p47"/>
          <p:cNvSpPr/>
          <p:nvPr/>
        </p:nvSpPr>
        <p:spPr>
          <a:xfrm>
            <a:off x="3180303" y="3772127"/>
            <a:ext cx="339959" cy="339980"/>
          </a:xfrm>
          <a:custGeom>
            <a:avLst/>
            <a:gdLst/>
            <a:ahLst/>
            <a:cxnLst/>
            <a:rect l="l" t="t" r="r" b="b"/>
            <a:pathLst>
              <a:path w="16266" h="16267" extrusionOk="0">
                <a:moveTo>
                  <a:pt x="11503" y="5349"/>
                </a:moveTo>
                <a:lnTo>
                  <a:pt x="11650" y="5398"/>
                </a:lnTo>
                <a:lnTo>
                  <a:pt x="11796" y="5447"/>
                </a:lnTo>
                <a:lnTo>
                  <a:pt x="11919" y="5545"/>
                </a:lnTo>
                <a:lnTo>
                  <a:pt x="12065" y="5691"/>
                </a:lnTo>
                <a:lnTo>
                  <a:pt x="12163" y="5838"/>
                </a:lnTo>
                <a:lnTo>
                  <a:pt x="12212" y="6033"/>
                </a:lnTo>
                <a:lnTo>
                  <a:pt x="12236" y="6229"/>
                </a:lnTo>
                <a:lnTo>
                  <a:pt x="12236" y="6375"/>
                </a:lnTo>
                <a:lnTo>
                  <a:pt x="12187" y="6522"/>
                </a:lnTo>
                <a:lnTo>
                  <a:pt x="12138" y="6644"/>
                </a:lnTo>
                <a:lnTo>
                  <a:pt x="12041" y="6766"/>
                </a:lnTo>
                <a:lnTo>
                  <a:pt x="7938" y="10893"/>
                </a:lnTo>
                <a:lnTo>
                  <a:pt x="7816" y="11015"/>
                </a:lnTo>
                <a:lnTo>
                  <a:pt x="7645" y="11113"/>
                </a:lnTo>
                <a:lnTo>
                  <a:pt x="7474" y="11186"/>
                </a:lnTo>
                <a:lnTo>
                  <a:pt x="7303" y="11211"/>
                </a:lnTo>
                <a:lnTo>
                  <a:pt x="7083" y="11211"/>
                </a:lnTo>
                <a:lnTo>
                  <a:pt x="6912" y="11162"/>
                </a:lnTo>
                <a:lnTo>
                  <a:pt x="6765" y="11064"/>
                </a:lnTo>
                <a:lnTo>
                  <a:pt x="6619" y="10967"/>
                </a:lnTo>
                <a:lnTo>
                  <a:pt x="4567" y="8915"/>
                </a:lnTo>
                <a:lnTo>
                  <a:pt x="4470" y="8769"/>
                </a:lnTo>
                <a:lnTo>
                  <a:pt x="4372" y="8622"/>
                </a:lnTo>
                <a:lnTo>
                  <a:pt x="4323" y="8451"/>
                </a:lnTo>
                <a:lnTo>
                  <a:pt x="4323" y="8280"/>
                </a:lnTo>
                <a:lnTo>
                  <a:pt x="4323" y="8109"/>
                </a:lnTo>
                <a:lnTo>
                  <a:pt x="4372" y="7938"/>
                </a:lnTo>
                <a:lnTo>
                  <a:pt x="4470" y="7792"/>
                </a:lnTo>
                <a:lnTo>
                  <a:pt x="4567" y="7670"/>
                </a:lnTo>
                <a:lnTo>
                  <a:pt x="4714" y="7547"/>
                </a:lnTo>
                <a:lnTo>
                  <a:pt x="4860" y="7474"/>
                </a:lnTo>
                <a:lnTo>
                  <a:pt x="5031" y="7425"/>
                </a:lnTo>
                <a:lnTo>
                  <a:pt x="5202" y="7401"/>
                </a:lnTo>
                <a:lnTo>
                  <a:pt x="5373" y="7425"/>
                </a:lnTo>
                <a:lnTo>
                  <a:pt x="5520" y="7474"/>
                </a:lnTo>
                <a:lnTo>
                  <a:pt x="5691" y="7547"/>
                </a:lnTo>
                <a:lnTo>
                  <a:pt x="5813" y="7670"/>
                </a:lnTo>
                <a:lnTo>
                  <a:pt x="7181" y="9013"/>
                </a:lnTo>
                <a:lnTo>
                  <a:pt x="10673" y="5667"/>
                </a:lnTo>
                <a:lnTo>
                  <a:pt x="10820" y="5520"/>
                </a:lnTo>
                <a:lnTo>
                  <a:pt x="10991" y="5423"/>
                </a:lnTo>
                <a:lnTo>
                  <a:pt x="11161" y="5374"/>
                </a:lnTo>
                <a:lnTo>
                  <a:pt x="11357" y="5349"/>
                </a:lnTo>
                <a:close/>
                <a:moveTo>
                  <a:pt x="7718" y="1"/>
                </a:moveTo>
                <a:lnTo>
                  <a:pt x="7303" y="50"/>
                </a:lnTo>
                <a:lnTo>
                  <a:pt x="6887" y="98"/>
                </a:lnTo>
                <a:lnTo>
                  <a:pt x="6497" y="172"/>
                </a:lnTo>
                <a:lnTo>
                  <a:pt x="6106" y="245"/>
                </a:lnTo>
                <a:lnTo>
                  <a:pt x="5715" y="367"/>
                </a:lnTo>
                <a:lnTo>
                  <a:pt x="5349" y="489"/>
                </a:lnTo>
                <a:lnTo>
                  <a:pt x="4958" y="636"/>
                </a:lnTo>
                <a:lnTo>
                  <a:pt x="4616" y="807"/>
                </a:lnTo>
                <a:lnTo>
                  <a:pt x="4250" y="978"/>
                </a:lnTo>
                <a:lnTo>
                  <a:pt x="3908" y="1173"/>
                </a:lnTo>
                <a:lnTo>
                  <a:pt x="3590" y="1393"/>
                </a:lnTo>
                <a:lnTo>
                  <a:pt x="3273" y="1613"/>
                </a:lnTo>
                <a:lnTo>
                  <a:pt x="2955" y="1857"/>
                </a:lnTo>
                <a:lnTo>
                  <a:pt x="2662" y="2125"/>
                </a:lnTo>
                <a:lnTo>
                  <a:pt x="2394" y="2394"/>
                </a:lnTo>
                <a:lnTo>
                  <a:pt x="2125" y="2663"/>
                </a:lnTo>
                <a:lnTo>
                  <a:pt x="1856" y="2956"/>
                </a:lnTo>
                <a:lnTo>
                  <a:pt x="1612" y="3273"/>
                </a:lnTo>
                <a:lnTo>
                  <a:pt x="1392" y="3591"/>
                </a:lnTo>
                <a:lnTo>
                  <a:pt x="1172" y="3908"/>
                </a:lnTo>
                <a:lnTo>
                  <a:pt x="977" y="4250"/>
                </a:lnTo>
                <a:lnTo>
                  <a:pt x="806" y="4617"/>
                </a:lnTo>
                <a:lnTo>
                  <a:pt x="635" y="4959"/>
                </a:lnTo>
                <a:lnTo>
                  <a:pt x="489" y="5349"/>
                </a:lnTo>
                <a:lnTo>
                  <a:pt x="366" y="5716"/>
                </a:lnTo>
                <a:lnTo>
                  <a:pt x="244" y="6106"/>
                </a:lnTo>
                <a:lnTo>
                  <a:pt x="171" y="6497"/>
                </a:lnTo>
                <a:lnTo>
                  <a:pt x="98" y="6888"/>
                </a:lnTo>
                <a:lnTo>
                  <a:pt x="49" y="7303"/>
                </a:lnTo>
                <a:lnTo>
                  <a:pt x="0" y="7718"/>
                </a:lnTo>
                <a:lnTo>
                  <a:pt x="0" y="8134"/>
                </a:lnTo>
                <a:lnTo>
                  <a:pt x="0" y="8549"/>
                </a:lnTo>
                <a:lnTo>
                  <a:pt x="49" y="8964"/>
                </a:lnTo>
                <a:lnTo>
                  <a:pt x="98" y="9379"/>
                </a:lnTo>
                <a:lnTo>
                  <a:pt x="171" y="9770"/>
                </a:lnTo>
                <a:lnTo>
                  <a:pt x="244" y="10161"/>
                </a:lnTo>
                <a:lnTo>
                  <a:pt x="366" y="10551"/>
                </a:lnTo>
                <a:lnTo>
                  <a:pt x="489" y="10918"/>
                </a:lnTo>
                <a:lnTo>
                  <a:pt x="635" y="11309"/>
                </a:lnTo>
                <a:lnTo>
                  <a:pt x="806" y="11650"/>
                </a:lnTo>
                <a:lnTo>
                  <a:pt x="977" y="12017"/>
                </a:lnTo>
                <a:lnTo>
                  <a:pt x="1172" y="12359"/>
                </a:lnTo>
                <a:lnTo>
                  <a:pt x="1392" y="12676"/>
                </a:lnTo>
                <a:lnTo>
                  <a:pt x="1612" y="12994"/>
                </a:lnTo>
                <a:lnTo>
                  <a:pt x="1856" y="13311"/>
                </a:lnTo>
                <a:lnTo>
                  <a:pt x="2125" y="13604"/>
                </a:lnTo>
                <a:lnTo>
                  <a:pt x="2394" y="13873"/>
                </a:lnTo>
                <a:lnTo>
                  <a:pt x="2662" y="14142"/>
                </a:lnTo>
                <a:lnTo>
                  <a:pt x="2955" y="14410"/>
                </a:lnTo>
                <a:lnTo>
                  <a:pt x="3273" y="14655"/>
                </a:lnTo>
                <a:lnTo>
                  <a:pt x="3590" y="14874"/>
                </a:lnTo>
                <a:lnTo>
                  <a:pt x="3908" y="15094"/>
                </a:lnTo>
                <a:lnTo>
                  <a:pt x="4250" y="15290"/>
                </a:lnTo>
                <a:lnTo>
                  <a:pt x="4616" y="15460"/>
                </a:lnTo>
                <a:lnTo>
                  <a:pt x="4958" y="15631"/>
                </a:lnTo>
                <a:lnTo>
                  <a:pt x="5349" y="15778"/>
                </a:lnTo>
                <a:lnTo>
                  <a:pt x="5715" y="15900"/>
                </a:lnTo>
                <a:lnTo>
                  <a:pt x="6106" y="16022"/>
                </a:lnTo>
                <a:lnTo>
                  <a:pt x="6497" y="16095"/>
                </a:lnTo>
                <a:lnTo>
                  <a:pt x="6887" y="16169"/>
                </a:lnTo>
                <a:lnTo>
                  <a:pt x="7303" y="16218"/>
                </a:lnTo>
                <a:lnTo>
                  <a:pt x="7718" y="16266"/>
                </a:lnTo>
                <a:lnTo>
                  <a:pt x="8548" y="16266"/>
                </a:lnTo>
                <a:lnTo>
                  <a:pt x="8963" y="16218"/>
                </a:lnTo>
                <a:lnTo>
                  <a:pt x="9379" y="16169"/>
                </a:lnTo>
                <a:lnTo>
                  <a:pt x="9769" y="16095"/>
                </a:lnTo>
                <a:lnTo>
                  <a:pt x="10160" y="16022"/>
                </a:lnTo>
                <a:lnTo>
                  <a:pt x="10551" y="15900"/>
                </a:lnTo>
                <a:lnTo>
                  <a:pt x="10942" y="15778"/>
                </a:lnTo>
                <a:lnTo>
                  <a:pt x="11308" y="15631"/>
                </a:lnTo>
                <a:lnTo>
                  <a:pt x="11650" y="15460"/>
                </a:lnTo>
                <a:lnTo>
                  <a:pt x="12016" y="15290"/>
                </a:lnTo>
                <a:lnTo>
                  <a:pt x="12358" y="15094"/>
                </a:lnTo>
                <a:lnTo>
                  <a:pt x="12676" y="14874"/>
                </a:lnTo>
                <a:lnTo>
                  <a:pt x="12993" y="14655"/>
                </a:lnTo>
                <a:lnTo>
                  <a:pt x="13311" y="14410"/>
                </a:lnTo>
                <a:lnTo>
                  <a:pt x="13604" y="14142"/>
                </a:lnTo>
                <a:lnTo>
                  <a:pt x="13872" y="13873"/>
                </a:lnTo>
                <a:lnTo>
                  <a:pt x="14166" y="13604"/>
                </a:lnTo>
                <a:lnTo>
                  <a:pt x="14410" y="13311"/>
                </a:lnTo>
                <a:lnTo>
                  <a:pt x="14654" y="12994"/>
                </a:lnTo>
                <a:lnTo>
                  <a:pt x="14874" y="12676"/>
                </a:lnTo>
                <a:lnTo>
                  <a:pt x="15094" y="12359"/>
                </a:lnTo>
                <a:lnTo>
                  <a:pt x="15289" y="12017"/>
                </a:lnTo>
                <a:lnTo>
                  <a:pt x="15460" y="11650"/>
                </a:lnTo>
                <a:lnTo>
                  <a:pt x="15631" y="11309"/>
                </a:lnTo>
                <a:lnTo>
                  <a:pt x="15777" y="10918"/>
                </a:lnTo>
                <a:lnTo>
                  <a:pt x="15900" y="10551"/>
                </a:lnTo>
                <a:lnTo>
                  <a:pt x="16022" y="10161"/>
                </a:lnTo>
                <a:lnTo>
                  <a:pt x="16095" y="9770"/>
                </a:lnTo>
                <a:lnTo>
                  <a:pt x="16168" y="9379"/>
                </a:lnTo>
                <a:lnTo>
                  <a:pt x="16217" y="8964"/>
                </a:lnTo>
                <a:lnTo>
                  <a:pt x="16266" y="8549"/>
                </a:lnTo>
                <a:lnTo>
                  <a:pt x="16266" y="8134"/>
                </a:lnTo>
                <a:lnTo>
                  <a:pt x="16266" y="7718"/>
                </a:lnTo>
                <a:lnTo>
                  <a:pt x="16217" y="7303"/>
                </a:lnTo>
                <a:lnTo>
                  <a:pt x="16168" y="6888"/>
                </a:lnTo>
                <a:lnTo>
                  <a:pt x="16095" y="6497"/>
                </a:lnTo>
                <a:lnTo>
                  <a:pt x="16022" y="6106"/>
                </a:lnTo>
                <a:lnTo>
                  <a:pt x="15900" y="5716"/>
                </a:lnTo>
                <a:lnTo>
                  <a:pt x="15777" y="5349"/>
                </a:lnTo>
                <a:lnTo>
                  <a:pt x="15631" y="4959"/>
                </a:lnTo>
                <a:lnTo>
                  <a:pt x="15460" y="4617"/>
                </a:lnTo>
                <a:lnTo>
                  <a:pt x="15289" y="4250"/>
                </a:lnTo>
                <a:lnTo>
                  <a:pt x="15094" y="3908"/>
                </a:lnTo>
                <a:lnTo>
                  <a:pt x="14874" y="3591"/>
                </a:lnTo>
                <a:lnTo>
                  <a:pt x="14654" y="3273"/>
                </a:lnTo>
                <a:lnTo>
                  <a:pt x="14410" y="2956"/>
                </a:lnTo>
                <a:lnTo>
                  <a:pt x="14166" y="2663"/>
                </a:lnTo>
                <a:lnTo>
                  <a:pt x="13872" y="2394"/>
                </a:lnTo>
                <a:lnTo>
                  <a:pt x="13604" y="2125"/>
                </a:lnTo>
                <a:lnTo>
                  <a:pt x="13311" y="1857"/>
                </a:lnTo>
                <a:lnTo>
                  <a:pt x="12993" y="1613"/>
                </a:lnTo>
                <a:lnTo>
                  <a:pt x="12676" y="1393"/>
                </a:lnTo>
                <a:lnTo>
                  <a:pt x="12358" y="1173"/>
                </a:lnTo>
                <a:lnTo>
                  <a:pt x="12016" y="978"/>
                </a:lnTo>
                <a:lnTo>
                  <a:pt x="11650" y="807"/>
                </a:lnTo>
                <a:lnTo>
                  <a:pt x="11308" y="636"/>
                </a:lnTo>
                <a:lnTo>
                  <a:pt x="10942" y="489"/>
                </a:lnTo>
                <a:lnTo>
                  <a:pt x="10551" y="367"/>
                </a:lnTo>
                <a:lnTo>
                  <a:pt x="10160" y="245"/>
                </a:lnTo>
                <a:lnTo>
                  <a:pt x="9769" y="172"/>
                </a:lnTo>
                <a:lnTo>
                  <a:pt x="9379" y="98"/>
                </a:lnTo>
                <a:lnTo>
                  <a:pt x="8963" y="50"/>
                </a:lnTo>
                <a:lnTo>
                  <a:pt x="8548"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8" name="Google Shape;908;p47"/>
          <p:cNvSpPr/>
          <p:nvPr/>
        </p:nvSpPr>
        <p:spPr>
          <a:xfrm>
            <a:off x="2616754" y="3793571"/>
            <a:ext cx="339959" cy="297094"/>
          </a:xfrm>
          <a:custGeom>
            <a:avLst/>
            <a:gdLst/>
            <a:ahLst/>
            <a:cxnLst/>
            <a:rect l="l" t="t" r="r" b="b"/>
            <a:pathLst>
              <a:path w="16266" h="14215" extrusionOk="0">
                <a:moveTo>
                  <a:pt x="8597" y="4397"/>
                </a:moveTo>
                <a:lnTo>
                  <a:pt x="8719" y="4421"/>
                </a:lnTo>
                <a:lnTo>
                  <a:pt x="8866" y="4445"/>
                </a:lnTo>
                <a:lnTo>
                  <a:pt x="8988" y="4519"/>
                </a:lnTo>
                <a:lnTo>
                  <a:pt x="9085" y="4616"/>
                </a:lnTo>
                <a:lnTo>
                  <a:pt x="9159" y="4714"/>
                </a:lnTo>
                <a:lnTo>
                  <a:pt x="9208" y="4836"/>
                </a:lnTo>
                <a:lnTo>
                  <a:pt x="9232" y="4958"/>
                </a:lnTo>
                <a:lnTo>
                  <a:pt x="9256" y="5105"/>
                </a:lnTo>
                <a:lnTo>
                  <a:pt x="8963" y="8939"/>
                </a:lnTo>
                <a:lnTo>
                  <a:pt x="8939" y="9086"/>
                </a:lnTo>
                <a:lnTo>
                  <a:pt x="8890" y="9232"/>
                </a:lnTo>
                <a:lnTo>
                  <a:pt x="8817" y="9330"/>
                </a:lnTo>
                <a:lnTo>
                  <a:pt x="8719" y="9452"/>
                </a:lnTo>
                <a:lnTo>
                  <a:pt x="8597" y="9525"/>
                </a:lnTo>
                <a:lnTo>
                  <a:pt x="8475" y="9599"/>
                </a:lnTo>
                <a:lnTo>
                  <a:pt x="8353" y="9648"/>
                </a:lnTo>
                <a:lnTo>
                  <a:pt x="7913" y="9648"/>
                </a:lnTo>
                <a:lnTo>
                  <a:pt x="7791" y="9599"/>
                </a:lnTo>
                <a:lnTo>
                  <a:pt x="7669" y="9525"/>
                </a:lnTo>
                <a:lnTo>
                  <a:pt x="7547" y="9452"/>
                </a:lnTo>
                <a:lnTo>
                  <a:pt x="7449" y="9330"/>
                </a:lnTo>
                <a:lnTo>
                  <a:pt x="7376" y="9232"/>
                </a:lnTo>
                <a:lnTo>
                  <a:pt x="7327" y="9086"/>
                </a:lnTo>
                <a:lnTo>
                  <a:pt x="7303" y="8939"/>
                </a:lnTo>
                <a:lnTo>
                  <a:pt x="7010" y="5105"/>
                </a:lnTo>
                <a:lnTo>
                  <a:pt x="7034" y="4958"/>
                </a:lnTo>
                <a:lnTo>
                  <a:pt x="7058" y="4836"/>
                </a:lnTo>
                <a:lnTo>
                  <a:pt x="7107" y="4714"/>
                </a:lnTo>
                <a:lnTo>
                  <a:pt x="7180" y="4616"/>
                </a:lnTo>
                <a:lnTo>
                  <a:pt x="7278" y="4519"/>
                </a:lnTo>
                <a:lnTo>
                  <a:pt x="7400" y="4445"/>
                </a:lnTo>
                <a:lnTo>
                  <a:pt x="7547" y="4421"/>
                </a:lnTo>
                <a:lnTo>
                  <a:pt x="7669" y="4397"/>
                </a:lnTo>
                <a:close/>
                <a:moveTo>
                  <a:pt x="8133" y="10429"/>
                </a:moveTo>
                <a:lnTo>
                  <a:pt x="8328" y="10454"/>
                </a:lnTo>
                <a:lnTo>
                  <a:pt x="8499" y="10502"/>
                </a:lnTo>
                <a:lnTo>
                  <a:pt x="8670" y="10600"/>
                </a:lnTo>
                <a:lnTo>
                  <a:pt x="8817" y="10722"/>
                </a:lnTo>
                <a:lnTo>
                  <a:pt x="8939" y="10869"/>
                </a:lnTo>
                <a:lnTo>
                  <a:pt x="9037" y="11040"/>
                </a:lnTo>
                <a:lnTo>
                  <a:pt x="9085" y="11211"/>
                </a:lnTo>
                <a:lnTo>
                  <a:pt x="9110" y="11406"/>
                </a:lnTo>
                <a:lnTo>
                  <a:pt x="9085" y="11601"/>
                </a:lnTo>
                <a:lnTo>
                  <a:pt x="9037" y="11797"/>
                </a:lnTo>
                <a:lnTo>
                  <a:pt x="8939" y="11943"/>
                </a:lnTo>
                <a:lnTo>
                  <a:pt x="8817" y="12090"/>
                </a:lnTo>
                <a:lnTo>
                  <a:pt x="8670" y="12212"/>
                </a:lnTo>
                <a:lnTo>
                  <a:pt x="8499" y="12310"/>
                </a:lnTo>
                <a:lnTo>
                  <a:pt x="8328" y="12359"/>
                </a:lnTo>
                <a:lnTo>
                  <a:pt x="8133" y="12383"/>
                </a:lnTo>
                <a:lnTo>
                  <a:pt x="7938" y="12359"/>
                </a:lnTo>
                <a:lnTo>
                  <a:pt x="7742" y="12310"/>
                </a:lnTo>
                <a:lnTo>
                  <a:pt x="7596" y="12212"/>
                </a:lnTo>
                <a:lnTo>
                  <a:pt x="7449" y="12090"/>
                </a:lnTo>
                <a:lnTo>
                  <a:pt x="7327" y="11943"/>
                </a:lnTo>
                <a:lnTo>
                  <a:pt x="7229" y="11797"/>
                </a:lnTo>
                <a:lnTo>
                  <a:pt x="7180" y="11601"/>
                </a:lnTo>
                <a:lnTo>
                  <a:pt x="7156" y="11406"/>
                </a:lnTo>
                <a:lnTo>
                  <a:pt x="7180" y="11211"/>
                </a:lnTo>
                <a:lnTo>
                  <a:pt x="7229" y="11040"/>
                </a:lnTo>
                <a:lnTo>
                  <a:pt x="7327" y="10869"/>
                </a:lnTo>
                <a:lnTo>
                  <a:pt x="7449" y="10722"/>
                </a:lnTo>
                <a:lnTo>
                  <a:pt x="7596" y="10600"/>
                </a:lnTo>
                <a:lnTo>
                  <a:pt x="7742" y="10502"/>
                </a:lnTo>
                <a:lnTo>
                  <a:pt x="7938" y="10454"/>
                </a:lnTo>
                <a:lnTo>
                  <a:pt x="8133" y="10429"/>
                </a:lnTo>
                <a:close/>
                <a:moveTo>
                  <a:pt x="7986" y="0"/>
                </a:moveTo>
                <a:lnTo>
                  <a:pt x="7864" y="25"/>
                </a:lnTo>
                <a:lnTo>
                  <a:pt x="7742" y="74"/>
                </a:lnTo>
                <a:lnTo>
                  <a:pt x="7620" y="123"/>
                </a:lnTo>
                <a:lnTo>
                  <a:pt x="7522" y="196"/>
                </a:lnTo>
                <a:lnTo>
                  <a:pt x="7425" y="294"/>
                </a:lnTo>
                <a:lnTo>
                  <a:pt x="7327" y="391"/>
                </a:lnTo>
                <a:lnTo>
                  <a:pt x="7254" y="489"/>
                </a:lnTo>
                <a:lnTo>
                  <a:pt x="147" y="12700"/>
                </a:lnTo>
                <a:lnTo>
                  <a:pt x="73" y="12823"/>
                </a:lnTo>
                <a:lnTo>
                  <a:pt x="25" y="12945"/>
                </a:lnTo>
                <a:lnTo>
                  <a:pt x="0" y="13067"/>
                </a:lnTo>
                <a:lnTo>
                  <a:pt x="0" y="13213"/>
                </a:lnTo>
                <a:lnTo>
                  <a:pt x="0" y="13335"/>
                </a:lnTo>
                <a:lnTo>
                  <a:pt x="25" y="13458"/>
                </a:lnTo>
                <a:lnTo>
                  <a:pt x="73" y="13604"/>
                </a:lnTo>
                <a:lnTo>
                  <a:pt x="147" y="13726"/>
                </a:lnTo>
                <a:lnTo>
                  <a:pt x="220" y="13824"/>
                </a:lnTo>
                <a:lnTo>
                  <a:pt x="293" y="13922"/>
                </a:lnTo>
                <a:lnTo>
                  <a:pt x="391" y="14019"/>
                </a:lnTo>
                <a:lnTo>
                  <a:pt x="513" y="14093"/>
                </a:lnTo>
                <a:lnTo>
                  <a:pt x="635" y="14141"/>
                </a:lnTo>
                <a:lnTo>
                  <a:pt x="757" y="14190"/>
                </a:lnTo>
                <a:lnTo>
                  <a:pt x="879" y="14215"/>
                </a:lnTo>
                <a:lnTo>
                  <a:pt x="15387" y="14215"/>
                </a:lnTo>
                <a:lnTo>
                  <a:pt x="15509" y="14190"/>
                </a:lnTo>
                <a:lnTo>
                  <a:pt x="15631" y="14141"/>
                </a:lnTo>
                <a:lnTo>
                  <a:pt x="15753" y="14093"/>
                </a:lnTo>
                <a:lnTo>
                  <a:pt x="15875" y="14019"/>
                </a:lnTo>
                <a:lnTo>
                  <a:pt x="15973" y="13922"/>
                </a:lnTo>
                <a:lnTo>
                  <a:pt x="16046" y="13824"/>
                </a:lnTo>
                <a:lnTo>
                  <a:pt x="16119" y="13726"/>
                </a:lnTo>
                <a:lnTo>
                  <a:pt x="16193" y="13604"/>
                </a:lnTo>
                <a:lnTo>
                  <a:pt x="16241" y="13458"/>
                </a:lnTo>
                <a:lnTo>
                  <a:pt x="16266" y="13335"/>
                </a:lnTo>
                <a:lnTo>
                  <a:pt x="16266" y="13213"/>
                </a:lnTo>
                <a:lnTo>
                  <a:pt x="16266" y="13067"/>
                </a:lnTo>
                <a:lnTo>
                  <a:pt x="16241" y="12945"/>
                </a:lnTo>
                <a:lnTo>
                  <a:pt x="16193" y="12823"/>
                </a:lnTo>
                <a:lnTo>
                  <a:pt x="16119" y="12700"/>
                </a:lnTo>
                <a:lnTo>
                  <a:pt x="9012" y="489"/>
                </a:lnTo>
                <a:lnTo>
                  <a:pt x="8939" y="391"/>
                </a:lnTo>
                <a:lnTo>
                  <a:pt x="8841" y="294"/>
                </a:lnTo>
                <a:lnTo>
                  <a:pt x="8744" y="196"/>
                </a:lnTo>
                <a:lnTo>
                  <a:pt x="8646" y="123"/>
                </a:lnTo>
                <a:lnTo>
                  <a:pt x="8524" y="74"/>
                </a:lnTo>
                <a:lnTo>
                  <a:pt x="8402" y="25"/>
                </a:lnTo>
                <a:lnTo>
                  <a:pt x="8255" y="0"/>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9" name="Google Shape;909;p47"/>
          <p:cNvSpPr/>
          <p:nvPr/>
        </p:nvSpPr>
        <p:spPr>
          <a:xfrm>
            <a:off x="3742304" y="3770601"/>
            <a:ext cx="343053" cy="343032"/>
          </a:xfrm>
          <a:custGeom>
            <a:avLst/>
            <a:gdLst/>
            <a:ahLst/>
            <a:cxnLst/>
            <a:rect l="l" t="t" r="r" b="b"/>
            <a:pathLst>
              <a:path w="16414" h="16413" extrusionOk="0">
                <a:moveTo>
                  <a:pt x="10088" y="5080"/>
                </a:moveTo>
                <a:lnTo>
                  <a:pt x="10234" y="5105"/>
                </a:lnTo>
                <a:lnTo>
                  <a:pt x="10307" y="5129"/>
                </a:lnTo>
                <a:lnTo>
                  <a:pt x="10356" y="5178"/>
                </a:lnTo>
                <a:lnTo>
                  <a:pt x="11235" y="6057"/>
                </a:lnTo>
                <a:lnTo>
                  <a:pt x="11284" y="6106"/>
                </a:lnTo>
                <a:lnTo>
                  <a:pt x="11309" y="6179"/>
                </a:lnTo>
                <a:lnTo>
                  <a:pt x="11333" y="6326"/>
                </a:lnTo>
                <a:lnTo>
                  <a:pt x="11309" y="6473"/>
                </a:lnTo>
                <a:lnTo>
                  <a:pt x="11284" y="6546"/>
                </a:lnTo>
                <a:lnTo>
                  <a:pt x="11235" y="6595"/>
                </a:lnTo>
                <a:lnTo>
                  <a:pt x="9892" y="7938"/>
                </a:lnTo>
                <a:lnTo>
                  <a:pt x="9843" y="7987"/>
                </a:lnTo>
                <a:lnTo>
                  <a:pt x="9819" y="8060"/>
                </a:lnTo>
                <a:lnTo>
                  <a:pt x="9795" y="8207"/>
                </a:lnTo>
                <a:lnTo>
                  <a:pt x="9819" y="8353"/>
                </a:lnTo>
                <a:lnTo>
                  <a:pt x="9843" y="8426"/>
                </a:lnTo>
                <a:lnTo>
                  <a:pt x="9892" y="8475"/>
                </a:lnTo>
                <a:lnTo>
                  <a:pt x="11235" y="9818"/>
                </a:lnTo>
                <a:lnTo>
                  <a:pt x="11284" y="9867"/>
                </a:lnTo>
                <a:lnTo>
                  <a:pt x="11309" y="9941"/>
                </a:lnTo>
                <a:lnTo>
                  <a:pt x="11333" y="10087"/>
                </a:lnTo>
                <a:lnTo>
                  <a:pt x="11309" y="10234"/>
                </a:lnTo>
                <a:lnTo>
                  <a:pt x="11284" y="10307"/>
                </a:lnTo>
                <a:lnTo>
                  <a:pt x="11235" y="10356"/>
                </a:lnTo>
                <a:lnTo>
                  <a:pt x="10356" y="11235"/>
                </a:lnTo>
                <a:lnTo>
                  <a:pt x="10307" y="11284"/>
                </a:lnTo>
                <a:lnTo>
                  <a:pt x="10234" y="11308"/>
                </a:lnTo>
                <a:lnTo>
                  <a:pt x="10088" y="11333"/>
                </a:lnTo>
                <a:lnTo>
                  <a:pt x="9941" y="11308"/>
                </a:lnTo>
                <a:lnTo>
                  <a:pt x="9868" y="11284"/>
                </a:lnTo>
                <a:lnTo>
                  <a:pt x="9819" y="11235"/>
                </a:lnTo>
                <a:lnTo>
                  <a:pt x="8476" y="9892"/>
                </a:lnTo>
                <a:lnTo>
                  <a:pt x="8427" y="9843"/>
                </a:lnTo>
                <a:lnTo>
                  <a:pt x="8354" y="9818"/>
                </a:lnTo>
                <a:lnTo>
                  <a:pt x="8207" y="9794"/>
                </a:lnTo>
                <a:lnTo>
                  <a:pt x="8061" y="9818"/>
                </a:lnTo>
                <a:lnTo>
                  <a:pt x="7987" y="9843"/>
                </a:lnTo>
                <a:lnTo>
                  <a:pt x="7938" y="9892"/>
                </a:lnTo>
                <a:lnTo>
                  <a:pt x="6595" y="11235"/>
                </a:lnTo>
                <a:lnTo>
                  <a:pt x="6546" y="11284"/>
                </a:lnTo>
                <a:lnTo>
                  <a:pt x="6473" y="11308"/>
                </a:lnTo>
                <a:lnTo>
                  <a:pt x="6326" y="11333"/>
                </a:lnTo>
                <a:lnTo>
                  <a:pt x="6180" y="11308"/>
                </a:lnTo>
                <a:lnTo>
                  <a:pt x="6107" y="11284"/>
                </a:lnTo>
                <a:lnTo>
                  <a:pt x="6058" y="11235"/>
                </a:lnTo>
                <a:lnTo>
                  <a:pt x="5179" y="10356"/>
                </a:lnTo>
                <a:lnTo>
                  <a:pt x="5130" y="10307"/>
                </a:lnTo>
                <a:lnTo>
                  <a:pt x="5105" y="10234"/>
                </a:lnTo>
                <a:lnTo>
                  <a:pt x="5081" y="10087"/>
                </a:lnTo>
                <a:lnTo>
                  <a:pt x="5105" y="9941"/>
                </a:lnTo>
                <a:lnTo>
                  <a:pt x="5130" y="9867"/>
                </a:lnTo>
                <a:lnTo>
                  <a:pt x="5179" y="9818"/>
                </a:lnTo>
                <a:lnTo>
                  <a:pt x="6522" y="8475"/>
                </a:lnTo>
                <a:lnTo>
                  <a:pt x="6571" y="8426"/>
                </a:lnTo>
                <a:lnTo>
                  <a:pt x="6595" y="8353"/>
                </a:lnTo>
                <a:lnTo>
                  <a:pt x="6620" y="8207"/>
                </a:lnTo>
                <a:lnTo>
                  <a:pt x="6595" y="8060"/>
                </a:lnTo>
                <a:lnTo>
                  <a:pt x="6571" y="7987"/>
                </a:lnTo>
                <a:lnTo>
                  <a:pt x="6522" y="7938"/>
                </a:lnTo>
                <a:lnTo>
                  <a:pt x="5179" y="6595"/>
                </a:lnTo>
                <a:lnTo>
                  <a:pt x="5130" y="6546"/>
                </a:lnTo>
                <a:lnTo>
                  <a:pt x="5105" y="6473"/>
                </a:lnTo>
                <a:lnTo>
                  <a:pt x="5081" y="6326"/>
                </a:lnTo>
                <a:lnTo>
                  <a:pt x="5105" y="6179"/>
                </a:lnTo>
                <a:lnTo>
                  <a:pt x="5130" y="6106"/>
                </a:lnTo>
                <a:lnTo>
                  <a:pt x="5179" y="6057"/>
                </a:lnTo>
                <a:lnTo>
                  <a:pt x="6058" y="5178"/>
                </a:lnTo>
                <a:lnTo>
                  <a:pt x="6107" y="5129"/>
                </a:lnTo>
                <a:lnTo>
                  <a:pt x="6180" y="5105"/>
                </a:lnTo>
                <a:lnTo>
                  <a:pt x="6326" y="5080"/>
                </a:lnTo>
                <a:lnTo>
                  <a:pt x="6473" y="5105"/>
                </a:lnTo>
                <a:lnTo>
                  <a:pt x="6546" y="5129"/>
                </a:lnTo>
                <a:lnTo>
                  <a:pt x="6595" y="5178"/>
                </a:lnTo>
                <a:lnTo>
                  <a:pt x="7938" y="6521"/>
                </a:lnTo>
                <a:lnTo>
                  <a:pt x="7987" y="6570"/>
                </a:lnTo>
                <a:lnTo>
                  <a:pt x="8061" y="6595"/>
                </a:lnTo>
                <a:lnTo>
                  <a:pt x="8207" y="6619"/>
                </a:lnTo>
                <a:lnTo>
                  <a:pt x="8354" y="6595"/>
                </a:lnTo>
                <a:lnTo>
                  <a:pt x="8427" y="6570"/>
                </a:lnTo>
                <a:lnTo>
                  <a:pt x="8476" y="6521"/>
                </a:lnTo>
                <a:lnTo>
                  <a:pt x="9819" y="5178"/>
                </a:lnTo>
                <a:lnTo>
                  <a:pt x="9868" y="5129"/>
                </a:lnTo>
                <a:lnTo>
                  <a:pt x="9941" y="5105"/>
                </a:lnTo>
                <a:lnTo>
                  <a:pt x="10088" y="5080"/>
                </a:lnTo>
                <a:close/>
                <a:moveTo>
                  <a:pt x="5130" y="0"/>
                </a:moveTo>
                <a:lnTo>
                  <a:pt x="4934" y="25"/>
                </a:lnTo>
                <a:lnTo>
                  <a:pt x="4739" y="74"/>
                </a:lnTo>
                <a:lnTo>
                  <a:pt x="4568" y="171"/>
                </a:lnTo>
                <a:lnTo>
                  <a:pt x="4397" y="293"/>
                </a:lnTo>
                <a:lnTo>
                  <a:pt x="294" y="4397"/>
                </a:lnTo>
                <a:lnTo>
                  <a:pt x="172" y="4568"/>
                </a:lnTo>
                <a:lnTo>
                  <a:pt x="74" y="4738"/>
                </a:lnTo>
                <a:lnTo>
                  <a:pt x="25" y="4934"/>
                </a:lnTo>
                <a:lnTo>
                  <a:pt x="1" y="5129"/>
                </a:lnTo>
                <a:lnTo>
                  <a:pt x="1" y="11284"/>
                </a:lnTo>
                <a:lnTo>
                  <a:pt x="25" y="11479"/>
                </a:lnTo>
                <a:lnTo>
                  <a:pt x="74" y="11675"/>
                </a:lnTo>
                <a:lnTo>
                  <a:pt x="172" y="11846"/>
                </a:lnTo>
                <a:lnTo>
                  <a:pt x="294" y="12017"/>
                </a:lnTo>
                <a:lnTo>
                  <a:pt x="4397" y="16120"/>
                </a:lnTo>
                <a:lnTo>
                  <a:pt x="4568" y="16242"/>
                </a:lnTo>
                <a:lnTo>
                  <a:pt x="4739" y="16339"/>
                </a:lnTo>
                <a:lnTo>
                  <a:pt x="4934" y="16388"/>
                </a:lnTo>
                <a:lnTo>
                  <a:pt x="5130" y="16413"/>
                </a:lnTo>
                <a:lnTo>
                  <a:pt x="11284" y="16413"/>
                </a:lnTo>
                <a:lnTo>
                  <a:pt x="11480" y="16388"/>
                </a:lnTo>
                <a:lnTo>
                  <a:pt x="11675" y="16339"/>
                </a:lnTo>
                <a:lnTo>
                  <a:pt x="11846" y="16242"/>
                </a:lnTo>
                <a:lnTo>
                  <a:pt x="12017" y="16120"/>
                </a:lnTo>
                <a:lnTo>
                  <a:pt x="16120" y="12017"/>
                </a:lnTo>
                <a:lnTo>
                  <a:pt x="16242" y="11846"/>
                </a:lnTo>
                <a:lnTo>
                  <a:pt x="16340" y="11675"/>
                </a:lnTo>
                <a:lnTo>
                  <a:pt x="16389" y="11479"/>
                </a:lnTo>
                <a:lnTo>
                  <a:pt x="16413" y="11284"/>
                </a:lnTo>
                <a:lnTo>
                  <a:pt x="16413" y="5129"/>
                </a:lnTo>
                <a:lnTo>
                  <a:pt x="16389" y="4934"/>
                </a:lnTo>
                <a:lnTo>
                  <a:pt x="16340" y="4738"/>
                </a:lnTo>
                <a:lnTo>
                  <a:pt x="16242" y="4568"/>
                </a:lnTo>
                <a:lnTo>
                  <a:pt x="16120" y="4397"/>
                </a:lnTo>
                <a:lnTo>
                  <a:pt x="12017" y="293"/>
                </a:lnTo>
                <a:lnTo>
                  <a:pt x="11846" y="171"/>
                </a:lnTo>
                <a:lnTo>
                  <a:pt x="11675" y="74"/>
                </a:lnTo>
                <a:lnTo>
                  <a:pt x="11480" y="25"/>
                </a:lnTo>
                <a:lnTo>
                  <a:pt x="11284" y="0"/>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10" name="Google Shape;910;p47"/>
          <p:cNvGrpSpPr/>
          <p:nvPr/>
        </p:nvGrpSpPr>
        <p:grpSpPr>
          <a:xfrm>
            <a:off x="4280686" y="3775560"/>
            <a:ext cx="393045" cy="332833"/>
            <a:chOff x="5275975" y="4344850"/>
            <a:chExt cx="470150" cy="398125"/>
          </a:xfrm>
          <a:solidFill>
            <a:schemeClr val="tx1"/>
          </a:solidFill>
        </p:grpSpPr>
        <p:sp>
          <p:nvSpPr>
            <p:cNvPr id="911" name="Google Shape;911;p47"/>
            <p:cNvSpPr/>
            <p:nvPr/>
          </p:nvSpPr>
          <p:spPr>
            <a:xfrm>
              <a:off x="5661250" y="4690450"/>
              <a:ext cx="65950" cy="52525"/>
            </a:xfrm>
            <a:custGeom>
              <a:avLst/>
              <a:gdLst/>
              <a:ahLst/>
              <a:cxnLst/>
              <a:rect l="l" t="t" r="r" b="b"/>
              <a:pathLst>
                <a:path w="2638" h="2101" extrusionOk="0">
                  <a:moveTo>
                    <a:pt x="0" y="0"/>
                  </a:moveTo>
                  <a:lnTo>
                    <a:pt x="0" y="782"/>
                  </a:lnTo>
                  <a:lnTo>
                    <a:pt x="25" y="1050"/>
                  </a:lnTo>
                  <a:lnTo>
                    <a:pt x="122" y="1295"/>
                  </a:lnTo>
                  <a:lnTo>
                    <a:pt x="244" y="1514"/>
                  </a:lnTo>
                  <a:lnTo>
                    <a:pt x="391" y="1710"/>
                  </a:lnTo>
                  <a:lnTo>
                    <a:pt x="586" y="1856"/>
                  </a:lnTo>
                  <a:lnTo>
                    <a:pt x="806" y="1978"/>
                  </a:lnTo>
                  <a:lnTo>
                    <a:pt x="1050" y="2076"/>
                  </a:lnTo>
                  <a:lnTo>
                    <a:pt x="1319" y="2100"/>
                  </a:lnTo>
                  <a:lnTo>
                    <a:pt x="1588" y="2076"/>
                  </a:lnTo>
                  <a:lnTo>
                    <a:pt x="1832" y="1978"/>
                  </a:lnTo>
                  <a:lnTo>
                    <a:pt x="2052" y="1856"/>
                  </a:lnTo>
                  <a:lnTo>
                    <a:pt x="2247" y="1710"/>
                  </a:lnTo>
                  <a:lnTo>
                    <a:pt x="2418" y="1514"/>
                  </a:lnTo>
                  <a:lnTo>
                    <a:pt x="2540" y="1295"/>
                  </a:lnTo>
                  <a:lnTo>
                    <a:pt x="2613" y="1050"/>
                  </a:lnTo>
                  <a:lnTo>
                    <a:pt x="2638" y="782"/>
                  </a:lnTo>
                  <a:lnTo>
                    <a:pt x="2638"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2" name="Google Shape;912;p47"/>
            <p:cNvSpPr/>
            <p:nvPr/>
          </p:nvSpPr>
          <p:spPr>
            <a:xfrm>
              <a:off x="5294900" y="4690450"/>
              <a:ext cx="65950" cy="52525"/>
            </a:xfrm>
            <a:custGeom>
              <a:avLst/>
              <a:gdLst/>
              <a:ahLst/>
              <a:cxnLst/>
              <a:rect l="l" t="t" r="r" b="b"/>
              <a:pathLst>
                <a:path w="2638" h="2101" extrusionOk="0">
                  <a:moveTo>
                    <a:pt x="0" y="0"/>
                  </a:moveTo>
                  <a:lnTo>
                    <a:pt x="0" y="782"/>
                  </a:lnTo>
                  <a:lnTo>
                    <a:pt x="25" y="1050"/>
                  </a:lnTo>
                  <a:lnTo>
                    <a:pt x="98" y="1295"/>
                  </a:lnTo>
                  <a:lnTo>
                    <a:pt x="220" y="1514"/>
                  </a:lnTo>
                  <a:lnTo>
                    <a:pt x="391" y="1710"/>
                  </a:lnTo>
                  <a:lnTo>
                    <a:pt x="586" y="1856"/>
                  </a:lnTo>
                  <a:lnTo>
                    <a:pt x="806" y="1978"/>
                  </a:lnTo>
                  <a:lnTo>
                    <a:pt x="1050" y="2076"/>
                  </a:lnTo>
                  <a:lnTo>
                    <a:pt x="1319" y="2100"/>
                  </a:lnTo>
                  <a:lnTo>
                    <a:pt x="1588" y="2076"/>
                  </a:lnTo>
                  <a:lnTo>
                    <a:pt x="1832" y="1978"/>
                  </a:lnTo>
                  <a:lnTo>
                    <a:pt x="2052" y="1856"/>
                  </a:lnTo>
                  <a:lnTo>
                    <a:pt x="2247" y="1710"/>
                  </a:lnTo>
                  <a:lnTo>
                    <a:pt x="2394" y="1514"/>
                  </a:lnTo>
                  <a:lnTo>
                    <a:pt x="2516" y="1295"/>
                  </a:lnTo>
                  <a:lnTo>
                    <a:pt x="2614" y="1050"/>
                  </a:lnTo>
                  <a:lnTo>
                    <a:pt x="2638" y="782"/>
                  </a:lnTo>
                  <a:lnTo>
                    <a:pt x="2638"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3" name="Google Shape;913;p47"/>
            <p:cNvSpPr/>
            <p:nvPr/>
          </p:nvSpPr>
          <p:spPr>
            <a:xfrm>
              <a:off x="5275975" y="4344850"/>
              <a:ext cx="470150" cy="334025"/>
            </a:xfrm>
            <a:custGeom>
              <a:avLst/>
              <a:gdLst/>
              <a:ahLst/>
              <a:cxnLst/>
              <a:rect l="l" t="t" r="r" b="b"/>
              <a:pathLst>
                <a:path w="18806" h="13361" extrusionOk="0">
                  <a:moveTo>
                    <a:pt x="10062" y="1344"/>
                  </a:moveTo>
                  <a:lnTo>
                    <a:pt x="10673" y="1368"/>
                  </a:lnTo>
                  <a:lnTo>
                    <a:pt x="11699" y="1442"/>
                  </a:lnTo>
                  <a:lnTo>
                    <a:pt x="12529" y="1564"/>
                  </a:lnTo>
                  <a:lnTo>
                    <a:pt x="13164" y="1686"/>
                  </a:lnTo>
                  <a:lnTo>
                    <a:pt x="13628" y="1808"/>
                  </a:lnTo>
                  <a:lnTo>
                    <a:pt x="13946" y="1906"/>
                  </a:lnTo>
                  <a:lnTo>
                    <a:pt x="14166" y="2003"/>
                  </a:lnTo>
                  <a:lnTo>
                    <a:pt x="14214" y="2052"/>
                  </a:lnTo>
                  <a:lnTo>
                    <a:pt x="14288" y="2174"/>
                  </a:lnTo>
                  <a:lnTo>
                    <a:pt x="14459" y="2638"/>
                  </a:lnTo>
                  <a:lnTo>
                    <a:pt x="14678" y="3273"/>
                  </a:lnTo>
                  <a:lnTo>
                    <a:pt x="14898" y="4006"/>
                  </a:lnTo>
                  <a:lnTo>
                    <a:pt x="15313" y="5374"/>
                  </a:lnTo>
                  <a:lnTo>
                    <a:pt x="15484" y="5984"/>
                  </a:lnTo>
                  <a:lnTo>
                    <a:pt x="15460" y="6033"/>
                  </a:lnTo>
                  <a:lnTo>
                    <a:pt x="15411" y="6106"/>
                  </a:lnTo>
                  <a:lnTo>
                    <a:pt x="15313" y="6180"/>
                  </a:lnTo>
                  <a:lnTo>
                    <a:pt x="15167" y="6277"/>
                  </a:lnTo>
                  <a:lnTo>
                    <a:pt x="14972" y="6399"/>
                  </a:lnTo>
                  <a:lnTo>
                    <a:pt x="14727" y="6522"/>
                  </a:lnTo>
                  <a:lnTo>
                    <a:pt x="14410" y="6619"/>
                  </a:lnTo>
                  <a:lnTo>
                    <a:pt x="14068" y="6741"/>
                  </a:lnTo>
                  <a:lnTo>
                    <a:pt x="13677" y="6864"/>
                  </a:lnTo>
                  <a:lnTo>
                    <a:pt x="13213" y="6986"/>
                  </a:lnTo>
                  <a:lnTo>
                    <a:pt x="12725" y="7083"/>
                  </a:lnTo>
                  <a:lnTo>
                    <a:pt x="12163" y="7181"/>
                  </a:lnTo>
                  <a:lnTo>
                    <a:pt x="11552" y="7254"/>
                  </a:lnTo>
                  <a:lnTo>
                    <a:pt x="10893" y="7303"/>
                  </a:lnTo>
                  <a:lnTo>
                    <a:pt x="10185" y="7352"/>
                  </a:lnTo>
                  <a:lnTo>
                    <a:pt x="8622" y="7352"/>
                  </a:lnTo>
                  <a:lnTo>
                    <a:pt x="7913" y="7303"/>
                  </a:lnTo>
                  <a:lnTo>
                    <a:pt x="7254" y="7254"/>
                  </a:lnTo>
                  <a:lnTo>
                    <a:pt x="6643" y="7181"/>
                  </a:lnTo>
                  <a:lnTo>
                    <a:pt x="6082" y="7083"/>
                  </a:lnTo>
                  <a:lnTo>
                    <a:pt x="5593" y="6986"/>
                  </a:lnTo>
                  <a:lnTo>
                    <a:pt x="5129" y="6864"/>
                  </a:lnTo>
                  <a:lnTo>
                    <a:pt x="4738" y="6741"/>
                  </a:lnTo>
                  <a:lnTo>
                    <a:pt x="4396" y="6619"/>
                  </a:lnTo>
                  <a:lnTo>
                    <a:pt x="4079" y="6522"/>
                  </a:lnTo>
                  <a:lnTo>
                    <a:pt x="3835" y="6399"/>
                  </a:lnTo>
                  <a:lnTo>
                    <a:pt x="3639" y="6277"/>
                  </a:lnTo>
                  <a:lnTo>
                    <a:pt x="3493" y="6180"/>
                  </a:lnTo>
                  <a:lnTo>
                    <a:pt x="3395" y="6106"/>
                  </a:lnTo>
                  <a:lnTo>
                    <a:pt x="3346" y="6033"/>
                  </a:lnTo>
                  <a:lnTo>
                    <a:pt x="3322" y="5984"/>
                  </a:lnTo>
                  <a:lnTo>
                    <a:pt x="3493" y="5374"/>
                  </a:lnTo>
                  <a:lnTo>
                    <a:pt x="3908" y="4006"/>
                  </a:lnTo>
                  <a:lnTo>
                    <a:pt x="4128" y="3273"/>
                  </a:lnTo>
                  <a:lnTo>
                    <a:pt x="4347" y="2638"/>
                  </a:lnTo>
                  <a:lnTo>
                    <a:pt x="4518" y="2174"/>
                  </a:lnTo>
                  <a:lnTo>
                    <a:pt x="4592" y="2052"/>
                  </a:lnTo>
                  <a:lnTo>
                    <a:pt x="4641" y="2003"/>
                  </a:lnTo>
                  <a:lnTo>
                    <a:pt x="4860" y="1906"/>
                  </a:lnTo>
                  <a:lnTo>
                    <a:pt x="5178" y="1808"/>
                  </a:lnTo>
                  <a:lnTo>
                    <a:pt x="5642" y="1686"/>
                  </a:lnTo>
                  <a:lnTo>
                    <a:pt x="6277" y="1564"/>
                  </a:lnTo>
                  <a:lnTo>
                    <a:pt x="7107" y="1442"/>
                  </a:lnTo>
                  <a:lnTo>
                    <a:pt x="8133" y="1368"/>
                  </a:lnTo>
                  <a:lnTo>
                    <a:pt x="8744" y="1344"/>
                  </a:lnTo>
                  <a:close/>
                  <a:moveTo>
                    <a:pt x="11919" y="9916"/>
                  </a:moveTo>
                  <a:lnTo>
                    <a:pt x="12016" y="9941"/>
                  </a:lnTo>
                  <a:lnTo>
                    <a:pt x="12090" y="9990"/>
                  </a:lnTo>
                  <a:lnTo>
                    <a:pt x="12138" y="10063"/>
                  </a:lnTo>
                  <a:lnTo>
                    <a:pt x="12163" y="10161"/>
                  </a:lnTo>
                  <a:lnTo>
                    <a:pt x="12138" y="10258"/>
                  </a:lnTo>
                  <a:lnTo>
                    <a:pt x="12090" y="10332"/>
                  </a:lnTo>
                  <a:lnTo>
                    <a:pt x="12016" y="10380"/>
                  </a:lnTo>
                  <a:lnTo>
                    <a:pt x="11919" y="10405"/>
                  </a:lnTo>
                  <a:lnTo>
                    <a:pt x="6887" y="10405"/>
                  </a:lnTo>
                  <a:lnTo>
                    <a:pt x="6790" y="10380"/>
                  </a:lnTo>
                  <a:lnTo>
                    <a:pt x="6717" y="10332"/>
                  </a:lnTo>
                  <a:lnTo>
                    <a:pt x="6668" y="10258"/>
                  </a:lnTo>
                  <a:lnTo>
                    <a:pt x="6643" y="10161"/>
                  </a:lnTo>
                  <a:lnTo>
                    <a:pt x="6668" y="10063"/>
                  </a:lnTo>
                  <a:lnTo>
                    <a:pt x="6717" y="9990"/>
                  </a:lnTo>
                  <a:lnTo>
                    <a:pt x="6790" y="9941"/>
                  </a:lnTo>
                  <a:lnTo>
                    <a:pt x="6887" y="9916"/>
                  </a:lnTo>
                  <a:close/>
                  <a:moveTo>
                    <a:pt x="11626" y="10991"/>
                  </a:moveTo>
                  <a:lnTo>
                    <a:pt x="11723" y="11015"/>
                  </a:lnTo>
                  <a:lnTo>
                    <a:pt x="11797" y="11064"/>
                  </a:lnTo>
                  <a:lnTo>
                    <a:pt x="11845" y="11138"/>
                  </a:lnTo>
                  <a:lnTo>
                    <a:pt x="11870" y="11235"/>
                  </a:lnTo>
                  <a:lnTo>
                    <a:pt x="11845" y="11333"/>
                  </a:lnTo>
                  <a:lnTo>
                    <a:pt x="11797" y="11406"/>
                  </a:lnTo>
                  <a:lnTo>
                    <a:pt x="11723" y="11455"/>
                  </a:lnTo>
                  <a:lnTo>
                    <a:pt x="11626" y="11479"/>
                  </a:lnTo>
                  <a:lnTo>
                    <a:pt x="7181" y="11479"/>
                  </a:lnTo>
                  <a:lnTo>
                    <a:pt x="7083" y="11455"/>
                  </a:lnTo>
                  <a:lnTo>
                    <a:pt x="7010" y="11406"/>
                  </a:lnTo>
                  <a:lnTo>
                    <a:pt x="6961" y="11333"/>
                  </a:lnTo>
                  <a:lnTo>
                    <a:pt x="6936" y="11235"/>
                  </a:lnTo>
                  <a:lnTo>
                    <a:pt x="6961" y="11138"/>
                  </a:lnTo>
                  <a:lnTo>
                    <a:pt x="7010" y="11064"/>
                  </a:lnTo>
                  <a:lnTo>
                    <a:pt x="7083" y="11015"/>
                  </a:lnTo>
                  <a:lnTo>
                    <a:pt x="7181" y="10991"/>
                  </a:lnTo>
                  <a:close/>
                  <a:moveTo>
                    <a:pt x="4152" y="9110"/>
                  </a:moveTo>
                  <a:lnTo>
                    <a:pt x="4299" y="9159"/>
                  </a:lnTo>
                  <a:lnTo>
                    <a:pt x="4470" y="9208"/>
                  </a:lnTo>
                  <a:lnTo>
                    <a:pt x="4616" y="9281"/>
                  </a:lnTo>
                  <a:lnTo>
                    <a:pt x="4763" y="9379"/>
                  </a:lnTo>
                  <a:lnTo>
                    <a:pt x="4885" y="9501"/>
                  </a:lnTo>
                  <a:lnTo>
                    <a:pt x="5129" y="9745"/>
                  </a:lnTo>
                  <a:lnTo>
                    <a:pt x="5324" y="10039"/>
                  </a:lnTo>
                  <a:lnTo>
                    <a:pt x="5471" y="10332"/>
                  </a:lnTo>
                  <a:lnTo>
                    <a:pt x="5569" y="10649"/>
                  </a:lnTo>
                  <a:lnTo>
                    <a:pt x="5593" y="10796"/>
                  </a:lnTo>
                  <a:lnTo>
                    <a:pt x="5593" y="10918"/>
                  </a:lnTo>
                  <a:lnTo>
                    <a:pt x="5593" y="11064"/>
                  </a:lnTo>
                  <a:lnTo>
                    <a:pt x="5569" y="11162"/>
                  </a:lnTo>
                  <a:lnTo>
                    <a:pt x="5520" y="11260"/>
                  </a:lnTo>
                  <a:lnTo>
                    <a:pt x="5471" y="11357"/>
                  </a:lnTo>
                  <a:lnTo>
                    <a:pt x="5398" y="11431"/>
                  </a:lnTo>
                  <a:lnTo>
                    <a:pt x="5324" y="11504"/>
                  </a:lnTo>
                  <a:lnTo>
                    <a:pt x="5129" y="11602"/>
                  </a:lnTo>
                  <a:lnTo>
                    <a:pt x="4885" y="11675"/>
                  </a:lnTo>
                  <a:lnTo>
                    <a:pt x="4616" y="11699"/>
                  </a:lnTo>
                  <a:lnTo>
                    <a:pt x="4299" y="11724"/>
                  </a:lnTo>
                  <a:lnTo>
                    <a:pt x="3981" y="11724"/>
                  </a:lnTo>
                  <a:lnTo>
                    <a:pt x="3639" y="11699"/>
                  </a:lnTo>
                  <a:lnTo>
                    <a:pt x="3346" y="11626"/>
                  </a:lnTo>
                  <a:lnTo>
                    <a:pt x="3077" y="11504"/>
                  </a:lnTo>
                  <a:lnTo>
                    <a:pt x="2833" y="11333"/>
                  </a:lnTo>
                  <a:lnTo>
                    <a:pt x="2638" y="11162"/>
                  </a:lnTo>
                  <a:lnTo>
                    <a:pt x="2467" y="10918"/>
                  </a:lnTo>
                  <a:lnTo>
                    <a:pt x="2418" y="10820"/>
                  </a:lnTo>
                  <a:lnTo>
                    <a:pt x="2394" y="10674"/>
                  </a:lnTo>
                  <a:lnTo>
                    <a:pt x="2369" y="10551"/>
                  </a:lnTo>
                  <a:lnTo>
                    <a:pt x="2345" y="10429"/>
                  </a:lnTo>
                  <a:lnTo>
                    <a:pt x="2369" y="10283"/>
                  </a:lnTo>
                  <a:lnTo>
                    <a:pt x="2394" y="10161"/>
                  </a:lnTo>
                  <a:lnTo>
                    <a:pt x="2418" y="10039"/>
                  </a:lnTo>
                  <a:lnTo>
                    <a:pt x="2467" y="9916"/>
                  </a:lnTo>
                  <a:lnTo>
                    <a:pt x="2638" y="9697"/>
                  </a:lnTo>
                  <a:lnTo>
                    <a:pt x="2833" y="9501"/>
                  </a:lnTo>
                  <a:lnTo>
                    <a:pt x="3077" y="9330"/>
                  </a:lnTo>
                  <a:lnTo>
                    <a:pt x="3346" y="9208"/>
                  </a:lnTo>
                  <a:lnTo>
                    <a:pt x="3639" y="9135"/>
                  </a:lnTo>
                  <a:lnTo>
                    <a:pt x="3981" y="9110"/>
                  </a:lnTo>
                  <a:close/>
                  <a:moveTo>
                    <a:pt x="14825" y="9110"/>
                  </a:moveTo>
                  <a:lnTo>
                    <a:pt x="15167" y="9135"/>
                  </a:lnTo>
                  <a:lnTo>
                    <a:pt x="15460" y="9208"/>
                  </a:lnTo>
                  <a:lnTo>
                    <a:pt x="15729" y="9330"/>
                  </a:lnTo>
                  <a:lnTo>
                    <a:pt x="15973" y="9501"/>
                  </a:lnTo>
                  <a:lnTo>
                    <a:pt x="16168" y="9697"/>
                  </a:lnTo>
                  <a:lnTo>
                    <a:pt x="16339" y="9916"/>
                  </a:lnTo>
                  <a:lnTo>
                    <a:pt x="16388" y="10039"/>
                  </a:lnTo>
                  <a:lnTo>
                    <a:pt x="16412" y="10161"/>
                  </a:lnTo>
                  <a:lnTo>
                    <a:pt x="16437" y="10283"/>
                  </a:lnTo>
                  <a:lnTo>
                    <a:pt x="16461" y="10429"/>
                  </a:lnTo>
                  <a:lnTo>
                    <a:pt x="16437" y="10551"/>
                  </a:lnTo>
                  <a:lnTo>
                    <a:pt x="16412" y="10674"/>
                  </a:lnTo>
                  <a:lnTo>
                    <a:pt x="16388" y="10820"/>
                  </a:lnTo>
                  <a:lnTo>
                    <a:pt x="16339" y="10918"/>
                  </a:lnTo>
                  <a:lnTo>
                    <a:pt x="16168" y="11162"/>
                  </a:lnTo>
                  <a:lnTo>
                    <a:pt x="15973" y="11333"/>
                  </a:lnTo>
                  <a:lnTo>
                    <a:pt x="15729" y="11504"/>
                  </a:lnTo>
                  <a:lnTo>
                    <a:pt x="15460" y="11626"/>
                  </a:lnTo>
                  <a:lnTo>
                    <a:pt x="15167" y="11699"/>
                  </a:lnTo>
                  <a:lnTo>
                    <a:pt x="14825" y="11724"/>
                  </a:lnTo>
                  <a:lnTo>
                    <a:pt x="14507" y="11724"/>
                  </a:lnTo>
                  <a:lnTo>
                    <a:pt x="14190" y="11699"/>
                  </a:lnTo>
                  <a:lnTo>
                    <a:pt x="13921" y="11675"/>
                  </a:lnTo>
                  <a:lnTo>
                    <a:pt x="13677" y="11602"/>
                  </a:lnTo>
                  <a:lnTo>
                    <a:pt x="13482" y="11504"/>
                  </a:lnTo>
                  <a:lnTo>
                    <a:pt x="13408" y="11431"/>
                  </a:lnTo>
                  <a:lnTo>
                    <a:pt x="13335" y="11357"/>
                  </a:lnTo>
                  <a:lnTo>
                    <a:pt x="13286" y="11260"/>
                  </a:lnTo>
                  <a:lnTo>
                    <a:pt x="13237" y="11162"/>
                  </a:lnTo>
                  <a:lnTo>
                    <a:pt x="13213" y="11064"/>
                  </a:lnTo>
                  <a:lnTo>
                    <a:pt x="13213" y="10918"/>
                  </a:lnTo>
                  <a:lnTo>
                    <a:pt x="13213" y="10796"/>
                  </a:lnTo>
                  <a:lnTo>
                    <a:pt x="13237" y="10649"/>
                  </a:lnTo>
                  <a:lnTo>
                    <a:pt x="13335" y="10332"/>
                  </a:lnTo>
                  <a:lnTo>
                    <a:pt x="13482" y="10039"/>
                  </a:lnTo>
                  <a:lnTo>
                    <a:pt x="13677" y="9745"/>
                  </a:lnTo>
                  <a:lnTo>
                    <a:pt x="13921" y="9501"/>
                  </a:lnTo>
                  <a:lnTo>
                    <a:pt x="14043" y="9379"/>
                  </a:lnTo>
                  <a:lnTo>
                    <a:pt x="14190" y="9281"/>
                  </a:lnTo>
                  <a:lnTo>
                    <a:pt x="14337" y="9208"/>
                  </a:lnTo>
                  <a:lnTo>
                    <a:pt x="14507" y="9159"/>
                  </a:lnTo>
                  <a:lnTo>
                    <a:pt x="14654" y="9110"/>
                  </a:lnTo>
                  <a:close/>
                  <a:moveTo>
                    <a:pt x="9403" y="1"/>
                  </a:moveTo>
                  <a:lnTo>
                    <a:pt x="8280" y="25"/>
                  </a:lnTo>
                  <a:lnTo>
                    <a:pt x="7303" y="74"/>
                  </a:lnTo>
                  <a:lnTo>
                    <a:pt x="6497" y="147"/>
                  </a:lnTo>
                  <a:lnTo>
                    <a:pt x="5837" y="220"/>
                  </a:lnTo>
                  <a:lnTo>
                    <a:pt x="5324" y="318"/>
                  </a:lnTo>
                  <a:lnTo>
                    <a:pt x="4958" y="391"/>
                  </a:lnTo>
                  <a:lnTo>
                    <a:pt x="4665" y="440"/>
                  </a:lnTo>
                  <a:lnTo>
                    <a:pt x="4421" y="538"/>
                  </a:lnTo>
                  <a:lnTo>
                    <a:pt x="4201" y="660"/>
                  </a:lnTo>
                  <a:lnTo>
                    <a:pt x="3981" y="807"/>
                  </a:lnTo>
                  <a:lnTo>
                    <a:pt x="3761" y="978"/>
                  </a:lnTo>
                  <a:lnTo>
                    <a:pt x="3590" y="1173"/>
                  </a:lnTo>
                  <a:lnTo>
                    <a:pt x="3419" y="1368"/>
                  </a:lnTo>
                  <a:lnTo>
                    <a:pt x="3273" y="1588"/>
                  </a:lnTo>
                  <a:lnTo>
                    <a:pt x="3175" y="1808"/>
                  </a:lnTo>
                  <a:lnTo>
                    <a:pt x="2272" y="4153"/>
                  </a:lnTo>
                  <a:lnTo>
                    <a:pt x="928" y="4153"/>
                  </a:lnTo>
                  <a:lnTo>
                    <a:pt x="831" y="4177"/>
                  </a:lnTo>
                  <a:lnTo>
                    <a:pt x="733" y="4226"/>
                  </a:lnTo>
                  <a:lnTo>
                    <a:pt x="635" y="4299"/>
                  </a:lnTo>
                  <a:lnTo>
                    <a:pt x="464" y="4446"/>
                  </a:lnTo>
                  <a:lnTo>
                    <a:pt x="293" y="4641"/>
                  </a:lnTo>
                  <a:lnTo>
                    <a:pt x="171" y="4861"/>
                  </a:lnTo>
                  <a:lnTo>
                    <a:pt x="73" y="5105"/>
                  </a:lnTo>
                  <a:lnTo>
                    <a:pt x="25" y="5349"/>
                  </a:lnTo>
                  <a:lnTo>
                    <a:pt x="0" y="5569"/>
                  </a:lnTo>
                  <a:lnTo>
                    <a:pt x="25" y="5764"/>
                  </a:lnTo>
                  <a:lnTo>
                    <a:pt x="73" y="5911"/>
                  </a:lnTo>
                  <a:lnTo>
                    <a:pt x="171" y="6033"/>
                  </a:lnTo>
                  <a:lnTo>
                    <a:pt x="293" y="6106"/>
                  </a:lnTo>
                  <a:lnTo>
                    <a:pt x="464" y="6155"/>
                  </a:lnTo>
                  <a:lnTo>
                    <a:pt x="635" y="6204"/>
                  </a:lnTo>
                  <a:lnTo>
                    <a:pt x="1466" y="6204"/>
                  </a:lnTo>
                  <a:lnTo>
                    <a:pt x="1148" y="7034"/>
                  </a:lnTo>
                  <a:lnTo>
                    <a:pt x="1002" y="7547"/>
                  </a:lnTo>
                  <a:lnTo>
                    <a:pt x="879" y="8109"/>
                  </a:lnTo>
                  <a:lnTo>
                    <a:pt x="782" y="8695"/>
                  </a:lnTo>
                  <a:lnTo>
                    <a:pt x="757" y="9233"/>
                  </a:lnTo>
                  <a:lnTo>
                    <a:pt x="757" y="13360"/>
                  </a:lnTo>
                  <a:lnTo>
                    <a:pt x="18049" y="13360"/>
                  </a:lnTo>
                  <a:lnTo>
                    <a:pt x="18049" y="9233"/>
                  </a:lnTo>
                  <a:lnTo>
                    <a:pt x="18024" y="8695"/>
                  </a:lnTo>
                  <a:lnTo>
                    <a:pt x="17927" y="8109"/>
                  </a:lnTo>
                  <a:lnTo>
                    <a:pt x="17805" y="7547"/>
                  </a:lnTo>
                  <a:lnTo>
                    <a:pt x="17658" y="7034"/>
                  </a:lnTo>
                  <a:lnTo>
                    <a:pt x="17341" y="6204"/>
                  </a:lnTo>
                  <a:lnTo>
                    <a:pt x="18171" y="6204"/>
                  </a:lnTo>
                  <a:lnTo>
                    <a:pt x="18342" y="6155"/>
                  </a:lnTo>
                  <a:lnTo>
                    <a:pt x="18513" y="6106"/>
                  </a:lnTo>
                  <a:lnTo>
                    <a:pt x="18635" y="6033"/>
                  </a:lnTo>
                  <a:lnTo>
                    <a:pt x="18733" y="5911"/>
                  </a:lnTo>
                  <a:lnTo>
                    <a:pt x="18782" y="5764"/>
                  </a:lnTo>
                  <a:lnTo>
                    <a:pt x="18806" y="5569"/>
                  </a:lnTo>
                  <a:lnTo>
                    <a:pt x="18782" y="5349"/>
                  </a:lnTo>
                  <a:lnTo>
                    <a:pt x="18733" y="5105"/>
                  </a:lnTo>
                  <a:lnTo>
                    <a:pt x="18635" y="4861"/>
                  </a:lnTo>
                  <a:lnTo>
                    <a:pt x="18513" y="4641"/>
                  </a:lnTo>
                  <a:lnTo>
                    <a:pt x="18342" y="4446"/>
                  </a:lnTo>
                  <a:lnTo>
                    <a:pt x="18171" y="4299"/>
                  </a:lnTo>
                  <a:lnTo>
                    <a:pt x="18073" y="4226"/>
                  </a:lnTo>
                  <a:lnTo>
                    <a:pt x="17976" y="4177"/>
                  </a:lnTo>
                  <a:lnTo>
                    <a:pt x="17878" y="4153"/>
                  </a:lnTo>
                  <a:lnTo>
                    <a:pt x="16535" y="4153"/>
                  </a:lnTo>
                  <a:lnTo>
                    <a:pt x="15631" y="1808"/>
                  </a:lnTo>
                  <a:lnTo>
                    <a:pt x="15533" y="1588"/>
                  </a:lnTo>
                  <a:lnTo>
                    <a:pt x="15387" y="1368"/>
                  </a:lnTo>
                  <a:lnTo>
                    <a:pt x="15216" y="1173"/>
                  </a:lnTo>
                  <a:lnTo>
                    <a:pt x="15045" y="978"/>
                  </a:lnTo>
                  <a:lnTo>
                    <a:pt x="14825" y="807"/>
                  </a:lnTo>
                  <a:lnTo>
                    <a:pt x="14605" y="660"/>
                  </a:lnTo>
                  <a:lnTo>
                    <a:pt x="14385" y="538"/>
                  </a:lnTo>
                  <a:lnTo>
                    <a:pt x="14141" y="440"/>
                  </a:lnTo>
                  <a:lnTo>
                    <a:pt x="13848" y="391"/>
                  </a:lnTo>
                  <a:lnTo>
                    <a:pt x="13482" y="318"/>
                  </a:lnTo>
                  <a:lnTo>
                    <a:pt x="12969" y="220"/>
                  </a:lnTo>
                  <a:lnTo>
                    <a:pt x="12309" y="147"/>
                  </a:lnTo>
                  <a:lnTo>
                    <a:pt x="11503" y="74"/>
                  </a:lnTo>
                  <a:lnTo>
                    <a:pt x="10527" y="25"/>
                  </a:lnTo>
                  <a:lnTo>
                    <a:pt x="9403"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14" name="Google Shape;914;p47"/>
          <p:cNvSpPr/>
          <p:nvPr/>
        </p:nvSpPr>
        <p:spPr>
          <a:xfrm>
            <a:off x="4864301" y="3765502"/>
            <a:ext cx="353252" cy="353231"/>
          </a:xfrm>
          <a:custGeom>
            <a:avLst/>
            <a:gdLst/>
            <a:ahLst/>
            <a:cxnLst/>
            <a:rect l="l" t="t" r="r" b="b"/>
            <a:pathLst>
              <a:path w="16902" h="16901" extrusionOk="0">
                <a:moveTo>
                  <a:pt x="14386" y="757"/>
                </a:moveTo>
                <a:lnTo>
                  <a:pt x="14557" y="782"/>
                </a:lnTo>
                <a:lnTo>
                  <a:pt x="14728" y="806"/>
                </a:lnTo>
                <a:lnTo>
                  <a:pt x="14899" y="831"/>
                </a:lnTo>
                <a:lnTo>
                  <a:pt x="15070" y="904"/>
                </a:lnTo>
                <a:lnTo>
                  <a:pt x="15216" y="977"/>
                </a:lnTo>
                <a:lnTo>
                  <a:pt x="15363" y="1050"/>
                </a:lnTo>
                <a:lnTo>
                  <a:pt x="15509" y="1148"/>
                </a:lnTo>
                <a:lnTo>
                  <a:pt x="15631" y="1270"/>
                </a:lnTo>
                <a:lnTo>
                  <a:pt x="15729" y="1392"/>
                </a:lnTo>
                <a:lnTo>
                  <a:pt x="15827" y="1539"/>
                </a:lnTo>
                <a:lnTo>
                  <a:pt x="15925" y="1661"/>
                </a:lnTo>
                <a:lnTo>
                  <a:pt x="15998" y="1807"/>
                </a:lnTo>
                <a:lnTo>
                  <a:pt x="16047" y="1978"/>
                </a:lnTo>
                <a:lnTo>
                  <a:pt x="16095" y="2125"/>
                </a:lnTo>
                <a:lnTo>
                  <a:pt x="16120" y="2296"/>
                </a:lnTo>
                <a:lnTo>
                  <a:pt x="16144" y="2467"/>
                </a:lnTo>
                <a:lnTo>
                  <a:pt x="16120" y="2565"/>
                </a:lnTo>
                <a:lnTo>
                  <a:pt x="16071" y="2638"/>
                </a:lnTo>
                <a:lnTo>
                  <a:pt x="15998" y="2687"/>
                </a:lnTo>
                <a:lnTo>
                  <a:pt x="15900" y="2711"/>
                </a:lnTo>
                <a:lnTo>
                  <a:pt x="15802" y="2687"/>
                </a:lnTo>
                <a:lnTo>
                  <a:pt x="15729" y="2638"/>
                </a:lnTo>
                <a:lnTo>
                  <a:pt x="15680" y="2565"/>
                </a:lnTo>
                <a:lnTo>
                  <a:pt x="15656" y="2467"/>
                </a:lnTo>
                <a:lnTo>
                  <a:pt x="15631" y="2247"/>
                </a:lnTo>
                <a:lnTo>
                  <a:pt x="15558" y="2003"/>
                </a:lnTo>
                <a:lnTo>
                  <a:pt x="15436" y="1807"/>
                </a:lnTo>
                <a:lnTo>
                  <a:pt x="15290" y="1612"/>
                </a:lnTo>
                <a:lnTo>
                  <a:pt x="15094" y="1466"/>
                </a:lnTo>
                <a:lnTo>
                  <a:pt x="14874" y="1343"/>
                </a:lnTo>
                <a:lnTo>
                  <a:pt x="14630" y="1270"/>
                </a:lnTo>
                <a:lnTo>
                  <a:pt x="14386" y="1246"/>
                </a:lnTo>
                <a:lnTo>
                  <a:pt x="14288" y="1246"/>
                </a:lnTo>
                <a:lnTo>
                  <a:pt x="14215" y="1172"/>
                </a:lnTo>
                <a:lnTo>
                  <a:pt x="14166" y="1099"/>
                </a:lnTo>
                <a:lnTo>
                  <a:pt x="14142" y="1002"/>
                </a:lnTo>
                <a:lnTo>
                  <a:pt x="14166" y="904"/>
                </a:lnTo>
                <a:lnTo>
                  <a:pt x="14215" y="831"/>
                </a:lnTo>
                <a:lnTo>
                  <a:pt x="14288" y="782"/>
                </a:lnTo>
                <a:lnTo>
                  <a:pt x="14386" y="757"/>
                </a:lnTo>
                <a:close/>
                <a:moveTo>
                  <a:pt x="15460" y="0"/>
                </a:moveTo>
                <a:lnTo>
                  <a:pt x="15167" y="25"/>
                </a:lnTo>
                <a:lnTo>
                  <a:pt x="14850" y="49"/>
                </a:lnTo>
                <a:lnTo>
                  <a:pt x="14557" y="122"/>
                </a:lnTo>
                <a:lnTo>
                  <a:pt x="14117" y="244"/>
                </a:lnTo>
                <a:lnTo>
                  <a:pt x="13873" y="318"/>
                </a:lnTo>
                <a:lnTo>
                  <a:pt x="13653" y="415"/>
                </a:lnTo>
                <a:lnTo>
                  <a:pt x="13458" y="537"/>
                </a:lnTo>
                <a:lnTo>
                  <a:pt x="13287" y="660"/>
                </a:lnTo>
                <a:lnTo>
                  <a:pt x="10625" y="3346"/>
                </a:lnTo>
                <a:lnTo>
                  <a:pt x="2858" y="1221"/>
                </a:lnTo>
                <a:lnTo>
                  <a:pt x="2712" y="1197"/>
                </a:lnTo>
                <a:lnTo>
                  <a:pt x="2590" y="1221"/>
                </a:lnTo>
                <a:lnTo>
                  <a:pt x="2467" y="1270"/>
                </a:lnTo>
                <a:lnTo>
                  <a:pt x="2345" y="1343"/>
                </a:lnTo>
                <a:lnTo>
                  <a:pt x="1613" y="2101"/>
                </a:lnTo>
                <a:lnTo>
                  <a:pt x="1539" y="2198"/>
                </a:lnTo>
                <a:lnTo>
                  <a:pt x="1491" y="2296"/>
                </a:lnTo>
                <a:lnTo>
                  <a:pt x="1466" y="2418"/>
                </a:lnTo>
                <a:lnTo>
                  <a:pt x="1466" y="2516"/>
                </a:lnTo>
                <a:lnTo>
                  <a:pt x="1491" y="2613"/>
                </a:lnTo>
                <a:lnTo>
                  <a:pt x="1515" y="2687"/>
                </a:lnTo>
                <a:lnTo>
                  <a:pt x="1613" y="2833"/>
                </a:lnTo>
                <a:lnTo>
                  <a:pt x="1710" y="2907"/>
                </a:lnTo>
                <a:lnTo>
                  <a:pt x="7425" y="6619"/>
                </a:lnTo>
                <a:lnTo>
                  <a:pt x="4177" y="10893"/>
                </a:lnTo>
                <a:lnTo>
                  <a:pt x="929" y="10331"/>
                </a:lnTo>
                <a:lnTo>
                  <a:pt x="831" y="10331"/>
                </a:lnTo>
                <a:lnTo>
                  <a:pt x="709" y="10356"/>
                </a:lnTo>
                <a:lnTo>
                  <a:pt x="611" y="10404"/>
                </a:lnTo>
                <a:lnTo>
                  <a:pt x="514" y="10478"/>
                </a:lnTo>
                <a:lnTo>
                  <a:pt x="147" y="10844"/>
                </a:lnTo>
                <a:lnTo>
                  <a:pt x="74" y="10942"/>
                </a:lnTo>
                <a:lnTo>
                  <a:pt x="25" y="11064"/>
                </a:lnTo>
                <a:lnTo>
                  <a:pt x="1" y="11186"/>
                </a:lnTo>
                <a:lnTo>
                  <a:pt x="1" y="11308"/>
                </a:lnTo>
                <a:lnTo>
                  <a:pt x="50" y="11455"/>
                </a:lnTo>
                <a:lnTo>
                  <a:pt x="147" y="11601"/>
                </a:lnTo>
                <a:lnTo>
                  <a:pt x="245" y="11674"/>
                </a:lnTo>
                <a:lnTo>
                  <a:pt x="3444" y="13457"/>
                </a:lnTo>
                <a:lnTo>
                  <a:pt x="5227" y="16657"/>
                </a:lnTo>
                <a:lnTo>
                  <a:pt x="5301" y="16754"/>
                </a:lnTo>
                <a:lnTo>
                  <a:pt x="5447" y="16852"/>
                </a:lnTo>
                <a:lnTo>
                  <a:pt x="5594" y="16901"/>
                </a:lnTo>
                <a:lnTo>
                  <a:pt x="5716" y="16901"/>
                </a:lnTo>
                <a:lnTo>
                  <a:pt x="5838" y="16877"/>
                </a:lnTo>
                <a:lnTo>
                  <a:pt x="5960" y="16828"/>
                </a:lnTo>
                <a:lnTo>
                  <a:pt x="6058" y="16754"/>
                </a:lnTo>
                <a:lnTo>
                  <a:pt x="6424" y="16388"/>
                </a:lnTo>
                <a:lnTo>
                  <a:pt x="6497" y="16290"/>
                </a:lnTo>
                <a:lnTo>
                  <a:pt x="6546" y="16193"/>
                </a:lnTo>
                <a:lnTo>
                  <a:pt x="6571" y="16071"/>
                </a:lnTo>
                <a:lnTo>
                  <a:pt x="6571" y="15973"/>
                </a:lnTo>
                <a:lnTo>
                  <a:pt x="6009" y="12725"/>
                </a:lnTo>
                <a:lnTo>
                  <a:pt x="10283" y="9476"/>
                </a:lnTo>
                <a:lnTo>
                  <a:pt x="13995" y="15191"/>
                </a:lnTo>
                <a:lnTo>
                  <a:pt x="14068" y="15289"/>
                </a:lnTo>
                <a:lnTo>
                  <a:pt x="14215" y="15387"/>
                </a:lnTo>
                <a:lnTo>
                  <a:pt x="14288" y="15411"/>
                </a:lnTo>
                <a:lnTo>
                  <a:pt x="14386" y="15436"/>
                </a:lnTo>
                <a:lnTo>
                  <a:pt x="14484" y="15436"/>
                </a:lnTo>
                <a:lnTo>
                  <a:pt x="14606" y="15411"/>
                </a:lnTo>
                <a:lnTo>
                  <a:pt x="14703" y="15362"/>
                </a:lnTo>
                <a:lnTo>
                  <a:pt x="14801" y="15289"/>
                </a:lnTo>
                <a:lnTo>
                  <a:pt x="15558" y="14556"/>
                </a:lnTo>
                <a:lnTo>
                  <a:pt x="15631" y="14434"/>
                </a:lnTo>
                <a:lnTo>
                  <a:pt x="15680" y="14312"/>
                </a:lnTo>
                <a:lnTo>
                  <a:pt x="15705" y="14190"/>
                </a:lnTo>
                <a:lnTo>
                  <a:pt x="15680" y="14043"/>
                </a:lnTo>
                <a:lnTo>
                  <a:pt x="13555" y="6277"/>
                </a:lnTo>
                <a:lnTo>
                  <a:pt x="16242" y="3615"/>
                </a:lnTo>
                <a:lnTo>
                  <a:pt x="16364" y="3444"/>
                </a:lnTo>
                <a:lnTo>
                  <a:pt x="16486" y="3248"/>
                </a:lnTo>
                <a:lnTo>
                  <a:pt x="16584" y="3029"/>
                </a:lnTo>
                <a:lnTo>
                  <a:pt x="16657" y="2784"/>
                </a:lnTo>
                <a:lnTo>
                  <a:pt x="16779" y="2345"/>
                </a:lnTo>
                <a:lnTo>
                  <a:pt x="16853" y="2052"/>
                </a:lnTo>
                <a:lnTo>
                  <a:pt x="16877" y="1734"/>
                </a:lnTo>
                <a:lnTo>
                  <a:pt x="16901" y="1441"/>
                </a:lnTo>
                <a:lnTo>
                  <a:pt x="16901" y="1197"/>
                </a:lnTo>
                <a:lnTo>
                  <a:pt x="16901" y="953"/>
                </a:lnTo>
                <a:lnTo>
                  <a:pt x="16853" y="757"/>
                </a:lnTo>
                <a:lnTo>
                  <a:pt x="16779" y="586"/>
                </a:lnTo>
                <a:lnTo>
                  <a:pt x="16706" y="415"/>
                </a:lnTo>
                <a:lnTo>
                  <a:pt x="16608" y="293"/>
                </a:lnTo>
                <a:lnTo>
                  <a:pt x="16486" y="196"/>
                </a:lnTo>
                <a:lnTo>
                  <a:pt x="16315" y="122"/>
                </a:lnTo>
                <a:lnTo>
                  <a:pt x="16144" y="49"/>
                </a:lnTo>
                <a:lnTo>
                  <a:pt x="15949" y="0"/>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15" name="Google Shape;915;p47"/>
          <p:cNvGrpSpPr/>
          <p:nvPr/>
        </p:nvGrpSpPr>
        <p:grpSpPr>
          <a:xfrm>
            <a:off x="5423039" y="3748516"/>
            <a:ext cx="362448" cy="386922"/>
            <a:chOff x="6642425" y="4312500"/>
            <a:chExt cx="433550" cy="462825"/>
          </a:xfrm>
          <a:solidFill>
            <a:schemeClr val="tx1"/>
          </a:solidFill>
        </p:grpSpPr>
        <p:sp>
          <p:nvSpPr>
            <p:cNvPr id="916" name="Google Shape;916;p47"/>
            <p:cNvSpPr/>
            <p:nvPr/>
          </p:nvSpPr>
          <p:spPr>
            <a:xfrm>
              <a:off x="6642425" y="4687375"/>
              <a:ext cx="433550" cy="39125"/>
            </a:xfrm>
            <a:custGeom>
              <a:avLst/>
              <a:gdLst/>
              <a:ahLst/>
              <a:cxnLst/>
              <a:rect l="l" t="t" r="r" b="b"/>
              <a:pathLst>
                <a:path w="17342" h="1565" extrusionOk="0">
                  <a:moveTo>
                    <a:pt x="489" y="1"/>
                  </a:moveTo>
                  <a:lnTo>
                    <a:pt x="392" y="25"/>
                  </a:lnTo>
                  <a:lnTo>
                    <a:pt x="294" y="50"/>
                  </a:lnTo>
                  <a:lnTo>
                    <a:pt x="221" y="99"/>
                  </a:lnTo>
                  <a:lnTo>
                    <a:pt x="147" y="148"/>
                  </a:lnTo>
                  <a:lnTo>
                    <a:pt x="74" y="221"/>
                  </a:lnTo>
                  <a:lnTo>
                    <a:pt x="25" y="318"/>
                  </a:lnTo>
                  <a:lnTo>
                    <a:pt x="1" y="392"/>
                  </a:lnTo>
                  <a:lnTo>
                    <a:pt x="1" y="489"/>
                  </a:lnTo>
                  <a:lnTo>
                    <a:pt x="1" y="612"/>
                  </a:lnTo>
                  <a:lnTo>
                    <a:pt x="25" y="685"/>
                  </a:lnTo>
                  <a:lnTo>
                    <a:pt x="74" y="783"/>
                  </a:lnTo>
                  <a:lnTo>
                    <a:pt x="147" y="856"/>
                  </a:lnTo>
                  <a:lnTo>
                    <a:pt x="221" y="905"/>
                  </a:lnTo>
                  <a:lnTo>
                    <a:pt x="294" y="953"/>
                  </a:lnTo>
                  <a:lnTo>
                    <a:pt x="392" y="978"/>
                  </a:lnTo>
                  <a:lnTo>
                    <a:pt x="489" y="978"/>
                  </a:lnTo>
                  <a:lnTo>
                    <a:pt x="734" y="1002"/>
                  </a:lnTo>
                  <a:lnTo>
                    <a:pt x="929" y="1051"/>
                  </a:lnTo>
                  <a:lnTo>
                    <a:pt x="1100" y="1124"/>
                  </a:lnTo>
                  <a:lnTo>
                    <a:pt x="1271" y="1222"/>
                  </a:lnTo>
                  <a:lnTo>
                    <a:pt x="1491" y="1344"/>
                  </a:lnTo>
                  <a:lnTo>
                    <a:pt x="1759" y="1466"/>
                  </a:lnTo>
                  <a:lnTo>
                    <a:pt x="1930" y="1515"/>
                  </a:lnTo>
                  <a:lnTo>
                    <a:pt x="2101" y="1540"/>
                  </a:lnTo>
                  <a:lnTo>
                    <a:pt x="2297" y="1564"/>
                  </a:lnTo>
                  <a:lnTo>
                    <a:pt x="2761" y="1564"/>
                  </a:lnTo>
                  <a:lnTo>
                    <a:pt x="2956" y="1540"/>
                  </a:lnTo>
                  <a:lnTo>
                    <a:pt x="3127" y="1515"/>
                  </a:lnTo>
                  <a:lnTo>
                    <a:pt x="3298" y="1466"/>
                  </a:lnTo>
                  <a:lnTo>
                    <a:pt x="3567" y="1344"/>
                  </a:lnTo>
                  <a:lnTo>
                    <a:pt x="3787" y="1222"/>
                  </a:lnTo>
                  <a:lnTo>
                    <a:pt x="3957" y="1124"/>
                  </a:lnTo>
                  <a:lnTo>
                    <a:pt x="4128" y="1051"/>
                  </a:lnTo>
                  <a:lnTo>
                    <a:pt x="4324" y="1002"/>
                  </a:lnTo>
                  <a:lnTo>
                    <a:pt x="4568" y="978"/>
                  </a:lnTo>
                  <a:lnTo>
                    <a:pt x="4837" y="1002"/>
                  </a:lnTo>
                  <a:lnTo>
                    <a:pt x="5032" y="1051"/>
                  </a:lnTo>
                  <a:lnTo>
                    <a:pt x="5179" y="1124"/>
                  </a:lnTo>
                  <a:lnTo>
                    <a:pt x="5350" y="1222"/>
                  </a:lnTo>
                  <a:lnTo>
                    <a:pt x="5594" y="1344"/>
                  </a:lnTo>
                  <a:lnTo>
                    <a:pt x="5862" y="1466"/>
                  </a:lnTo>
                  <a:lnTo>
                    <a:pt x="6009" y="1515"/>
                  </a:lnTo>
                  <a:lnTo>
                    <a:pt x="6204" y="1540"/>
                  </a:lnTo>
                  <a:lnTo>
                    <a:pt x="6400" y="1564"/>
                  </a:lnTo>
                  <a:lnTo>
                    <a:pt x="6839" y="1564"/>
                  </a:lnTo>
                  <a:lnTo>
                    <a:pt x="7059" y="1540"/>
                  </a:lnTo>
                  <a:lnTo>
                    <a:pt x="7230" y="1515"/>
                  </a:lnTo>
                  <a:lnTo>
                    <a:pt x="7401" y="1466"/>
                  </a:lnTo>
                  <a:lnTo>
                    <a:pt x="7670" y="1344"/>
                  </a:lnTo>
                  <a:lnTo>
                    <a:pt x="7890" y="1222"/>
                  </a:lnTo>
                  <a:lnTo>
                    <a:pt x="8061" y="1124"/>
                  </a:lnTo>
                  <a:lnTo>
                    <a:pt x="8231" y="1051"/>
                  </a:lnTo>
                  <a:lnTo>
                    <a:pt x="8427" y="1002"/>
                  </a:lnTo>
                  <a:lnTo>
                    <a:pt x="8671" y="978"/>
                  </a:lnTo>
                  <a:lnTo>
                    <a:pt x="8915" y="1002"/>
                  </a:lnTo>
                  <a:lnTo>
                    <a:pt x="9111" y="1051"/>
                  </a:lnTo>
                  <a:lnTo>
                    <a:pt x="9282" y="1124"/>
                  </a:lnTo>
                  <a:lnTo>
                    <a:pt x="9453" y="1222"/>
                  </a:lnTo>
                  <a:lnTo>
                    <a:pt x="9672" y="1344"/>
                  </a:lnTo>
                  <a:lnTo>
                    <a:pt x="9941" y="1466"/>
                  </a:lnTo>
                  <a:lnTo>
                    <a:pt x="10112" y="1515"/>
                  </a:lnTo>
                  <a:lnTo>
                    <a:pt x="10283" y="1540"/>
                  </a:lnTo>
                  <a:lnTo>
                    <a:pt x="10478" y="1564"/>
                  </a:lnTo>
                  <a:lnTo>
                    <a:pt x="10942" y="1564"/>
                  </a:lnTo>
                  <a:lnTo>
                    <a:pt x="11138" y="1540"/>
                  </a:lnTo>
                  <a:lnTo>
                    <a:pt x="11333" y="1515"/>
                  </a:lnTo>
                  <a:lnTo>
                    <a:pt x="11480" y="1466"/>
                  </a:lnTo>
                  <a:lnTo>
                    <a:pt x="11748" y="1344"/>
                  </a:lnTo>
                  <a:lnTo>
                    <a:pt x="11993" y="1222"/>
                  </a:lnTo>
                  <a:lnTo>
                    <a:pt x="12139" y="1124"/>
                  </a:lnTo>
                  <a:lnTo>
                    <a:pt x="12310" y="1051"/>
                  </a:lnTo>
                  <a:lnTo>
                    <a:pt x="12506" y="1002"/>
                  </a:lnTo>
                  <a:lnTo>
                    <a:pt x="12774" y="978"/>
                  </a:lnTo>
                  <a:lnTo>
                    <a:pt x="13018" y="1002"/>
                  </a:lnTo>
                  <a:lnTo>
                    <a:pt x="13214" y="1051"/>
                  </a:lnTo>
                  <a:lnTo>
                    <a:pt x="13385" y="1124"/>
                  </a:lnTo>
                  <a:lnTo>
                    <a:pt x="13556" y="1222"/>
                  </a:lnTo>
                  <a:lnTo>
                    <a:pt x="13776" y="1344"/>
                  </a:lnTo>
                  <a:lnTo>
                    <a:pt x="14044" y="1466"/>
                  </a:lnTo>
                  <a:lnTo>
                    <a:pt x="14215" y="1515"/>
                  </a:lnTo>
                  <a:lnTo>
                    <a:pt x="14386" y="1540"/>
                  </a:lnTo>
                  <a:lnTo>
                    <a:pt x="14581" y="1564"/>
                  </a:lnTo>
                  <a:lnTo>
                    <a:pt x="15046" y="1564"/>
                  </a:lnTo>
                  <a:lnTo>
                    <a:pt x="15241" y="1540"/>
                  </a:lnTo>
                  <a:lnTo>
                    <a:pt x="15412" y="1515"/>
                  </a:lnTo>
                  <a:lnTo>
                    <a:pt x="15583" y="1466"/>
                  </a:lnTo>
                  <a:lnTo>
                    <a:pt x="15851" y="1344"/>
                  </a:lnTo>
                  <a:lnTo>
                    <a:pt x="16071" y="1222"/>
                  </a:lnTo>
                  <a:lnTo>
                    <a:pt x="16242" y="1124"/>
                  </a:lnTo>
                  <a:lnTo>
                    <a:pt x="16413" y="1051"/>
                  </a:lnTo>
                  <a:lnTo>
                    <a:pt x="16609" y="1002"/>
                  </a:lnTo>
                  <a:lnTo>
                    <a:pt x="16853" y="978"/>
                  </a:lnTo>
                  <a:lnTo>
                    <a:pt x="16951" y="978"/>
                  </a:lnTo>
                  <a:lnTo>
                    <a:pt x="17048" y="953"/>
                  </a:lnTo>
                  <a:lnTo>
                    <a:pt x="17121" y="905"/>
                  </a:lnTo>
                  <a:lnTo>
                    <a:pt x="17195" y="856"/>
                  </a:lnTo>
                  <a:lnTo>
                    <a:pt x="17268" y="783"/>
                  </a:lnTo>
                  <a:lnTo>
                    <a:pt x="17317" y="685"/>
                  </a:lnTo>
                  <a:lnTo>
                    <a:pt x="17341" y="612"/>
                  </a:lnTo>
                  <a:lnTo>
                    <a:pt x="17341" y="489"/>
                  </a:lnTo>
                  <a:lnTo>
                    <a:pt x="17341" y="392"/>
                  </a:lnTo>
                  <a:lnTo>
                    <a:pt x="17317" y="318"/>
                  </a:lnTo>
                  <a:lnTo>
                    <a:pt x="17268" y="221"/>
                  </a:lnTo>
                  <a:lnTo>
                    <a:pt x="17195" y="148"/>
                  </a:lnTo>
                  <a:lnTo>
                    <a:pt x="17121" y="99"/>
                  </a:lnTo>
                  <a:lnTo>
                    <a:pt x="17048" y="50"/>
                  </a:lnTo>
                  <a:lnTo>
                    <a:pt x="16951" y="25"/>
                  </a:lnTo>
                  <a:lnTo>
                    <a:pt x="16853" y="1"/>
                  </a:lnTo>
                  <a:lnTo>
                    <a:pt x="16633" y="25"/>
                  </a:lnTo>
                  <a:lnTo>
                    <a:pt x="16438" y="50"/>
                  </a:lnTo>
                  <a:lnTo>
                    <a:pt x="16242" y="74"/>
                  </a:lnTo>
                  <a:lnTo>
                    <a:pt x="16096" y="123"/>
                  </a:lnTo>
                  <a:lnTo>
                    <a:pt x="15827" y="245"/>
                  </a:lnTo>
                  <a:lnTo>
                    <a:pt x="15583" y="367"/>
                  </a:lnTo>
                  <a:lnTo>
                    <a:pt x="15436" y="465"/>
                  </a:lnTo>
                  <a:lnTo>
                    <a:pt x="15265" y="538"/>
                  </a:lnTo>
                  <a:lnTo>
                    <a:pt x="15070" y="587"/>
                  </a:lnTo>
                  <a:lnTo>
                    <a:pt x="14557" y="587"/>
                  </a:lnTo>
                  <a:lnTo>
                    <a:pt x="14362" y="538"/>
                  </a:lnTo>
                  <a:lnTo>
                    <a:pt x="14191" y="465"/>
                  </a:lnTo>
                  <a:lnTo>
                    <a:pt x="14020" y="367"/>
                  </a:lnTo>
                  <a:lnTo>
                    <a:pt x="13800" y="245"/>
                  </a:lnTo>
                  <a:lnTo>
                    <a:pt x="13531" y="123"/>
                  </a:lnTo>
                  <a:lnTo>
                    <a:pt x="13385" y="74"/>
                  </a:lnTo>
                  <a:lnTo>
                    <a:pt x="13189" y="50"/>
                  </a:lnTo>
                  <a:lnTo>
                    <a:pt x="12994" y="25"/>
                  </a:lnTo>
                  <a:lnTo>
                    <a:pt x="12774" y="1"/>
                  </a:lnTo>
                  <a:lnTo>
                    <a:pt x="12530" y="25"/>
                  </a:lnTo>
                  <a:lnTo>
                    <a:pt x="12335" y="50"/>
                  </a:lnTo>
                  <a:lnTo>
                    <a:pt x="12164" y="74"/>
                  </a:lnTo>
                  <a:lnTo>
                    <a:pt x="11993" y="123"/>
                  </a:lnTo>
                  <a:lnTo>
                    <a:pt x="11724" y="245"/>
                  </a:lnTo>
                  <a:lnTo>
                    <a:pt x="11504" y="367"/>
                  </a:lnTo>
                  <a:lnTo>
                    <a:pt x="11333" y="465"/>
                  </a:lnTo>
                  <a:lnTo>
                    <a:pt x="11162" y="538"/>
                  </a:lnTo>
                  <a:lnTo>
                    <a:pt x="10967" y="587"/>
                  </a:lnTo>
                  <a:lnTo>
                    <a:pt x="10478" y="587"/>
                  </a:lnTo>
                  <a:lnTo>
                    <a:pt x="10283" y="538"/>
                  </a:lnTo>
                  <a:lnTo>
                    <a:pt x="10112" y="465"/>
                  </a:lnTo>
                  <a:lnTo>
                    <a:pt x="9941" y="367"/>
                  </a:lnTo>
                  <a:lnTo>
                    <a:pt x="9721" y="245"/>
                  </a:lnTo>
                  <a:lnTo>
                    <a:pt x="9428" y="123"/>
                  </a:lnTo>
                  <a:lnTo>
                    <a:pt x="9282" y="74"/>
                  </a:lnTo>
                  <a:lnTo>
                    <a:pt x="9111" y="50"/>
                  </a:lnTo>
                  <a:lnTo>
                    <a:pt x="8891" y="25"/>
                  </a:lnTo>
                  <a:lnTo>
                    <a:pt x="8671" y="1"/>
                  </a:lnTo>
                  <a:lnTo>
                    <a:pt x="8451" y="25"/>
                  </a:lnTo>
                  <a:lnTo>
                    <a:pt x="8231" y="50"/>
                  </a:lnTo>
                  <a:lnTo>
                    <a:pt x="8061" y="74"/>
                  </a:lnTo>
                  <a:lnTo>
                    <a:pt x="7890" y="123"/>
                  </a:lnTo>
                  <a:lnTo>
                    <a:pt x="7621" y="245"/>
                  </a:lnTo>
                  <a:lnTo>
                    <a:pt x="7401" y="367"/>
                  </a:lnTo>
                  <a:lnTo>
                    <a:pt x="7230" y="465"/>
                  </a:lnTo>
                  <a:lnTo>
                    <a:pt x="7059" y="538"/>
                  </a:lnTo>
                  <a:lnTo>
                    <a:pt x="6864" y="587"/>
                  </a:lnTo>
                  <a:lnTo>
                    <a:pt x="6375" y="587"/>
                  </a:lnTo>
                  <a:lnTo>
                    <a:pt x="6180" y="538"/>
                  </a:lnTo>
                  <a:lnTo>
                    <a:pt x="6009" y="465"/>
                  </a:lnTo>
                  <a:lnTo>
                    <a:pt x="5838" y="367"/>
                  </a:lnTo>
                  <a:lnTo>
                    <a:pt x="5618" y="245"/>
                  </a:lnTo>
                  <a:lnTo>
                    <a:pt x="5350" y="123"/>
                  </a:lnTo>
                  <a:lnTo>
                    <a:pt x="5179" y="74"/>
                  </a:lnTo>
                  <a:lnTo>
                    <a:pt x="5008" y="50"/>
                  </a:lnTo>
                  <a:lnTo>
                    <a:pt x="4812" y="25"/>
                  </a:lnTo>
                  <a:lnTo>
                    <a:pt x="4568" y="1"/>
                  </a:lnTo>
                  <a:lnTo>
                    <a:pt x="4348" y="25"/>
                  </a:lnTo>
                  <a:lnTo>
                    <a:pt x="4153" y="50"/>
                  </a:lnTo>
                  <a:lnTo>
                    <a:pt x="3957" y="74"/>
                  </a:lnTo>
                  <a:lnTo>
                    <a:pt x="3811" y="123"/>
                  </a:lnTo>
                  <a:lnTo>
                    <a:pt x="3542" y="245"/>
                  </a:lnTo>
                  <a:lnTo>
                    <a:pt x="3298" y="367"/>
                  </a:lnTo>
                  <a:lnTo>
                    <a:pt x="3152" y="465"/>
                  </a:lnTo>
                  <a:lnTo>
                    <a:pt x="2981" y="538"/>
                  </a:lnTo>
                  <a:lnTo>
                    <a:pt x="2785" y="587"/>
                  </a:lnTo>
                  <a:lnTo>
                    <a:pt x="2272" y="587"/>
                  </a:lnTo>
                  <a:lnTo>
                    <a:pt x="2077" y="538"/>
                  </a:lnTo>
                  <a:lnTo>
                    <a:pt x="1906" y="465"/>
                  </a:lnTo>
                  <a:lnTo>
                    <a:pt x="1759" y="367"/>
                  </a:lnTo>
                  <a:lnTo>
                    <a:pt x="1515" y="245"/>
                  </a:lnTo>
                  <a:lnTo>
                    <a:pt x="1247" y="123"/>
                  </a:lnTo>
                  <a:lnTo>
                    <a:pt x="1100" y="74"/>
                  </a:lnTo>
                  <a:lnTo>
                    <a:pt x="905" y="50"/>
                  </a:lnTo>
                  <a:lnTo>
                    <a:pt x="709" y="25"/>
                  </a:lnTo>
                  <a:lnTo>
                    <a:pt x="489"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7" name="Google Shape;917;p47"/>
            <p:cNvSpPr/>
            <p:nvPr/>
          </p:nvSpPr>
          <p:spPr>
            <a:xfrm>
              <a:off x="6642425" y="4736225"/>
              <a:ext cx="433550" cy="39100"/>
            </a:xfrm>
            <a:custGeom>
              <a:avLst/>
              <a:gdLst/>
              <a:ahLst/>
              <a:cxnLst/>
              <a:rect l="l" t="t" r="r" b="b"/>
              <a:pathLst>
                <a:path w="17342" h="1564" extrusionOk="0">
                  <a:moveTo>
                    <a:pt x="489" y="1"/>
                  </a:moveTo>
                  <a:lnTo>
                    <a:pt x="392" y="25"/>
                  </a:lnTo>
                  <a:lnTo>
                    <a:pt x="294" y="50"/>
                  </a:lnTo>
                  <a:lnTo>
                    <a:pt x="221" y="99"/>
                  </a:lnTo>
                  <a:lnTo>
                    <a:pt x="147" y="147"/>
                  </a:lnTo>
                  <a:lnTo>
                    <a:pt x="74" y="221"/>
                  </a:lnTo>
                  <a:lnTo>
                    <a:pt x="25" y="318"/>
                  </a:lnTo>
                  <a:lnTo>
                    <a:pt x="1" y="392"/>
                  </a:lnTo>
                  <a:lnTo>
                    <a:pt x="1" y="489"/>
                  </a:lnTo>
                  <a:lnTo>
                    <a:pt x="1" y="611"/>
                  </a:lnTo>
                  <a:lnTo>
                    <a:pt x="25" y="685"/>
                  </a:lnTo>
                  <a:lnTo>
                    <a:pt x="74" y="782"/>
                  </a:lnTo>
                  <a:lnTo>
                    <a:pt x="147" y="856"/>
                  </a:lnTo>
                  <a:lnTo>
                    <a:pt x="221" y="904"/>
                  </a:lnTo>
                  <a:lnTo>
                    <a:pt x="294" y="953"/>
                  </a:lnTo>
                  <a:lnTo>
                    <a:pt x="392" y="978"/>
                  </a:lnTo>
                  <a:lnTo>
                    <a:pt x="489" y="978"/>
                  </a:lnTo>
                  <a:lnTo>
                    <a:pt x="734" y="1002"/>
                  </a:lnTo>
                  <a:lnTo>
                    <a:pt x="929" y="1051"/>
                  </a:lnTo>
                  <a:lnTo>
                    <a:pt x="1100" y="1124"/>
                  </a:lnTo>
                  <a:lnTo>
                    <a:pt x="1271" y="1222"/>
                  </a:lnTo>
                  <a:lnTo>
                    <a:pt x="1491" y="1344"/>
                  </a:lnTo>
                  <a:lnTo>
                    <a:pt x="1759" y="1466"/>
                  </a:lnTo>
                  <a:lnTo>
                    <a:pt x="1930" y="1515"/>
                  </a:lnTo>
                  <a:lnTo>
                    <a:pt x="2101" y="1539"/>
                  </a:lnTo>
                  <a:lnTo>
                    <a:pt x="2297" y="1564"/>
                  </a:lnTo>
                  <a:lnTo>
                    <a:pt x="2761" y="1564"/>
                  </a:lnTo>
                  <a:lnTo>
                    <a:pt x="2956" y="1539"/>
                  </a:lnTo>
                  <a:lnTo>
                    <a:pt x="3127" y="1515"/>
                  </a:lnTo>
                  <a:lnTo>
                    <a:pt x="3298" y="1466"/>
                  </a:lnTo>
                  <a:lnTo>
                    <a:pt x="3567" y="1344"/>
                  </a:lnTo>
                  <a:lnTo>
                    <a:pt x="3787" y="1222"/>
                  </a:lnTo>
                  <a:lnTo>
                    <a:pt x="3957" y="1124"/>
                  </a:lnTo>
                  <a:lnTo>
                    <a:pt x="4128" y="1051"/>
                  </a:lnTo>
                  <a:lnTo>
                    <a:pt x="4324" y="1002"/>
                  </a:lnTo>
                  <a:lnTo>
                    <a:pt x="4568" y="978"/>
                  </a:lnTo>
                  <a:lnTo>
                    <a:pt x="4837" y="1002"/>
                  </a:lnTo>
                  <a:lnTo>
                    <a:pt x="5032" y="1051"/>
                  </a:lnTo>
                  <a:lnTo>
                    <a:pt x="5179" y="1124"/>
                  </a:lnTo>
                  <a:lnTo>
                    <a:pt x="5350" y="1222"/>
                  </a:lnTo>
                  <a:lnTo>
                    <a:pt x="5594" y="1344"/>
                  </a:lnTo>
                  <a:lnTo>
                    <a:pt x="5862" y="1466"/>
                  </a:lnTo>
                  <a:lnTo>
                    <a:pt x="6009" y="1515"/>
                  </a:lnTo>
                  <a:lnTo>
                    <a:pt x="6204" y="1539"/>
                  </a:lnTo>
                  <a:lnTo>
                    <a:pt x="6400" y="1564"/>
                  </a:lnTo>
                  <a:lnTo>
                    <a:pt x="6839" y="1564"/>
                  </a:lnTo>
                  <a:lnTo>
                    <a:pt x="7059" y="1539"/>
                  </a:lnTo>
                  <a:lnTo>
                    <a:pt x="7230" y="1515"/>
                  </a:lnTo>
                  <a:lnTo>
                    <a:pt x="7401" y="1466"/>
                  </a:lnTo>
                  <a:lnTo>
                    <a:pt x="7670" y="1344"/>
                  </a:lnTo>
                  <a:lnTo>
                    <a:pt x="7890" y="1222"/>
                  </a:lnTo>
                  <a:lnTo>
                    <a:pt x="8061" y="1124"/>
                  </a:lnTo>
                  <a:lnTo>
                    <a:pt x="8231" y="1051"/>
                  </a:lnTo>
                  <a:lnTo>
                    <a:pt x="8427" y="1002"/>
                  </a:lnTo>
                  <a:lnTo>
                    <a:pt x="8671" y="978"/>
                  </a:lnTo>
                  <a:lnTo>
                    <a:pt x="8915" y="1002"/>
                  </a:lnTo>
                  <a:lnTo>
                    <a:pt x="9111" y="1051"/>
                  </a:lnTo>
                  <a:lnTo>
                    <a:pt x="9282" y="1124"/>
                  </a:lnTo>
                  <a:lnTo>
                    <a:pt x="9453" y="1222"/>
                  </a:lnTo>
                  <a:lnTo>
                    <a:pt x="9672" y="1344"/>
                  </a:lnTo>
                  <a:lnTo>
                    <a:pt x="9941" y="1466"/>
                  </a:lnTo>
                  <a:lnTo>
                    <a:pt x="10112" y="1515"/>
                  </a:lnTo>
                  <a:lnTo>
                    <a:pt x="10283" y="1539"/>
                  </a:lnTo>
                  <a:lnTo>
                    <a:pt x="10478" y="1564"/>
                  </a:lnTo>
                  <a:lnTo>
                    <a:pt x="10942" y="1564"/>
                  </a:lnTo>
                  <a:lnTo>
                    <a:pt x="11138" y="1539"/>
                  </a:lnTo>
                  <a:lnTo>
                    <a:pt x="11333" y="1515"/>
                  </a:lnTo>
                  <a:lnTo>
                    <a:pt x="11480" y="1466"/>
                  </a:lnTo>
                  <a:lnTo>
                    <a:pt x="11748" y="1344"/>
                  </a:lnTo>
                  <a:lnTo>
                    <a:pt x="11993" y="1222"/>
                  </a:lnTo>
                  <a:lnTo>
                    <a:pt x="12139" y="1124"/>
                  </a:lnTo>
                  <a:lnTo>
                    <a:pt x="12310" y="1051"/>
                  </a:lnTo>
                  <a:lnTo>
                    <a:pt x="12506" y="1002"/>
                  </a:lnTo>
                  <a:lnTo>
                    <a:pt x="12774" y="978"/>
                  </a:lnTo>
                  <a:lnTo>
                    <a:pt x="13018" y="1002"/>
                  </a:lnTo>
                  <a:lnTo>
                    <a:pt x="13214" y="1051"/>
                  </a:lnTo>
                  <a:lnTo>
                    <a:pt x="13385" y="1124"/>
                  </a:lnTo>
                  <a:lnTo>
                    <a:pt x="13556" y="1222"/>
                  </a:lnTo>
                  <a:lnTo>
                    <a:pt x="13776" y="1344"/>
                  </a:lnTo>
                  <a:lnTo>
                    <a:pt x="14044" y="1466"/>
                  </a:lnTo>
                  <a:lnTo>
                    <a:pt x="14215" y="1515"/>
                  </a:lnTo>
                  <a:lnTo>
                    <a:pt x="14386" y="1539"/>
                  </a:lnTo>
                  <a:lnTo>
                    <a:pt x="14581" y="1564"/>
                  </a:lnTo>
                  <a:lnTo>
                    <a:pt x="15046" y="1564"/>
                  </a:lnTo>
                  <a:lnTo>
                    <a:pt x="15241" y="1539"/>
                  </a:lnTo>
                  <a:lnTo>
                    <a:pt x="15412" y="1515"/>
                  </a:lnTo>
                  <a:lnTo>
                    <a:pt x="15583" y="1466"/>
                  </a:lnTo>
                  <a:lnTo>
                    <a:pt x="15851" y="1344"/>
                  </a:lnTo>
                  <a:lnTo>
                    <a:pt x="16071" y="1222"/>
                  </a:lnTo>
                  <a:lnTo>
                    <a:pt x="16242" y="1124"/>
                  </a:lnTo>
                  <a:lnTo>
                    <a:pt x="16413" y="1051"/>
                  </a:lnTo>
                  <a:lnTo>
                    <a:pt x="16609" y="1002"/>
                  </a:lnTo>
                  <a:lnTo>
                    <a:pt x="16853" y="978"/>
                  </a:lnTo>
                  <a:lnTo>
                    <a:pt x="16951" y="978"/>
                  </a:lnTo>
                  <a:lnTo>
                    <a:pt x="17048" y="953"/>
                  </a:lnTo>
                  <a:lnTo>
                    <a:pt x="17121" y="904"/>
                  </a:lnTo>
                  <a:lnTo>
                    <a:pt x="17195" y="856"/>
                  </a:lnTo>
                  <a:lnTo>
                    <a:pt x="17268" y="782"/>
                  </a:lnTo>
                  <a:lnTo>
                    <a:pt x="17317" y="685"/>
                  </a:lnTo>
                  <a:lnTo>
                    <a:pt x="17341" y="611"/>
                  </a:lnTo>
                  <a:lnTo>
                    <a:pt x="17341" y="489"/>
                  </a:lnTo>
                  <a:lnTo>
                    <a:pt x="17341" y="392"/>
                  </a:lnTo>
                  <a:lnTo>
                    <a:pt x="17317" y="318"/>
                  </a:lnTo>
                  <a:lnTo>
                    <a:pt x="17268" y="221"/>
                  </a:lnTo>
                  <a:lnTo>
                    <a:pt x="17195" y="147"/>
                  </a:lnTo>
                  <a:lnTo>
                    <a:pt x="17121" y="99"/>
                  </a:lnTo>
                  <a:lnTo>
                    <a:pt x="17048" y="50"/>
                  </a:lnTo>
                  <a:lnTo>
                    <a:pt x="16951" y="25"/>
                  </a:lnTo>
                  <a:lnTo>
                    <a:pt x="16853" y="1"/>
                  </a:lnTo>
                  <a:lnTo>
                    <a:pt x="16633" y="25"/>
                  </a:lnTo>
                  <a:lnTo>
                    <a:pt x="16438" y="50"/>
                  </a:lnTo>
                  <a:lnTo>
                    <a:pt x="16242" y="74"/>
                  </a:lnTo>
                  <a:lnTo>
                    <a:pt x="16096" y="123"/>
                  </a:lnTo>
                  <a:lnTo>
                    <a:pt x="15827" y="245"/>
                  </a:lnTo>
                  <a:lnTo>
                    <a:pt x="15583" y="367"/>
                  </a:lnTo>
                  <a:lnTo>
                    <a:pt x="15436" y="465"/>
                  </a:lnTo>
                  <a:lnTo>
                    <a:pt x="15265" y="538"/>
                  </a:lnTo>
                  <a:lnTo>
                    <a:pt x="15070" y="587"/>
                  </a:lnTo>
                  <a:lnTo>
                    <a:pt x="14557" y="587"/>
                  </a:lnTo>
                  <a:lnTo>
                    <a:pt x="14362" y="538"/>
                  </a:lnTo>
                  <a:lnTo>
                    <a:pt x="14191" y="465"/>
                  </a:lnTo>
                  <a:lnTo>
                    <a:pt x="14020" y="367"/>
                  </a:lnTo>
                  <a:lnTo>
                    <a:pt x="13800" y="245"/>
                  </a:lnTo>
                  <a:lnTo>
                    <a:pt x="13531" y="123"/>
                  </a:lnTo>
                  <a:lnTo>
                    <a:pt x="13385" y="74"/>
                  </a:lnTo>
                  <a:lnTo>
                    <a:pt x="13189" y="50"/>
                  </a:lnTo>
                  <a:lnTo>
                    <a:pt x="12994" y="25"/>
                  </a:lnTo>
                  <a:lnTo>
                    <a:pt x="12774" y="1"/>
                  </a:lnTo>
                  <a:lnTo>
                    <a:pt x="12530" y="25"/>
                  </a:lnTo>
                  <a:lnTo>
                    <a:pt x="12335" y="50"/>
                  </a:lnTo>
                  <a:lnTo>
                    <a:pt x="12164" y="74"/>
                  </a:lnTo>
                  <a:lnTo>
                    <a:pt x="11993" y="123"/>
                  </a:lnTo>
                  <a:lnTo>
                    <a:pt x="11724" y="245"/>
                  </a:lnTo>
                  <a:lnTo>
                    <a:pt x="11504" y="367"/>
                  </a:lnTo>
                  <a:lnTo>
                    <a:pt x="11333" y="465"/>
                  </a:lnTo>
                  <a:lnTo>
                    <a:pt x="11162" y="538"/>
                  </a:lnTo>
                  <a:lnTo>
                    <a:pt x="10967" y="587"/>
                  </a:lnTo>
                  <a:lnTo>
                    <a:pt x="10478" y="587"/>
                  </a:lnTo>
                  <a:lnTo>
                    <a:pt x="10283" y="538"/>
                  </a:lnTo>
                  <a:lnTo>
                    <a:pt x="10112" y="465"/>
                  </a:lnTo>
                  <a:lnTo>
                    <a:pt x="9941" y="367"/>
                  </a:lnTo>
                  <a:lnTo>
                    <a:pt x="9721" y="245"/>
                  </a:lnTo>
                  <a:lnTo>
                    <a:pt x="9428" y="123"/>
                  </a:lnTo>
                  <a:lnTo>
                    <a:pt x="9282" y="74"/>
                  </a:lnTo>
                  <a:lnTo>
                    <a:pt x="9111" y="50"/>
                  </a:lnTo>
                  <a:lnTo>
                    <a:pt x="8891" y="25"/>
                  </a:lnTo>
                  <a:lnTo>
                    <a:pt x="8671" y="1"/>
                  </a:lnTo>
                  <a:lnTo>
                    <a:pt x="8451" y="25"/>
                  </a:lnTo>
                  <a:lnTo>
                    <a:pt x="8231" y="50"/>
                  </a:lnTo>
                  <a:lnTo>
                    <a:pt x="8061" y="74"/>
                  </a:lnTo>
                  <a:lnTo>
                    <a:pt x="7890" y="123"/>
                  </a:lnTo>
                  <a:lnTo>
                    <a:pt x="7621" y="245"/>
                  </a:lnTo>
                  <a:lnTo>
                    <a:pt x="7401" y="367"/>
                  </a:lnTo>
                  <a:lnTo>
                    <a:pt x="7230" y="465"/>
                  </a:lnTo>
                  <a:lnTo>
                    <a:pt x="7059" y="538"/>
                  </a:lnTo>
                  <a:lnTo>
                    <a:pt x="6864" y="587"/>
                  </a:lnTo>
                  <a:lnTo>
                    <a:pt x="6375" y="587"/>
                  </a:lnTo>
                  <a:lnTo>
                    <a:pt x="6180" y="538"/>
                  </a:lnTo>
                  <a:lnTo>
                    <a:pt x="6009" y="465"/>
                  </a:lnTo>
                  <a:lnTo>
                    <a:pt x="5838" y="367"/>
                  </a:lnTo>
                  <a:lnTo>
                    <a:pt x="5618" y="245"/>
                  </a:lnTo>
                  <a:lnTo>
                    <a:pt x="5350" y="123"/>
                  </a:lnTo>
                  <a:lnTo>
                    <a:pt x="5179" y="74"/>
                  </a:lnTo>
                  <a:lnTo>
                    <a:pt x="5008" y="50"/>
                  </a:lnTo>
                  <a:lnTo>
                    <a:pt x="4812" y="25"/>
                  </a:lnTo>
                  <a:lnTo>
                    <a:pt x="4568" y="1"/>
                  </a:lnTo>
                  <a:lnTo>
                    <a:pt x="4348" y="25"/>
                  </a:lnTo>
                  <a:lnTo>
                    <a:pt x="4153" y="50"/>
                  </a:lnTo>
                  <a:lnTo>
                    <a:pt x="3957" y="74"/>
                  </a:lnTo>
                  <a:lnTo>
                    <a:pt x="3811" y="123"/>
                  </a:lnTo>
                  <a:lnTo>
                    <a:pt x="3542" y="245"/>
                  </a:lnTo>
                  <a:lnTo>
                    <a:pt x="3298" y="367"/>
                  </a:lnTo>
                  <a:lnTo>
                    <a:pt x="3152" y="465"/>
                  </a:lnTo>
                  <a:lnTo>
                    <a:pt x="2981" y="538"/>
                  </a:lnTo>
                  <a:lnTo>
                    <a:pt x="2785" y="587"/>
                  </a:lnTo>
                  <a:lnTo>
                    <a:pt x="2272" y="587"/>
                  </a:lnTo>
                  <a:lnTo>
                    <a:pt x="2077" y="538"/>
                  </a:lnTo>
                  <a:lnTo>
                    <a:pt x="1906" y="465"/>
                  </a:lnTo>
                  <a:lnTo>
                    <a:pt x="1759" y="367"/>
                  </a:lnTo>
                  <a:lnTo>
                    <a:pt x="1515" y="245"/>
                  </a:lnTo>
                  <a:lnTo>
                    <a:pt x="1247" y="123"/>
                  </a:lnTo>
                  <a:lnTo>
                    <a:pt x="1100" y="74"/>
                  </a:lnTo>
                  <a:lnTo>
                    <a:pt x="905" y="50"/>
                  </a:lnTo>
                  <a:lnTo>
                    <a:pt x="709" y="25"/>
                  </a:lnTo>
                  <a:lnTo>
                    <a:pt x="489"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8" name="Google Shape;918;p47"/>
            <p:cNvSpPr/>
            <p:nvPr/>
          </p:nvSpPr>
          <p:spPr>
            <a:xfrm>
              <a:off x="6684575" y="4312500"/>
              <a:ext cx="349875" cy="377350"/>
            </a:xfrm>
            <a:custGeom>
              <a:avLst/>
              <a:gdLst/>
              <a:ahLst/>
              <a:cxnLst/>
              <a:rect l="l" t="t" r="r" b="b"/>
              <a:pathLst>
                <a:path w="13995" h="15094" extrusionOk="0">
                  <a:moveTo>
                    <a:pt x="5691" y="5740"/>
                  </a:moveTo>
                  <a:lnTo>
                    <a:pt x="5764" y="5764"/>
                  </a:lnTo>
                  <a:lnTo>
                    <a:pt x="5813" y="5837"/>
                  </a:lnTo>
                  <a:lnTo>
                    <a:pt x="5862" y="5886"/>
                  </a:lnTo>
                  <a:lnTo>
                    <a:pt x="5935" y="6082"/>
                  </a:lnTo>
                  <a:lnTo>
                    <a:pt x="5959" y="6301"/>
                  </a:lnTo>
                  <a:lnTo>
                    <a:pt x="5935" y="6521"/>
                  </a:lnTo>
                  <a:lnTo>
                    <a:pt x="5862" y="6692"/>
                  </a:lnTo>
                  <a:lnTo>
                    <a:pt x="5813" y="6765"/>
                  </a:lnTo>
                  <a:lnTo>
                    <a:pt x="5764" y="6814"/>
                  </a:lnTo>
                  <a:lnTo>
                    <a:pt x="5691" y="6839"/>
                  </a:lnTo>
                  <a:lnTo>
                    <a:pt x="5642" y="6863"/>
                  </a:lnTo>
                  <a:lnTo>
                    <a:pt x="5569" y="6839"/>
                  </a:lnTo>
                  <a:lnTo>
                    <a:pt x="5520" y="6814"/>
                  </a:lnTo>
                  <a:lnTo>
                    <a:pt x="5446" y="6765"/>
                  </a:lnTo>
                  <a:lnTo>
                    <a:pt x="5398" y="6692"/>
                  </a:lnTo>
                  <a:lnTo>
                    <a:pt x="5349" y="6521"/>
                  </a:lnTo>
                  <a:lnTo>
                    <a:pt x="5324" y="6301"/>
                  </a:lnTo>
                  <a:lnTo>
                    <a:pt x="5349" y="6082"/>
                  </a:lnTo>
                  <a:lnTo>
                    <a:pt x="5398" y="5886"/>
                  </a:lnTo>
                  <a:lnTo>
                    <a:pt x="5446" y="5837"/>
                  </a:lnTo>
                  <a:lnTo>
                    <a:pt x="5520" y="5764"/>
                  </a:lnTo>
                  <a:lnTo>
                    <a:pt x="5569" y="5740"/>
                  </a:lnTo>
                  <a:close/>
                  <a:moveTo>
                    <a:pt x="8402" y="5740"/>
                  </a:moveTo>
                  <a:lnTo>
                    <a:pt x="8475" y="5764"/>
                  </a:lnTo>
                  <a:lnTo>
                    <a:pt x="8524" y="5837"/>
                  </a:lnTo>
                  <a:lnTo>
                    <a:pt x="8573" y="5886"/>
                  </a:lnTo>
                  <a:lnTo>
                    <a:pt x="8621" y="6082"/>
                  </a:lnTo>
                  <a:lnTo>
                    <a:pt x="8646" y="6301"/>
                  </a:lnTo>
                  <a:lnTo>
                    <a:pt x="8621" y="6521"/>
                  </a:lnTo>
                  <a:lnTo>
                    <a:pt x="8573" y="6692"/>
                  </a:lnTo>
                  <a:lnTo>
                    <a:pt x="8524" y="6765"/>
                  </a:lnTo>
                  <a:lnTo>
                    <a:pt x="8475" y="6814"/>
                  </a:lnTo>
                  <a:lnTo>
                    <a:pt x="8402" y="6839"/>
                  </a:lnTo>
                  <a:lnTo>
                    <a:pt x="8328" y="6863"/>
                  </a:lnTo>
                  <a:lnTo>
                    <a:pt x="8280" y="6839"/>
                  </a:lnTo>
                  <a:lnTo>
                    <a:pt x="8206" y="6814"/>
                  </a:lnTo>
                  <a:lnTo>
                    <a:pt x="8157" y="6765"/>
                  </a:lnTo>
                  <a:lnTo>
                    <a:pt x="8109" y="6692"/>
                  </a:lnTo>
                  <a:lnTo>
                    <a:pt x="8035" y="6521"/>
                  </a:lnTo>
                  <a:lnTo>
                    <a:pt x="8011" y="6301"/>
                  </a:lnTo>
                  <a:lnTo>
                    <a:pt x="8035" y="6082"/>
                  </a:lnTo>
                  <a:lnTo>
                    <a:pt x="8109" y="5886"/>
                  </a:lnTo>
                  <a:lnTo>
                    <a:pt x="8157" y="5837"/>
                  </a:lnTo>
                  <a:lnTo>
                    <a:pt x="8206" y="5764"/>
                  </a:lnTo>
                  <a:lnTo>
                    <a:pt x="8280" y="5740"/>
                  </a:lnTo>
                  <a:close/>
                  <a:moveTo>
                    <a:pt x="9867" y="2931"/>
                  </a:moveTo>
                  <a:lnTo>
                    <a:pt x="9867" y="4421"/>
                  </a:lnTo>
                  <a:lnTo>
                    <a:pt x="11552" y="4421"/>
                  </a:lnTo>
                  <a:lnTo>
                    <a:pt x="11552" y="6033"/>
                  </a:lnTo>
                  <a:lnTo>
                    <a:pt x="7229" y="4225"/>
                  </a:lnTo>
                  <a:lnTo>
                    <a:pt x="7229" y="9867"/>
                  </a:lnTo>
                  <a:lnTo>
                    <a:pt x="7205" y="9965"/>
                  </a:lnTo>
                  <a:lnTo>
                    <a:pt x="7156" y="10063"/>
                  </a:lnTo>
                  <a:lnTo>
                    <a:pt x="7083" y="10111"/>
                  </a:lnTo>
                  <a:lnTo>
                    <a:pt x="6887" y="10111"/>
                  </a:lnTo>
                  <a:lnTo>
                    <a:pt x="6814" y="10063"/>
                  </a:lnTo>
                  <a:lnTo>
                    <a:pt x="6765" y="9965"/>
                  </a:lnTo>
                  <a:lnTo>
                    <a:pt x="6741" y="9867"/>
                  </a:lnTo>
                  <a:lnTo>
                    <a:pt x="6741" y="4225"/>
                  </a:lnTo>
                  <a:lnTo>
                    <a:pt x="2418" y="6033"/>
                  </a:lnTo>
                  <a:lnTo>
                    <a:pt x="2418" y="4421"/>
                  </a:lnTo>
                  <a:lnTo>
                    <a:pt x="4103" y="4421"/>
                  </a:lnTo>
                  <a:lnTo>
                    <a:pt x="4103" y="2931"/>
                  </a:lnTo>
                  <a:close/>
                  <a:moveTo>
                    <a:pt x="5520" y="0"/>
                  </a:moveTo>
                  <a:lnTo>
                    <a:pt x="5520" y="2027"/>
                  </a:lnTo>
                  <a:lnTo>
                    <a:pt x="3151" y="2027"/>
                  </a:lnTo>
                  <a:lnTo>
                    <a:pt x="3151" y="3542"/>
                  </a:lnTo>
                  <a:lnTo>
                    <a:pt x="1466" y="3542"/>
                  </a:lnTo>
                  <a:lnTo>
                    <a:pt x="1466" y="6423"/>
                  </a:lnTo>
                  <a:lnTo>
                    <a:pt x="586" y="6765"/>
                  </a:lnTo>
                  <a:lnTo>
                    <a:pt x="415" y="6863"/>
                  </a:lnTo>
                  <a:lnTo>
                    <a:pt x="269" y="6985"/>
                  </a:lnTo>
                  <a:lnTo>
                    <a:pt x="147" y="7132"/>
                  </a:lnTo>
                  <a:lnTo>
                    <a:pt x="49" y="7278"/>
                  </a:lnTo>
                  <a:lnTo>
                    <a:pt x="0" y="7425"/>
                  </a:lnTo>
                  <a:lnTo>
                    <a:pt x="0" y="7596"/>
                  </a:lnTo>
                  <a:lnTo>
                    <a:pt x="0" y="7791"/>
                  </a:lnTo>
                  <a:lnTo>
                    <a:pt x="73" y="7987"/>
                  </a:lnTo>
                  <a:lnTo>
                    <a:pt x="1514" y="11308"/>
                  </a:lnTo>
                  <a:lnTo>
                    <a:pt x="1514" y="14874"/>
                  </a:lnTo>
                  <a:lnTo>
                    <a:pt x="1759" y="14752"/>
                  </a:lnTo>
                  <a:lnTo>
                    <a:pt x="2052" y="14630"/>
                  </a:lnTo>
                  <a:lnTo>
                    <a:pt x="2247" y="14581"/>
                  </a:lnTo>
                  <a:lnTo>
                    <a:pt x="2442" y="14556"/>
                  </a:lnTo>
                  <a:lnTo>
                    <a:pt x="2662" y="14532"/>
                  </a:lnTo>
                  <a:lnTo>
                    <a:pt x="2882" y="14508"/>
                  </a:lnTo>
                  <a:lnTo>
                    <a:pt x="3175" y="14532"/>
                  </a:lnTo>
                  <a:lnTo>
                    <a:pt x="3419" y="14556"/>
                  </a:lnTo>
                  <a:lnTo>
                    <a:pt x="3639" y="14605"/>
                  </a:lnTo>
                  <a:lnTo>
                    <a:pt x="3835" y="14678"/>
                  </a:lnTo>
                  <a:lnTo>
                    <a:pt x="4152" y="14801"/>
                  </a:lnTo>
                  <a:lnTo>
                    <a:pt x="4396" y="14947"/>
                  </a:lnTo>
                  <a:lnTo>
                    <a:pt x="4543" y="15020"/>
                  </a:lnTo>
                  <a:lnTo>
                    <a:pt x="4641" y="15069"/>
                  </a:lnTo>
                  <a:lnTo>
                    <a:pt x="4787" y="15094"/>
                  </a:lnTo>
                  <a:lnTo>
                    <a:pt x="5105" y="15094"/>
                  </a:lnTo>
                  <a:lnTo>
                    <a:pt x="5227" y="15069"/>
                  </a:lnTo>
                  <a:lnTo>
                    <a:pt x="5349" y="15020"/>
                  </a:lnTo>
                  <a:lnTo>
                    <a:pt x="5471" y="14947"/>
                  </a:lnTo>
                  <a:lnTo>
                    <a:pt x="5740" y="14801"/>
                  </a:lnTo>
                  <a:lnTo>
                    <a:pt x="6057" y="14678"/>
                  </a:lnTo>
                  <a:lnTo>
                    <a:pt x="6252" y="14605"/>
                  </a:lnTo>
                  <a:lnTo>
                    <a:pt x="6472" y="14556"/>
                  </a:lnTo>
                  <a:lnTo>
                    <a:pt x="6716" y="14532"/>
                  </a:lnTo>
                  <a:lnTo>
                    <a:pt x="6985" y="14508"/>
                  </a:lnTo>
                  <a:lnTo>
                    <a:pt x="7254" y="14532"/>
                  </a:lnTo>
                  <a:lnTo>
                    <a:pt x="7498" y="14556"/>
                  </a:lnTo>
                  <a:lnTo>
                    <a:pt x="7718" y="14605"/>
                  </a:lnTo>
                  <a:lnTo>
                    <a:pt x="7913" y="14678"/>
                  </a:lnTo>
                  <a:lnTo>
                    <a:pt x="8255" y="14801"/>
                  </a:lnTo>
                  <a:lnTo>
                    <a:pt x="8499" y="14947"/>
                  </a:lnTo>
                  <a:lnTo>
                    <a:pt x="8621" y="15020"/>
                  </a:lnTo>
                  <a:lnTo>
                    <a:pt x="8744" y="15069"/>
                  </a:lnTo>
                  <a:lnTo>
                    <a:pt x="8866" y="15094"/>
                  </a:lnTo>
                  <a:lnTo>
                    <a:pt x="9183" y="15094"/>
                  </a:lnTo>
                  <a:lnTo>
                    <a:pt x="9330" y="15069"/>
                  </a:lnTo>
                  <a:lnTo>
                    <a:pt x="9427" y="15020"/>
                  </a:lnTo>
                  <a:lnTo>
                    <a:pt x="9574" y="14947"/>
                  </a:lnTo>
                  <a:lnTo>
                    <a:pt x="9818" y="14801"/>
                  </a:lnTo>
                  <a:lnTo>
                    <a:pt x="10136" y="14678"/>
                  </a:lnTo>
                  <a:lnTo>
                    <a:pt x="10331" y="14605"/>
                  </a:lnTo>
                  <a:lnTo>
                    <a:pt x="10551" y="14556"/>
                  </a:lnTo>
                  <a:lnTo>
                    <a:pt x="10795" y="14532"/>
                  </a:lnTo>
                  <a:lnTo>
                    <a:pt x="11088" y="14508"/>
                  </a:lnTo>
                  <a:lnTo>
                    <a:pt x="11308" y="14532"/>
                  </a:lnTo>
                  <a:lnTo>
                    <a:pt x="11528" y="14556"/>
                  </a:lnTo>
                  <a:lnTo>
                    <a:pt x="11723" y="14581"/>
                  </a:lnTo>
                  <a:lnTo>
                    <a:pt x="11919" y="14630"/>
                  </a:lnTo>
                  <a:lnTo>
                    <a:pt x="12212" y="14752"/>
                  </a:lnTo>
                  <a:lnTo>
                    <a:pt x="12456" y="14874"/>
                  </a:lnTo>
                  <a:lnTo>
                    <a:pt x="12456" y="11308"/>
                  </a:lnTo>
                  <a:lnTo>
                    <a:pt x="13897" y="7987"/>
                  </a:lnTo>
                  <a:lnTo>
                    <a:pt x="13970" y="7791"/>
                  </a:lnTo>
                  <a:lnTo>
                    <a:pt x="13995" y="7596"/>
                  </a:lnTo>
                  <a:lnTo>
                    <a:pt x="13970" y="7425"/>
                  </a:lnTo>
                  <a:lnTo>
                    <a:pt x="13921" y="7278"/>
                  </a:lnTo>
                  <a:lnTo>
                    <a:pt x="13824" y="7132"/>
                  </a:lnTo>
                  <a:lnTo>
                    <a:pt x="13701" y="6985"/>
                  </a:lnTo>
                  <a:lnTo>
                    <a:pt x="13555" y="6863"/>
                  </a:lnTo>
                  <a:lnTo>
                    <a:pt x="13384" y="6765"/>
                  </a:lnTo>
                  <a:lnTo>
                    <a:pt x="12505" y="6423"/>
                  </a:lnTo>
                  <a:lnTo>
                    <a:pt x="12505" y="3542"/>
                  </a:lnTo>
                  <a:lnTo>
                    <a:pt x="10820" y="3542"/>
                  </a:lnTo>
                  <a:lnTo>
                    <a:pt x="10820" y="2027"/>
                  </a:lnTo>
                  <a:lnTo>
                    <a:pt x="8450" y="2027"/>
                  </a:lnTo>
                  <a:lnTo>
                    <a:pt x="845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19" name="Google Shape;919;p47"/>
          <p:cNvSpPr/>
          <p:nvPr/>
        </p:nvSpPr>
        <p:spPr>
          <a:xfrm>
            <a:off x="299775" y="4368343"/>
            <a:ext cx="465527" cy="274647"/>
          </a:xfrm>
          <a:custGeom>
            <a:avLst/>
            <a:gdLst/>
            <a:ahLst/>
            <a:cxnLst/>
            <a:rect l="l" t="t" r="r" b="b"/>
            <a:pathLst>
              <a:path w="22274" h="13141" extrusionOk="0">
                <a:moveTo>
                  <a:pt x="14532" y="3786"/>
                </a:moveTo>
                <a:lnTo>
                  <a:pt x="11747" y="7084"/>
                </a:lnTo>
                <a:lnTo>
                  <a:pt x="11577" y="7035"/>
                </a:lnTo>
                <a:lnTo>
                  <a:pt x="11406" y="6986"/>
                </a:lnTo>
                <a:lnTo>
                  <a:pt x="11235" y="6937"/>
                </a:lnTo>
                <a:lnTo>
                  <a:pt x="10893" y="6937"/>
                </a:lnTo>
                <a:lnTo>
                  <a:pt x="10746" y="6961"/>
                </a:lnTo>
                <a:lnTo>
                  <a:pt x="9207" y="3786"/>
                </a:lnTo>
                <a:close/>
                <a:moveTo>
                  <a:pt x="7034" y="6082"/>
                </a:moveTo>
                <a:lnTo>
                  <a:pt x="7229" y="6302"/>
                </a:lnTo>
                <a:lnTo>
                  <a:pt x="7400" y="6522"/>
                </a:lnTo>
                <a:lnTo>
                  <a:pt x="7571" y="6766"/>
                </a:lnTo>
                <a:lnTo>
                  <a:pt x="7718" y="7010"/>
                </a:lnTo>
                <a:lnTo>
                  <a:pt x="7840" y="7279"/>
                </a:lnTo>
                <a:lnTo>
                  <a:pt x="7937" y="7572"/>
                </a:lnTo>
                <a:lnTo>
                  <a:pt x="8011" y="7841"/>
                </a:lnTo>
                <a:lnTo>
                  <a:pt x="8060" y="8134"/>
                </a:lnTo>
                <a:lnTo>
                  <a:pt x="5422" y="8134"/>
                </a:lnTo>
                <a:lnTo>
                  <a:pt x="7034" y="6082"/>
                </a:lnTo>
                <a:close/>
                <a:moveTo>
                  <a:pt x="8475" y="4275"/>
                </a:moveTo>
                <a:lnTo>
                  <a:pt x="9965" y="7352"/>
                </a:lnTo>
                <a:lnTo>
                  <a:pt x="9769" y="7523"/>
                </a:lnTo>
                <a:lnTo>
                  <a:pt x="9623" y="7743"/>
                </a:lnTo>
                <a:lnTo>
                  <a:pt x="9525" y="7963"/>
                </a:lnTo>
                <a:lnTo>
                  <a:pt x="9427" y="8183"/>
                </a:lnTo>
                <a:lnTo>
                  <a:pt x="9061" y="8183"/>
                </a:lnTo>
                <a:lnTo>
                  <a:pt x="8988" y="7767"/>
                </a:lnTo>
                <a:lnTo>
                  <a:pt x="8890" y="7377"/>
                </a:lnTo>
                <a:lnTo>
                  <a:pt x="8768" y="6986"/>
                </a:lnTo>
                <a:lnTo>
                  <a:pt x="8597" y="6619"/>
                </a:lnTo>
                <a:lnTo>
                  <a:pt x="8402" y="6253"/>
                </a:lnTo>
                <a:lnTo>
                  <a:pt x="8182" y="5936"/>
                </a:lnTo>
                <a:lnTo>
                  <a:pt x="7937" y="5618"/>
                </a:lnTo>
                <a:lnTo>
                  <a:pt x="7644" y="5325"/>
                </a:lnTo>
                <a:lnTo>
                  <a:pt x="8475" y="4275"/>
                </a:lnTo>
                <a:close/>
                <a:moveTo>
                  <a:pt x="11161" y="8012"/>
                </a:moveTo>
                <a:lnTo>
                  <a:pt x="11259" y="8060"/>
                </a:lnTo>
                <a:lnTo>
                  <a:pt x="11381" y="8109"/>
                </a:lnTo>
                <a:lnTo>
                  <a:pt x="11454" y="8183"/>
                </a:lnTo>
                <a:lnTo>
                  <a:pt x="11528" y="8280"/>
                </a:lnTo>
                <a:lnTo>
                  <a:pt x="11577" y="8378"/>
                </a:lnTo>
                <a:lnTo>
                  <a:pt x="11625" y="8476"/>
                </a:lnTo>
                <a:lnTo>
                  <a:pt x="11625" y="8598"/>
                </a:lnTo>
                <a:lnTo>
                  <a:pt x="11625" y="8695"/>
                </a:lnTo>
                <a:lnTo>
                  <a:pt x="11577" y="8818"/>
                </a:lnTo>
                <a:lnTo>
                  <a:pt x="11528" y="8915"/>
                </a:lnTo>
                <a:lnTo>
                  <a:pt x="11454" y="9013"/>
                </a:lnTo>
                <a:lnTo>
                  <a:pt x="11381" y="9062"/>
                </a:lnTo>
                <a:lnTo>
                  <a:pt x="11259" y="9135"/>
                </a:lnTo>
                <a:lnTo>
                  <a:pt x="11161" y="9159"/>
                </a:lnTo>
                <a:lnTo>
                  <a:pt x="11039" y="9184"/>
                </a:lnTo>
                <a:lnTo>
                  <a:pt x="10942" y="9159"/>
                </a:lnTo>
                <a:lnTo>
                  <a:pt x="10819" y="9135"/>
                </a:lnTo>
                <a:lnTo>
                  <a:pt x="10722" y="9062"/>
                </a:lnTo>
                <a:lnTo>
                  <a:pt x="10624" y="9013"/>
                </a:lnTo>
                <a:lnTo>
                  <a:pt x="10575" y="8915"/>
                </a:lnTo>
                <a:lnTo>
                  <a:pt x="10502" y="8818"/>
                </a:lnTo>
                <a:lnTo>
                  <a:pt x="10477" y="8695"/>
                </a:lnTo>
                <a:lnTo>
                  <a:pt x="10453" y="8598"/>
                </a:lnTo>
                <a:lnTo>
                  <a:pt x="10477" y="8476"/>
                </a:lnTo>
                <a:lnTo>
                  <a:pt x="10502" y="8378"/>
                </a:lnTo>
                <a:lnTo>
                  <a:pt x="10575" y="8280"/>
                </a:lnTo>
                <a:lnTo>
                  <a:pt x="10624" y="8183"/>
                </a:lnTo>
                <a:lnTo>
                  <a:pt x="10722" y="8109"/>
                </a:lnTo>
                <a:lnTo>
                  <a:pt x="10819" y="8060"/>
                </a:lnTo>
                <a:lnTo>
                  <a:pt x="10942" y="8012"/>
                </a:lnTo>
                <a:close/>
                <a:moveTo>
                  <a:pt x="4811" y="5081"/>
                </a:moveTo>
                <a:lnTo>
                  <a:pt x="5056" y="5105"/>
                </a:lnTo>
                <a:lnTo>
                  <a:pt x="5275" y="5154"/>
                </a:lnTo>
                <a:lnTo>
                  <a:pt x="5520" y="5203"/>
                </a:lnTo>
                <a:lnTo>
                  <a:pt x="5739" y="5276"/>
                </a:lnTo>
                <a:lnTo>
                  <a:pt x="5959" y="5374"/>
                </a:lnTo>
                <a:lnTo>
                  <a:pt x="6179" y="5472"/>
                </a:lnTo>
                <a:lnTo>
                  <a:pt x="6374" y="5569"/>
                </a:lnTo>
                <a:lnTo>
                  <a:pt x="4640" y="7816"/>
                </a:lnTo>
                <a:lnTo>
                  <a:pt x="4396" y="7816"/>
                </a:lnTo>
                <a:lnTo>
                  <a:pt x="4250" y="7865"/>
                </a:lnTo>
                <a:lnTo>
                  <a:pt x="4127" y="7938"/>
                </a:lnTo>
                <a:lnTo>
                  <a:pt x="4005" y="8036"/>
                </a:lnTo>
                <a:lnTo>
                  <a:pt x="3908" y="8158"/>
                </a:lnTo>
                <a:lnTo>
                  <a:pt x="3834" y="8280"/>
                </a:lnTo>
                <a:lnTo>
                  <a:pt x="3786" y="8427"/>
                </a:lnTo>
                <a:lnTo>
                  <a:pt x="3761" y="8598"/>
                </a:lnTo>
                <a:lnTo>
                  <a:pt x="3786" y="8744"/>
                </a:lnTo>
                <a:lnTo>
                  <a:pt x="3834" y="8891"/>
                </a:lnTo>
                <a:lnTo>
                  <a:pt x="3908" y="9037"/>
                </a:lnTo>
                <a:lnTo>
                  <a:pt x="4005" y="9135"/>
                </a:lnTo>
                <a:lnTo>
                  <a:pt x="4127" y="9233"/>
                </a:lnTo>
                <a:lnTo>
                  <a:pt x="4250" y="9306"/>
                </a:lnTo>
                <a:lnTo>
                  <a:pt x="4396" y="9355"/>
                </a:lnTo>
                <a:lnTo>
                  <a:pt x="4543" y="9379"/>
                </a:lnTo>
                <a:lnTo>
                  <a:pt x="4738" y="9355"/>
                </a:lnTo>
                <a:lnTo>
                  <a:pt x="4933" y="9282"/>
                </a:lnTo>
                <a:lnTo>
                  <a:pt x="5080" y="9159"/>
                </a:lnTo>
                <a:lnTo>
                  <a:pt x="5227" y="9013"/>
                </a:lnTo>
                <a:lnTo>
                  <a:pt x="8060" y="9013"/>
                </a:lnTo>
                <a:lnTo>
                  <a:pt x="8011" y="9330"/>
                </a:lnTo>
                <a:lnTo>
                  <a:pt x="7937" y="9648"/>
                </a:lnTo>
                <a:lnTo>
                  <a:pt x="7815" y="9965"/>
                </a:lnTo>
                <a:lnTo>
                  <a:pt x="7693" y="10259"/>
                </a:lnTo>
                <a:lnTo>
                  <a:pt x="7522" y="10527"/>
                </a:lnTo>
                <a:lnTo>
                  <a:pt x="7351" y="10771"/>
                </a:lnTo>
                <a:lnTo>
                  <a:pt x="7156" y="11016"/>
                </a:lnTo>
                <a:lnTo>
                  <a:pt x="6912" y="11235"/>
                </a:lnTo>
                <a:lnTo>
                  <a:pt x="6667" y="11431"/>
                </a:lnTo>
                <a:lnTo>
                  <a:pt x="6423" y="11626"/>
                </a:lnTo>
                <a:lnTo>
                  <a:pt x="6130" y="11773"/>
                </a:lnTo>
                <a:lnTo>
                  <a:pt x="5837" y="11895"/>
                </a:lnTo>
                <a:lnTo>
                  <a:pt x="5544" y="12017"/>
                </a:lnTo>
                <a:lnTo>
                  <a:pt x="5227" y="12090"/>
                </a:lnTo>
                <a:lnTo>
                  <a:pt x="4885" y="12139"/>
                </a:lnTo>
                <a:lnTo>
                  <a:pt x="4201" y="12139"/>
                </a:lnTo>
                <a:lnTo>
                  <a:pt x="3834" y="12066"/>
                </a:lnTo>
                <a:lnTo>
                  <a:pt x="3517" y="11993"/>
                </a:lnTo>
                <a:lnTo>
                  <a:pt x="3175" y="11870"/>
                </a:lnTo>
                <a:lnTo>
                  <a:pt x="2882" y="11724"/>
                </a:lnTo>
                <a:lnTo>
                  <a:pt x="2589" y="11553"/>
                </a:lnTo>
                <a:lnTo>
                  <a:pt x="2320" y="11333"/>
                </a:lnTo>
                <a:lnTo>
                  <a:pt x="2052" y="11113"/>
                </a:lnTo>
                <a:lnTo>
                  <a:pt x="1832" y="10869"/>
                </a:lnTo>
                <a:lnTo>
                  <a:pt x="1636" y="10576"/>
                </a:lnTo>
                <a:lnTo>
                  <a:pt x="1441" y="10283"/>
                </a:lnTo>
                <a:lnTo>
                  <a:pt x="1294" y="9990"/>
                </a:lnTo>
                <a:lnTo>
                  <a:pt x="1172" y="9672"/>
                </a:lnTo>
                <a:lnTo>
                  <a:pt x="1099" y="9330"/>
                </a:lnTo>
                <a:lnTo>
                  <a:pt x="1050" y="8964"/>
                </a:lnTo>
                <a:lnTo>
                  <a:pt x="1026" y="8598"/>
                </a:lnTo>
                <a:lnTo>
                  <a:pt x="1050" y="8256"/>
                </a:lnTo>
                <a:lnTo>
                  <a:pt x="1099" y="7889"/>
                </a:lnTo>
                <a:lnTo>
                  <a:pt x="1172" y="7548"/>
                </a:lnTo>
                <a:lnTo>
                  <a:pt x="1294" y="7230"/>
                </a:lnTo>
                <a:lnTo>
                  <a:pt x="1441" y="6913"/>
                </a:lnTo>
                <a:lnTo>
                  <a:pt x="1636" y="6644"/>
                </a:lnTo>
                <a:lnTo>
                  <a:pt x="1832" y="6351"/>
                </a:lnTo>
                <a:lnTo>
                  <a:pt x="2052" y="6107"/>
                </a:lnTo>
                <a:lnTo>
                  <a:pt x="2320" y="5887"/>
                </a:lnTo>
                <a:lnTo>
                  <a:pt x="2589" y="5667"/>
                </a:lnTo>
                <a:lnTo>
                  <a:pt x="2882" y="5496"/>
                </a:lnTo>
                <a:lnTo>
                  <a:pt x="3175" y="5349"/>
                </a:lnTo>
                <a:lnTo>
                  <a:pt x="3517" y="5227"/>
                </a:lnTo>
                <a:lnTo>
                  <a:pt x="3834" y="5154"/>
                </a:lnTo>
                <a:lnTo>
                  <a:pt x="4201" y="5081"/>
                </a:lnTo>
                <a:close/>
                <a:moveTo>
                  <a:pt x="18097" y="5081"/>
                </a:moveTo>
                <a:lnTo>
                  <a:pt x="18464" y="5154"/>
                </a:lnTo>
                <a:lnTo>
                  <a:pt x="18806" y="5227"/>
                </a:lnTo>
                <a:lnTo>
                  <a:pt x="19123" y="5349"/>
                </a:lnTo>
                <a:lnTo>
                  <a:pt x="19441" y="5496"/>
                </a:lnTo>
                <a:lnTo>
                  <a:pt x="19734" y="5667"/>
                </a:lnTo>
                <a:lnTo>
                  <a:pt x="20002" y="5887"/>
                </a:lnTo>
                <a:lnTo>
                  <a:pt x="20247" y="6107"/>
                </a:lnTo>
                <a:lnTo>
                  <a:pt x="20466" y="6351"/>
                </a:lnTo>
                <a:lnTo>
                  <a:pt x="20686" y="6644"/>
                </a:lnTo>
                <a:lnTo>
                  <a:pt x="20857" y="6913"/>
                </a:lnTo>
                <a:lnTo>
                  <a:pt x="21004" y="7230"/>
                </a:lnTo>
                <a:lnTo>
                  <a:pt x="21126" y="7548"/>
                </a:lnTo>
                <a:lnTo>
                  <a:pt x="21199" y="7889"/>
                </a:lnTo>
                <a:lnTo>
                  <a:pt x="21272" y="8256"/>
                </a:lnTo>
                <a:lnTo>
                  <a:pt x="21272" y="8598"/>
                </a:lnTo>
                <a:lnTo>
                  <a:pt x="21272" y="8964"/>
                </a:lnTo>
                <a:lnTo>
                  <a:pt x="21199" y="9330"/>
                </a:lnTo>
                <a:lnTo>
                  <a:pt x="21126" y="9672"/>
                </a:lnTo>
                <a:lnTo>
                  <a:pt x="21004" y="9990"/>
                </a:lnTo>
                <a:lnTo>
                  <a:pt x="20857" y="10283"/>
                </a:lnTo>
                <a:lnTo>
                  <a:pt x="20686" y="10576"/>
                </a:lnTo>
                <a:lnTo>
                  <a:pt x="20466" y="10869"/>
                </a:lnTo>
                <a:lnTo>
                  <a:pt x="20247" y="11113"/>
                </a:lnTo>
                <a:lnTo>
                  <a:pt x="20002" y="11333"/>
                </a:lnTo>
                <a:lnTo>
                  <a:pt x="19734" y="11553"/>
                </a:lnTo>
                <a:lnTo>
                  <a:pt x="19441" y="11724"/>
                </a:lnTo>
                <a:lnTo>
                  <a:pt x="19123" y="11870"/>
                </a:lnTo>
                <a:lnTo>
                  <a:pt x="18806" y="11993"/>
                </a:lnTo>
                <a:lnTo>
                  <a:pt x="18464" y="12066"/>
                </a:lnTo>
                <a:lnTo>
                  <a:pt x="18097" y="12139"/>
                </a:lnTo>
                <a:lnTo>
                  <a:pt x="17389" y="12139"/>
                </a:lnTo>
                <a:lnTo>
                  <a:pt x="17023" y="12066"/>
                </a:lnTo>
                <a:lnTo>
                  <a:pt x="16705" y="11993"/>
                </a:lnTo>
                <a:lnTo>
                  <a:pt x="16363" y="11870"/>
                </a:lnTo>
                <a:lnTo>
                  <a:pt x="16070" y="11724"/>
                </a:lnTo>
                <a:lnTo>
                  <a:pt x="15777" y="11553"/>
                </a:lnTo>
                <a:lnTo>
                  <a:pt x="15509" y="11333"/>
                </a:lnTo>
                <a:lnTo>
                  <a:pt x="15240" y="11113"/>
                </a:lnTo>
                <a:lnTo>
                  <a:pt x="15020" y="10869"/>
                </a:lnTo>
                <a:lnTo>
                  <a:pt x="14825" y="10576"/>
                </a:lnTo>
                <a:lnTo>
                  <a:pt x="14629" y="10283"/>
                </a:lnTo>
                <a:lnTo>
                  <a:pt x="14483" y="9990"/>
                </a:lnTo>
                <a:lnTo>
                  <a:pt x="14361" y="9672"/>
                </a:lnTo>
                <a:lnTo>
                  <a:pt x="14287" y="9330"/>
                </a:lnTo>
                <a:lnTo>
                  <a:pt x="14239" y="8964"/>
                </a:lnTo>
                <a:lnTo>
                  <a:pt x="14214" y="8598"/>
                </a:lnTo>
                <a:lnTo>
                  <a:pt x="14214" y="8354"/>
                </a:lnTo>
                <a:lnTo>
                  <a:pt x="14239" y="8109"/>
                </a:lnTo>
                <a:lnTo>
                  <a:pt x="14287" y="7889"/>
                </a:lnTo>
                <a:lnTo>
                  <a:pt x="14336" y="7645"/>
                </a:lnTo>
                <a:lnTo>
                  <a:pt x="14410" y="7425"/>
                </a:lnTo>
                <a:lnTo>
                  <a:pt x="14507" y="7206"/>
                </a:lnTo>
                <a:lnTo>
                  <a:pt x="14605" y="6986"/>
                </a:lnTo>
                <a:lnTo>
                  <a:pt x="14703" y="6790"/>
                </a:lnTo>
                <a:lnTo>
                  <a:pt x="14849" y="6595"/>
                </a:lnTo>
                <a:lnTo>
                  <a:pt x="14971" y="6424"/>
                </a:lnTo>
                <a:lnTo>
                  <a:pt x="15118" y="6229"/>
                </a:lnTo>
                <a:lnTo>
                  <a:pt x="15289" y="6082"/>
                </a:lnTo>
                <a:lnTo>
                  <a:pt x="15460" y="5911"/>
                </a:lnTo>
                <a:lnTo>
                  <a:pt x="15631" y="5765"/>
                </a:lnTo>
                <a:lnTo>
                  <a:pt x="15826" y="5643"/>
                </a:lnTo>
                <a:lnTo>
                  <a:pt x="16022" y="5520"/>
                </a:lnTo>
                <a:lnTo>
                  <a:pt x="17096" y="8134"/>
                </a:lnTo>
                <a:lnTo>
                  <a:pt x="17023" y="8231"/>
                </a:lnTo>
                <a:lnTo>
                  <a:pt x="16974" y="8354"/>
                </a:lnTo>
                <a:lnTo>
                  <a:pt x="16950" y="8476"/>
                </a:lnTo>
                <a:lnTo>
                  <a:pt x="16925" y="8598"/>
                </a:lnTo>
                <a:lnTo>
                  <a:pt x="16950" y="8744"/>
                </a:lnTo>
                <a:lnTo>
                  <a:pt x="16998" y="8891"/>
                </a:lnTo>
                <a:lnTo>
                  <a:pt x="17072" y="9037"/>
                </a:lnTo>
                <a:lnTo>
                  <a:pt x="17169" y="9135"/>
                </a:lnTo>
                <a:lnTo>
                  <a:pt x="17292" y="9233"/>
                </a:lnTo>
                <a:lnTo>
                  <a:pt x="17414" y="9306"/>
                </a:lnTo>
                <a:lnTo>
                  <a:pt x="17560" y="9355"/>
                </a:lnTo>
                <a:lnTo>
                  <a:pt x="17731" y="9379"/>
                </a:lnTo>
                <a:lnTo>
                  <a:pt x="17878" y="9355"/>
                </a:lnTo>
                <a:lnTo>
                  <a:pt x="18024" y="9306"/>
                </a:lnTo>
                <a:lnTo>
                  <a:pt x="18146" y="9233"/>
                </a:lnTo>
                <a:lnTo>
                  <a:pt x="18268" y="9135"/>
                </a:lnTo>
                <a:lnTo>
                  <a:pt x="18366" y="9037"/>
                </a:lnTo>
                <a:lnTo>
                  <a:pt x="18439" y="8891"/>
                </a:lnTo>
                <a:lnTo>
                  <a:pt x="18488" y="8744"/>
                </a:lnTo>
                <a:lnTo>
                  <a:pt x="18513" y="8598"/>
                </a:lnTo>
                <a:lnTo>
                  <a:pt x="18488" y="8451"/>
                </a:lnTo>
                <a:lnTo>
                  <a:pt x="18464" y="8329"/>
                </a:lnTo>
                <a:lnTo>
                  <a:pt x="18391" y="8207"/>
                </a:lnTo>
                <a:lnTo>
                  <a:pt x="18317" y="8085"/>
                </a:lnTo>
                <a:lnTo>
                  <a:pt x="18220" y="7987"/>
                </a:lnTo>
                <a:lnTo>
                  <a:pt x="18122" y="7914"/>
                </a:lnTo>
                <a:lnTo>
                  <a:pt x="18000" y="7865"/>
                </a:lnTo>
                <a:lnTo>
                  <a:pt x="17853" y="7816"/>
                </a:lnTo>
                <a:lnTo>
                  <a:pt x="16803" y="5203"/>
                </a:lnTo>
                <a:lnTo>
                  <a:pt x="17023" y="5154"/>
                </a:lnTo>
                <a:lnTo>
                  <a:pt x="17267" y="5105"/>
                </a:lnTo>
                <a:lnTo>
                  <a:pt x="17511" y="5081"/>
                </a:lnTo>
                <a:close/>
                <a:moveTo>
                  <a:pt x="6252" y="1"/>
                </a:moveTo>
                <a:lnTo>
                  <a:pt x="6179" y="25"/>
                </a:lnTo>
                <a:lnTo>
                  <a:pt x="6106" y="74"/>
                </a:lnTo>
                <a:lnTo>
                  <a:pt x="6057" y="123"/>
                </a:lnTo>
                <a:lnTo>
                  <a:pt x="6008" y="196"/>
                </a:lnTo>
                <a:lnTo>
                  <a:pt x="5959" y="245"/>
                </a:lnTo>
                <a:lnTo>
                  <a:pt x="5935" y="343"/>
                </a:lnTo>
                <a:lnTo>
                  <a:pt x="5935" y="416"/>
                </a:lnTo>
                <a:lnTo>
                  <a:pt x="5959" y="660"/>
                </a:lnTo>
                <a:lnTo>
                  <a:pt x="6057" y="978"/>
                </a:lnTo>
                <a:lnTo>
                  <a:pt x="6106" y="1124"/>
                </a:lnTo>
                <a:lnTo>
                  <a:pt x="6179" y="1222"/>
                </a:lnTo>
                <a:lnTo>
                  <a:pt x="6252" y="1320"/>
                </a:lnTo>
                <a:lnTo>
                  <a:pt x="6350" y="1344"/>
                </a:lnTo>
                <a:lnTo>
                  <a:pt x="7107" y="1344"/>
                </a:lnTo>
                <a:lnTo>
                  <a:pt x="8084" y="3396"/>
                </a:lnTo>
                <a:lnTo>
                  <a:pt x="6985" y="4788"/>
                </a:lnTo>
                <a:lnTo>
                  <a:pt x="6716" y="4617"/>
                </a:lnTo>
                <a:lnTo>
                  <a:pt x="6423" y="4470"/>
                </a:lnTo>
                <a:lnTo>
                  <a:pt x="6130" y="4348"/>
                </a:lnTo>
                <a:lnTo>
                  <a:pt x="5813" y="4250"/>
                </a:lnTo>
                <a:lnTo>
                  <a:pt x="5495" y="4177"/>
                </a:lnTo>
                <a:lnTo>
                  <a:pt x="5178" y="4104"/>
                </a:lnTo>
                <a:lnTo>
                  <a:pt x="4860" y="4079"/>
                </a:lnTo>
                <a:lnTo>
                  <a:pt x="4030" y="4079"/>
                </a:lnTo>
                <a:lnTo>
                  <a:pt x="3590" y="4153"/>
                </a:lnTo>
                <a:lnTo>
                  <a:pt x="3151" y="4275"/>
                </a:lnTo>
                <a:lnTo>
                  <a:pt x="2735" y="4421"/>
                </a:lnTo>
                <a:lnTo>
                  <a:pt x="2345" y="4617"/>
                </a:lnTo>
                <a:lnTo>
                  <a:pt x="1978" y="4837"/>
                </a:lnTo>
                <a:lnTo>
                  <a:pt x="1636" y="5105"/>
                </a:lnTo>
                <a:lnTo>
                  <a:pt x="1319" y="5398"/>
                </a:lnTo>
                <a:lnTo>
                  <a:pt x="1026" y="5716"/>
                </a:lnTo>
                <a:lnTo>
                  <a:pt x="782" y="6058"/>
                </a:lnTo>
                <a:lnTo>
                  <a:pt x="537" y="6449"/>
                </a:lnTo>
                <a:lnTo>
                  <a:pt x="366" y="6839"/>
                </a:lnTo>
                <a:lnTo>
                  <a:pt x="220" y="7254"/>
                </a:lnTo>
                <a:lnTo>
                  <a:pt x="98" y="7670"/>
                </a:lnTo>
                <a:lnTo>
                  <a:pt x="24" y="8134"/>
                </a:lnTo>
                <a:lnTo>
                  <a:pt x="0" y="8598"/>
                </a:lnTo>
                <a:lnTo>
                  <a:pt x="24" y="9062"/>
                </a:lnTo>
                <a:lnTo>
                  <a:pt x="98" y="9501"/>
                </a:lnTo>
                <a:lnTo>
                  <a:pt x="220" y="9941"/>
                </a:lnTo>
                <a:lnTo>
                  <a:pt x="366" y="10356"/>
                </a:lnTo>
                <a:lnTo>
                  <a:pt x="562" y="10747"/>
                </a:lnTo>
                <a:lnTo>
                  <a:pt x="782" y="11138"/>
                </a:lnTo>
                <a:lnTo>
                  <a:pt x="1050" y="11480"/>
                </a:lnTo>
                <a:lnTo>
                  <a:pt x="1343" y="11797"/>
                </a:lnTo>
                <a:lnTo>
                  <a:pt x="1661" y="12090"/>
                </a:lnTo>
                <a:lnTo>
                  <a:pt x="2003" y="12359"/>
                </a:lnTo>
                <a:lnTo>
                  <a:pt x="2369" y="12579"/>
                </a:lnTo>
                <a:lnTo>
                  <a:pt x="2760" y="12774"/>
                </a:lnTo>
                <a:lnTo>
                  <a:pt x="3175" y="12945"/>
                </a:lnTo>
                <a:lnTo>
                  <a:pt x="3615" y="13043"/>
                </a:lnTo>
                <a:lnTo>
                  <a:pt x="4079" y="13116"/>
                </a:lnTo>
                <a:lnTo>
                  <a:pt x="4518" y="13140"/>
                </a:lnTo>
                <a:lnTo>
                  <a:pt x="4982" y="13116"/>
                </a:lnTo>
                <a:lnTo>
                  <a:pt x="5397" y="13043"/>
                </a:lnTo>
                <a:lnTo>
                  <a:pt x="5813" y="12945"/>
                </a:lnTo>
                <a:lnTo>
                  <a:pt x="6228" y="12823"/>
                </a:lnTo>
                <a:lnTo>
                  <a:pt x="6594" y="12628"/>
                </a:lnTo>
                <a:lnTo>
                  <a:pt x="6961" y="12432"/>
                </a:lnTo>
                <a:lnTo>
                  <a:pt x="7302" y="12188"/>
                </a:lnTo>
                <a:lnTo>
                  <a:pt x="7620" y="11919"/>
                </a:lnTo>
                <a:lnTo>
                  <a:pt x="7913" y="11626"/>
                </a:lnTo>
                <a:lnTo>
                  <a:pt x="8182" y="11309"/>
                </a:lnTo>
                <a:lnTo>
                  <a:pt x="8402" y="10967"/>
                </a:lnTo>
                <a:lnTo>
                  <a:pt x="8597" y="10625"/>
                </a:lnTo>
                <a:lnTo>
                  <a:pt x="8768" y="10234"/>
                </a:lnTo>
                <a:lnTo>
                  <a:pt x="8890" y="9843"/>
                </a:lnTo>
                <a:lnTo>
                  <a:pt x="8988" y="9428"/>
                </a:lnTo>
                <a:lnTo>
                  <a:pt x="9061" y="9013"/>
                </a:lnTo>
                <a:lnTo>
                  <a:pt x="9427" y="9013"/>
                </a:lnTo>
                <a:lnTo>
                  <a:pt x="9525" y="9282"/>
                </a:lnTo>
                <a:lnTo>
                  <a:pt x="9647" y="9501"/>
                </a:lnTo>
                <a:lnTo>
                  <a:pt x="9818" y="9721"/>
                </a:lnTo>
                <a:lnTo>
                  <a:pt x="10013" y="9892"/>
                </a:lnTo>
                <a:lnTo>
                  <a:pt x="10233" y="10039"/>
                </a:lnTo>
                <a:lnTo>
                  <a:pt x="10477" y="10161"/>
                </a:lnTo>
                <a:lnTo>
                  <a:pt x="10746" y="10234"/>
                </a:lnTo>
                <a:lnTo>
                  <a:pt x="11186" y="10234"/>
                </a:lnTo>
                <a:lnTo>
                  <a:pt x="11357" y="10210"/>
                </a:lnTo>
                <a:lnTo>
                  <a:pt x="11503" y="10161"/>
                </a:lnTo>
                <a:lnTo>
                  <a:pt x="11674" y="10112"/>
                </a:lnTo>
                <a:lnTo>
                  <a:pt x="11821" y="10039"/>
                </a:lnTo>
                <a:lnTo>
                  <a:pt x="11943" y="9965"/>
                </a:lnTo>
                <a:lnTo>
                  <a:pt x="12065" y="9868"/>
                </a:lnTo>
                <a:lnTo>
                  <a:pt x="12187" y="9770"/>
                </a:lnTo>
                <a:lnTo>
                  <a:pt x="12309" y="9648"/>
                </a:lnTo>
                <a:lnTo>
                  <a:pt x="12382" y="9526"/>
                </a:lnTo>
                <a:lnTo>
                  <a:pt x="12480" y="9379"/>
                </a:lnTo>
                <a:lnTo>
                  <a:pt x="12553" y="9233"/>
                </a:lnTo>
                <a:lnTo>
                  <a:pt x="12602" y="9086"/>
                </a:lnTo>
                <a:lnTo>
                  <a:pt x="12651" y="8915"/>
                </a:lnTo>
                <a:lnTo>
                  <a:pt x="12676" y="8769"/>
                </a:lnTo>
                <a:lnTo>
                  <a:pt x="12676" y="8598"/>
                </a:lnTo>
                <a:lnTo>
                  <a:pt x="12651" y="8329"/>
                </a:lnTo>
                <a:lnTo>
                  <a:pt x="12602" y="8085"/>
                </a:lnTo>
                <a:lnTo>
                  <a:pt x="12505" y="7865"/>
                </a:lnTo>
                <a:lnTo>
                  <a:pt x="12358" y="7645"/>
                </a:lnTo>
                <a:lnTo>
                  <a:pt x="15411" y="4055"/>
                </a:lnTo>
                <a:lnTo>
                  <a:pt x="15631" y="4592"/>
                </a:lnTo>
                <a:lnTo>
                  <a:pt x="15362" y="4739"/>
                </a:lnTo>
                <a:lnTo>
                  <a:pt x="15093" y="4910"/>
                </a:lnTo>
                <a:lnTo>
                  <a:pt x="14849" y="5105"/>
                </a:lnTo>
                <a:lnTo>
                  <a:pt x="14605" y="5301"/>
                </a:lnTo>
                <a:lnTo>
                  <a:pt x="14385" y="5520"/>
                </a:lnTo>
                <a:lnTo>
                  <a:pt x="14190" y="5765"/>
                </a:lnTo>
                <a:lnTo>
                  <a:pt x="14019" y="6009"/>
                </a:lnTo>
                <a:lnTo>
                  <a:pt x="13848" y="6253"/>
                </a:lnTo>
                <a:lnTo>
                  <a:pt x="13701" y="6522"/>
                </a:lnTo>
                <a:lnTo>
                  <a:pt x="13579" y="6790"/>
                </a:lnTo>
                <a:lnTo>
                  <a:pt x="13457" y="7084"/>
                </a:lnTo>
                <a:lnTo>
                  <a:pt x="13359" y="7377"/>
                </a:lnTo>
                <a:lnTo>
                  <a:pt x="13286" y="7670"/>
                </a:lnTo>
                <a:lnTo>
                  <a:pt x="13237" y="7963"/>
                </a:lnTo>
                <a:lnTo>
                  <a:pt x="13213" y="8280"/>
                </a:lnTo>
                <a:lnTo>
                  <a:pt x="13188" y="8598"/>
                </a:lnTo>
                <a:lnTo>
                  <a:pt x="13213" y="9062"/>
                </a:lnTo>
                <a:lnTo>
                  <a:pt x="13286" y="9501"/>
                </a:lnTo>
                <a:lnTo>
                  <a:pt x="13408" y="9941"/>
                </a:lnTo>
                <a:lnTo>
                  <a:pt x="13555" y="10356"/>
                </a:lnTo>
                <a:lnTo>
                  <a:pt x="13750" y="10747"/>
                </a:lnTo>
                <a:lnTo>
                  <a:pt x="13970" y="11138"/>
                </a:lnTo>
                <a:lnTo>
                  <a:pt x="14239" y="11480"/>
                </a:lnTo>
                <a:lnTo>
                  <a:pt x="14532" y="11797"/>
                </a:lnTo>
                <a:lnTo>
                  <a:pt x="14849" y="12090"/>
                </a:lnTo>
                <a:lnTo>
                  <a:pt x="15191" y="12359"/>
                </a:lnTo>
                <a:lnTo>
                  <a:pt x="15582" y="12579"/>
                </a:lnTo>
                <a:lnTo>
                  <a:pt x="15973" y="12774"/>
                </a:lnTo>
                <a:lnTo>
                  <a:pt x="16388" y="12945"/>
                </a:lnTo>
                <a:lnTo>
                  <a:pt x="16827" y="13043"/>
                </a:lnTo>
                <a:lnTo>
                  <a:pt x="17267" y="13116"/>
                </a:lnTo>
                <a:lnTo>
                  <a:pt x="17756" y="13140"/>
                </a:lnTo>
                <a:lnTo>
                  <a:pt x="18195" y="13116"/>
                </a:lnTo>
                <a:lnTo>
                  <a:pt x="18659" y="13043"/>
                </a:lnTo>
                <a:lnTo>
                  <a:pt x="19099" y="12945"/>
                </a:lnTo>
                <a:lnTo>
                  <a:pt x="19514" y="12774"/>
                </a:lnTo>
                <a:lnTo>
                  <a:pt x="19905" y="12579"/>
                </a:lnTo>
                <a:lnTo>
                  <a:pt x="20271" y="12359"/>
                </a:lnTo>
                <a:lnTo>
                  <a:pt x="20613" y="12090"/>
                </a:lnTo>
                <a:lnTo>
                  <a:pt x="20931" y="11797"/>
                </a:lnTo>
                <a:lnTo>
                  <a:pt x="21224" y="11480"/>
                </a:lnTo>
                <a:lnTo>
                  <a:pt x="21492" y="11138"/>
                </a:lnTo>
                <a:lnTo>
                  <a:pt x="21712" y="10747"/>
                </a:lnTo>
                <a:lnTo>
                  <a:pt x="21907" y="10356"/>
                </a:lnTo>
                <a:lnTo>
                  <a:pt x="22054" y="9941"/>
                </a:lnTo>
                <a:lnTo>
                  <a:pt x="22176" y="9501"/>
                </a:lnTo>
                <a:lnTo>
                  <a:pt x="22249" y="9062"/>
                </a:lnTo>
                <a:lnTo>
                  <a:pt x="22274" y="8598"/>
                </a:lnTo>
                <a:lnTo>
                  <a:pt x="22249" y="8134"/>
                </a:lnTo>
                <a:lnTo>
                  <a:pt x="22176" y="7670"/>
                </a:lnTo>
                <a:lnTo>
                  <a:pt x="22054" y="7230"/>
                </a:lnTo>
                <a:lnTo>
                  <a:pt x="21907" y="6815"/>
                </a:lnTo>
                <a:lnTo>
                  <a:pt x="21712" y="6424"/>
                </a:lnTo>
                <a:lnTo>
                  <a:pt x="21492" y="6058"/>
                </a:lnTo>
                <a:lnTo>
                  <a:pt x="21224" y="5691"/>
                </a:lnTo>
                <a:lnTo>
                  <a:pt x="20931" y="5374"/>
                </a:lnTo>
                <a:lnTo>
                  <a:pt x="20613" y="5081"/>
                </a:lnTo>
                <a:lnTo>
                  <a:pt x="20271" y="4812"/>
                </a:lnTo>
                <a:lnTo>
                  <a:pt x="19905" y="4592"/>
                </a:lnTo>
                <a:lnTo>
                  <a:pt x="19514" y="4397"/>
                </a:lnTo>
                <a:lnTo>
                  <a:pt x="19099" y="4250"/>
                </a:lnTo>
                <a:lnTo>
                  <a:pt x="18659" y="4128"/>
                </a:lnTo>
                <a:lnTo>
                  <a:pt x="18195" y="4079"/>
                </a:lnTo>
                <a:lnTo>
                  <a:pt x="17756" y="4055"/>
                </a:lnTo>
                <a:lnTo>
                  <a:pt x="17414" y="4055"/>
                </a:lnTo>
                <a:lnTo>
                  <a:pt x="17072" y="4104"/>
                </a:lnTo>
                <a:lnTo>
                  <a:pt x="16754" y="4153"/>
                </a:lnTo>
                <a:lnTo>
                  <a:pt x="16412" y="4250"/>
                </a:lnTo>
                <a:lnTo>
                  <a:pt x="15240" y="1344"/>
                </a:lnTo>
                <a:lnTo>
                  <a:pt x="16144" y="1344"/>
                </a:lnTo>
                <a:lnTo>
                  <a:pt x="15997" y="1515"/>
                </a:lnTo>
                <a:lnTo>
                  <a:pt x="15924" y="1564"/>
                </a:lnTo>
                <a:lnTo>
                  <a:pt x="15899" y="1637"/>
                </a:lnTo>
                <a:lnTo>
                  <a:pt x="15875" y="1735"/>
                </a:lnTo>
                <a:lnTo>
                  <a:pt x="15875" y="1808"/>
                </a:lnTo>
                <a:lnTo>
                  <a:pt x="15875" y="1881"/>
                </a:lnTo>
                <a:lnTo>
                  <a:pt x="15899" y="1955"/>
                </a:lnTo>
                <a:lnTo>
                  <a:pt x="15924" y="2028"/>
                </a:lnTo>
                <a:lnTo>
                  <a:pt x="15997" y="2101"/>
                </a:lnTo>
                <a:lnTo>
                  <a:pt x="16046" y="2150"/>
                </a:lnTo>
                <a:lnTo>
                  <a:pt x="16119" y="2199"/>
                </a:lnTo>
                <a:lnTo>
                  <a:pt x="16192" y="2223"/>
                </a:lnTo>
                <a:lnTo>
                  <a:pt x="16363" y="2223"/>
                </a:lnTo>
                <a:lnTo>
                  <a:pt x="16437" y="2199"/>
                </a:lnTo>
                <a:lnTo>
                  <a:pt x="16510" y="2150"/>
                </a:lnTo>
                <a:lnTo>
                  <a:pt x="16583" y="2101"/>
                </a:lnTo>
                <a:lnTo>
                  <a:pt x="16754" y="1930"/>
                </a:lnTo>
                <a:lnTo>
                  <a:pt x="16852" y="1808"/>
                </a:lnTo>
                <a:lnTo>
                  <a:pt x="16925" y="1662"/>
                </a:lnTo>
                <a:lnTo>
                  <a:pt x="16998" y="1491"/>
                </a:lnTo>
                <a:lnTo>
                  <a:pt x="17047" y="1320"/>
                </a:lnTo>
                <a:lnTo>
                  <a:pt x="17047" y="1124"/>
                </a:lnTo>
                <a:lnTo>
                  <a:pt x="16998" y="953"/>
                </a:lnTo>
                <a:lnTo>
                  <a:pt x="16901" y="807"/>
                </a:lnTo>
                <a:lnTo>
                  <a:pt x="16779" y="685"/>
                </a:lnTo>
                <a:lnTo>
                  <a:pt x="16657" y="587"/>
                </a:lnTo>
                <a:lnTo>
                  <a:pt x="16486" y="538"/>
                </a:lnTo>
                <a:lnTo>
                  <a:pt x="16339" y="489"/>
                </a:lnTo>
                <a:lnTo>
                  <a:pt x="16192" y="465"/>
                </a:lnTo>
                <a:lnTo>
                  <a:pt x="14629" y="465"/>
                </a:lnTo>
                <a:lnTo>
                  <a:pt x="14507" y="489"/>
                </a:lnTo>
                <a:lnTo>
                  <a:pt x="14434" y="514"/>
                </a:lnTo>
                <a:lnTo>
                  <a:pt x="14312" y="611"/>
                </a:lnTo>
                <a:lnTo>
                  <a:pt x="14239" y="709"/>
                </a:lnTo>
                <a:lnTo>
                  <a:pt x="14214" y="807"/>
                </a:lnTo>
                <a:lnTo>
                  <a:pt x="14214" y="929"/>
                </a:lnTo>
                <a:lnTo>
                  <a:pt x="14239" y="1027"/>
                </a:lnTo>
                <a:lnTo>
                  <a:pt x="14996" y="2883"/>
                </a:lnTo>
                <a:lnTo>
                  <a:pt x="8792" y="2883"/>
                </a:lnTo>
                <a:lnTo>
                  <a:pt x="8035" y="1344"/>
                </a:lnTo>
                <a:lnTo>
                  <a:pt x="9427" y="1344"/>
                </a:lnTo>
                <a:lnTo>
                  <a:pt x="9525" y="1320"/>
                </a:lnTo>
                <a:lnTo>
                  <a:pt x="9598" y="1295"/>
                </a:lnTo>
                <a:lnTo>
                  <a:pt x="9672" y="1271"/>
                </a:lnTo>
                <a:lnTo>
                  <a:pt x="9720" y="1222"/>
                </a:lnTo>
                <a:lnTo>
                  <a:pt x="9794" y="1149"/>
                </a:lnTo>
                <a:lnTo>
                  <a:pt x="9818" y="1075"/>
                </a:lnTo>
                <a:lnTo>
                  <a:pt x="9842" y="1002"/>
                </a:lnTo>
                <a:lnTo>
                  <a:pt x="9842" y="904"/>
                </a:lnTo>
                <a:lnTo>
                  <a:pt x="9842" y="831"/>
                </a:lnTo>
                <a:lnTo>
                  <a:pt x="9818" y="734"/>
                </a:lnTo>
                <a:lnTo>
                  <a:pt x="9794" y="685"/>
                </a:lnTo>
                <a:lnTo>
                  <a:pt x="9720" y="611"/>
                </a:lnTo>
                <a:lnTo>
                  <a:pt x="9672" y="563"/>
                </a:lnTo>
                <a:lnTo>
                  <a:pt x="9598" y="514"/>
                </a:lnTo>
                <a:lnTo>
                  <a:pt x="9525" y="489"/>
                </a:lnTo>
                <a:lnTo>
                  <a:pt x="9427" y="489"/>
                </a:lnTo>
                <a:lnTo>
                  <a:pt x="6350"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20" name="Google Shape;920;p47"/>
          <p:cNvGrpSpPr/>
          <p:nvPr/>
        </p:nvGrpSpPr>
        <p:grpSpPr>
          <a:xfrm>
            <a:off x="910227" y="4322764"/>
            <a:ext cx="371623" cy="365499"/>
            <a:chOff x="1244325" y="4999400"/>
            <a:chExt cx="444525" cy="437200"/>
          </a:xfrm>
          <a:solidFill>
            <a:schemeClr val="tx1"/>
          </a:solidFill>
        </p:grpSpPr>
        <p:sp>
          <p:nvSpPr>
            <p:cNvPr id="921" name="Google Shape;921;p47"/>
            <p:cNvSpPr/>
            <p:nvPr/>
          </p:nvSpPr>
          <p:spPr>
            <a:xfrm>
              <a:off x="1244325" y="5161200"/>
              <a:ext cx="374925" cy="222275"/>
            </a:xfrm>
            <a:custGeom>
              <a:avLst/>
              <a:gdLst/>
              <a:ahLst/>
              <a:cxnLst/>
              <a:rect l="l" t="t" r="r" b="b"/>
              <a:pathLst>
                <a:path w="14997" h="8891" extrusionOk="0">
                  <a:moveTo>
                    <a:pt x="2077" y="1661"/>
                  </a:moveTo>
                  <a:lnTo>
                    <a:pt x="2199" y="1685"/>
                  </a:lnTo>
                  <a:lnTo>
                    <a:pt x="2468" y="1783"/>
                  </a:lnTo>
                  <a:lnTo>
                    <a:pt x="2687" y="1930"/>
                  </a:lnTo>
                  <a:lnTo>
                    <a:pt x="2883" y="2076"/>
                  </a:lnTo>
                  <a:lnTo>
                    <a:pt x="2932" y="2443"/>
                  </a:lnTo>
                  <a:lnTo>
                    <a:pt x="3005" y="2833"/>
                  </a:lnTo>
                  <a:lnTo>
                    <a:pt x="3176" y="3664"/>
                  </a:lnTo>
                  <a:lnTo>
                    <a:pt x="3396" y="4470"/>
                  </a:lnTo>
                  <a:lnTo>
                    <a:pt x="3567" y="5154"/>
                  </a:lnTo>
                  <a:lnTo>
                    <a:pt x="3371" y="5105"/>
                  </a:lnTo>
                  <a:lnTo>
                    <a:pt x="3152" y="5031"/>
                  </a:lnTo>
                  <a:lnTo>
                    <a:pt x="2956" y="4934"/>
                  </a:lnTo>
                  <a:lnTo>
                    <a:pt x="2736" y="4812"/>
                  </a:lnTo>
                  <a:lnTo>
                    <a:pt x="2541" y="4690"/>
                  </a:lnTo>
                  <a:lnTo>
                    <a:pt x="2321" y="4543"/>
                  </a:lnTo>
                  <a:lnTo>
                    <a:pt x="2126" y="4372"/>
                  </a:lnTo>
                  <a:lnTo>
                    <a:pt x="1930" y="4201"/>
                  </a:lnTo>
                  <a:lnTo>
                    <a:pt x="1759" y="4006"/>
                  </a:lnTo>
                  <a:lnTo>
                    <a:pt x="1613" y="3810"/>
                  </a:lnTo>
                  <a:lnTo>
                    <a:pt x="1466" y="3590"/>
                  </a:lnTo>
                  <a:lnTo>
                    <a:pt x="1344" y="3395"/>
                  </a:lnTo>
                  <a:lnTo>
                    <a:pt x="1247" y="3175"/>
                  </a:lnTo>
                  <a:lnTo>
                    <a:pt x="1173" y="2931"/>
                  </a:lnTo>
                  <a:lnTo>
                    <a:pt x="1124" y="2711"/>
                  </a:lnTo>
                  <a:lnTo>
                    <a:pt x="1124" y="2491"/>
                  </a:lnTo>
                  <a:lnTo>
                    <a:pt x="1124" y="2320"/>
                  </a:lnTo>
                  <a:lnTo>
                    <a:pt x="1173" y="2174"/>
                  </a:lnTo>
                  <a:lnTo>
                    <a:pt x="1247" y="2027"/>
                  </a:lnTo>
                  <a:lnTo>
                    <a:pt x="1369" y="1905"/>
                  </a:lnTo>
                  <a:lnTo>
                    <a:pt x="1491" y="1808"/>
                  </a:lnTo>
                  <a:lnTo>
                    <a:pt x="1613" y="1734"/>
                  </a:lnTo>
                  <a:lnTo>
                    <a:pt x="1784" y="1685"/>
                  </a:lnTo>
                  <a:lnTo>
                    <a:pt x="1955" y="1661"/>
                  </a:lnTo>
                  <a:close/>
                  <a:moveTo>
                    <a:pt x="3225" y="0"/>
                  </a:moveTo>
                  <a:lnTo>
                    <a:pt x="3127" y="25"/>
                  </a:lnTo>
                  <a:lnTo>
                    <a:pt x="3029" y="98"/>
                  </a:lnTo>
                  <a:lnTo>
                    <a:pt x="2932" y="147"/>
                  </a:lnTo>
                  <a:lnTo>
                    <a:pt x="2883" y="245"/>
                  </a:lnTo>
                  <a:lnTo>
                    <a:pt x="2834" y="342"/>
                  </a:lnTo>
                  <a:lnTo>
                    <a:pt x="2785" y="440"/>
                  </a:lnTo>
                  <a:lnTo>
                    <a:pt x="2785" y="538"/>
                  </a:lnTo>
                  <a:lnTo>
                    <a:pt x="2785" y="709"/>
                  </a:lnTo>
                  <a:lnTo>
                    <a:pt x="2565" y="635"/>
                  </a:lnTo>
                  <a:lnTo>
                    <a:pt x="2370" y="586"/>
                  </a:lnTo>
                  <a:lnTo>
                    <a:pt x="2150" y="562"/>
                  </a:lnTo>
                  <a:lnTo>
                    <a:pt x="1955" y="538"/>
                  </a:lnTo>
                  <a:lnTo>
                    <a:pt x="1759" y="562"/>
                  </a:lnTo>
                  <a:lnTo>
                    <a:pt x="1564" y="586"/>
                  </a:lnTo>
                  <a:lnTo>
                    <a:pt x="1369" y="635"/>
                  </a:lnTo>
                  <a:lnTo>
                    <a:pt x="1198" y="709"/>
                  </a:lnTo>
                  <a:lnTo>
                    <a:pt x="1027" y="782"/>
                  </a:lnTo>
                  <a:lnTo>
                    <a:pt x="856" y="880"/>
                  </a:lnTo>
                  <a:lnTo>
                    <a:pt x="709" y="1002"/>
                  </a:lnTo>
                  <a:lnTo>
                    <a:pt x="563" y="1124"/>
                  </a:lnTo>
                  <a:lnTo>
                    <a:pt x="441" y="1246"/>
                  </a:lnTo>
                  <a:lnTo>
                    <a:pt x="343" y="1417"/>
                  </a:lnTo>
                  <a:lnTo>
                    <a:pt x="245" y="1563"/>
                  </a:lnTo>
                  <a:lnTo>
                    <a:pt x="147" y="1734"/>
                  </a:lnTo>
                  <a:lnTo>
                    <a:pt x="99" y="1905"/>
                  </a:lnTo>
                  <a:lnTo>
                    <a:pt x="50" y="2101"/>
                  </a:lnTo>
                  <a:lnTo>
                    <a:pt x="1" y="2296"/>
                  </a:lnTo>
                  <a:lnTo>
                    <a:pt x="1" y="2491"/>
                  </a:lnTo>
                  <a:lnTo>
                    <a:pt x="25" y="2858"/>
                  </a:lnTo>
                  <a:lnTo>
                    <a:pt x="99" y="3200"/>
                  </a:lnTo>
                  <a:lnTo>
                    <a:pt x="221" y="3566"/>
                  </a:lnTo>
                  <a:lnTo>
                    <a:pt x="367" y="3884"/>
                  </a:lnTo>
                  <a:lnTo>
                    <a:pt x="563" y="4225"/>
                  </a:lnTo>
                  <a:lnTo>
                    <a:pt x="782" y="4543"/>
                  </a:lnTo>
                  <a:lnTo>
                    <a:pt x="1027" y="4836"/>
                  </a:lnTo>
                  <a:lnTo>
                    <a:pt x="1295" y="5105"/>
                  </a:lnTo>
                  <a:lnTo>
                    <a:pt x="1588" y="5349"/>
                  </a:lnTo>
                  <a:lnTo>
                    <a:pt x="1906" y="5593"/>
                  </a:lnTo>
                  <a:lnTo>
                    <a:pt x="2248" y="5789"/>
                  </a:lnTo>
                  <a:lnTo>
                    <a:pt x="2590" y="5960"/>
                  </a:lnTo>
                  <a:lnTo>
                    <a:pt x="2932" y="6106"/>
                  </a:lnTo>
                  <a:lnTo>
                    <a:pt x="3274" y="6204"/>
                  </a:lnTo>
                  <a:lnTo>
                    <a:pt x="3616" y="6277"/>
                  </a:lnTo>
                  <a:lnTo>
                    <a:pt x="3957" y="6301"/>
                  </a:lnTo>
                  <a:lnTo>
                    <a:pt x="4080" y="6643"/>
                  </a:lnTo>
                  <a:lnTo>
                    <a:pt x="4226" y="6961"/>
                  </a:lnTo>
                  <a:lnTo>
                    <a:pt x="4519" y="7596"/>
                  </a:lnTo>
                  <a:lnTo>
                    <a:pt x="4812" y="8133"/>
                  </a:lnTo>
                  <a:lnTo>
                    <a:pt x="5081" y="8597"/>
                  </a:lnTo>
                  <a:lnTo>
                    <a:pt x="5154" y="8719"/>
                  </a:lnTo>
                  <a:lnTo>
                    <a:pt x="5276" y="8817"/>
                  </a:lnTo>
                  <a:lnTo>
                    <a:pt x="5423" y="8866"/>
                  </a:lnTo>
                  <a:lnTo>
                    <a:pt x="5569" y="8890"/>
                  </a:lnTo>
                  <a:lnTo>
                    <a:pt x="12212" y="8890"/>
                  </a:lnTo>
                  <a:lnTo>
                    <a:pt x="12359" y="8866"/>
                  </a:lnTo>
                  <a:lnTo>
                    <a:pt x="12506" y="8817"/>
                  </a:lnTo>
                  <a:lnTo>
                    <a:pt x="12628" y="8719"/>
                  </a:lnTo>
                  <a:lnTo>
                    <a:pt x="12701" y="8597"/>
                  </a:lnTo>
                  <a:lnTo>
                    <a:pt x="12994" y="8060"/>
                  </a:lnTo>
                  <a:lnTo>
                    <a:pt x="13360" y="7352"/>
                  </a:lnTo>
                  <a:lnTo>
                    <a:pt x="13727" y="6472"/>
                  </a:lnTo>
                  <a:lnTo>
                    <a:pt x="13922" y="6008"/>
                  </a:lnTo>
                  <a:lnTo>
                    <a:pt x="14117" y="5495"/>
                  </a:lnTo>
                  <a:lnTo>
                    <a:pt x="14288" y="4958"/>
                  </a:lnTo>
                  <a:lnTo>
                    <a:pt x="14459" y="4372"/>
                  </a:lnTo>
                  <a:lnTo>
                    <a:pt x="14606" y="3786"/>
                  </a:lnTo>
                  <a:lnTo>
                    <a:pt x="14752" y="3175"/>
                  </a:lnTo>
                  <a:lnTo>
                    <a:pt x="14850" y="2540"/>
                  </a:lnTo>
                  <a:lnTo>
                    <a:pt x="14923" y="1881"/>
                  </a:lnTo>
                  <a:lnTo>
                    <a:pt x="14972" y="1221"/>
                  </a:lnTo>
                  <a:lnTo>
                    <a:pt x="14997" y="538"/>
                  </a:lnTo>
                  <a:lnTo>
                    <a:pt x="14997" y="440"/>
                  </a:lnTo>
                  <a:lnTo>
                    <a:pt x="14948" y="342"/>
                  </a:lnTo>
                  <a:lnTo>
                    <a:pt x="14899" y="245"/>
                  </a:lnTo>
                  <a:lnTo>
                    <a:pt x="14850" y="147"/>
                  </a:lnTo>
                  <a:lnTo>
                    <a:pt x="14752" y="98"/>
                  </a:lnTo>
                  <a:lnTo>
                    <a:pt x="14655" y="25"/>
                  </a:lnTo>
                  <a:lnTo>
                    <a:pt x="1455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2" name="Google Shape;922;p47"/>
            <p:cNvSpPr/>
            <p:nvPr/>
          </p:nvSpPr>
          <p:spPr>
            <a:xfrm>
              <a:off x="1244325" y="5397500"/>
              <a:ext cx="444525" cy="39100"/>
            </a:xfrm>
            <a:custGeom>
              <a:avLst/>
              <a:gdLst/>
              <a:ahLst/>
              <a:cxnLst/>
              <a:rect l="l" t="t" r="r" b="b"/>
              <a:pathLst>
                <a:path w="17781" h="1564" extrusionOk="0">
                  <a:moveTo>
                    <a:pt x="1" y="0"/>
                  </a:moveTo>
                  <a:lnTo>
                    <a:pt x="25" y="244"/>
                  </a:lnTo>
                  <a:lnTo>
                    <a:pt x="99" y="488"/>
                  </a:lnTo>
                  <a:lnTo>
                    <a:pt x="196" y="757"/>
                  </a:lnTo>
                  <a:lnTo>
                    <a:pt x="318" y="1001"/>
                  </a:lnTo>
                  <a:lnTo>
                    <a:pt x="489" y="1221"/>
                  </a:lnTo>
                  <a:lnTo>
                    <a:pt x="685" y="1392"/>
                  </a:lnTo>
                  <a:lnTo>
                    <a:pt x="782" y="1465"/>
                  </a:lnTo>
                  <a:lnTo>
                    <a:pt x="880" y="1514"/>
                  </a:lnTo>
                  <a:lnTo>
                    <a:pt x="1002" y="1539"/>
                  </a:lnTo>
                  <a:lnTo>
                    <a:pt x="1124" y="1563"/>
                  </a:lnTo>
                  <a:lnTo>
                    <a:pt x="16657" y="1563"/>
                  </a:lnTo>
                  <a:lnTo>
                    <a:pt x="16780" y="1539"/>
                  </a:lnTo>
                  <a:lnTo>
                    <a:pt x="16902" y="1514"/>
                  </a:lnTo>
                  <a:lnTo>
                    <a:pt x="16999" y="1465"/>
                  </a:lnTo>
                  <a:lnTo>
                    <a:pt x="17097" y="1392"/>
                  </a:lnTo>
                  <a:lnTo>
                    <a:pt x="17292" y="1221"/>
                  </a:lnTo>
                  <a:lnTo>
                    <a:pt x="17463" y="1001"/>
                  </a:lnTo>
                  <a:lnTo>
                    <a:pt x="17586" y="757"/>
                  </a:lnTo>
                  <a:lnTo>
                    <a:pt x="17683" y="488"/>
                  </a:lnTo>
                  <a:lnTo>
                    <a:pt x="17756" y="244"/>
                  </a:lnTo>
                  <a:lnTo>
                    <a:pt x="1778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3" name="Google Shape;923;p47"/>
            <p:cNvSpPr/>
            <p:nvPr/>
          </p:nvSpPr>
          <p:spPr>
            <a:xfrm>
              <a:off x="1451925" y="4999400"/>
              <a:ext cx="31175" cy="129450"/>
            </a:xfrm>
            <a:custGeom>
              <a:avLst/>
              <a:gdLst/>
              <a:ahLst/>
              <a:cxnLst/>
              <a:rect l="l" t="t" r="r" b="b"/>
              <a:pathLst>
                <a:path w="1247" h="5178" extrusionOk="0">
                  <a:moveTo>
                    <a:pt x="953" y="0"/>
                  </a:moveTo>
                  <a:lnTo>
                    <a:pt x="856" y="25"/>
                  </a:lnTo>
                  <a:lnTo>
                    <a:pt x="758" y="98"/>
                  </a:lnTo>
                  <a:lnTo>
                    <a:pt x="709" y="171"/>
                  </a:lnTo>
                  <a:lnTo>
                    <a:pt x="685" y="293"/>
                  </a:lnTo>
                  <a:lnTo>
                    <a:pt x="660" y="464"/>
                  </a:lnTo>
                  <a:lnTo>
                    <a:pt x="611" y="611"/>
                  </a:lnTo>
                  <a:lnTo>
                    <a:pt x="514" y="733"/>
                  </a:lnTo>
                  <a:lnTo>
                    <a:pt x="416" y="879"/>
                  </a:lnTo>
                  <a:lnTo>
                    <a:pt x="269" y="1026"/>
                  </a:lnTo>
                  <a:lnTo>
                    <a:pt x="147" y="1246"/>
                  </a:lnTo>
                  <a:lnTo>
                    <a:pt x="74" y="1368"/>
                  </a:lnTo>
                  <a:lnTo>
                    <a:pt x="50" y="1490"/>
                  </a:lnTo>
                  <a:lnTo>
                    <a:pt x="1" y="1661"/>
                  </a:lnTo>
                  <a:lnTo>
                    <a:pt x="1" y="1832"/>
                  </a:lnTo>
                  <a:lnTo>
                    <a:pt x="1" y="2003"/>
                  </a:lnTo>
                  <a:lnTo>
                    <a:pt x="50" y="2149"/>
                  </a:lnTo>
                  <a:lnTo>
                    <a:pt x="74" y="2296"/>
                  </a:lnTo>
                  <a:lnTo>
                    <a:pt x="147" y="2394"/>
                  </a:lnTo>
                  <a:lnTo>
                    <a:pt x="269" y="2613"/>
                  </a:lnTo>
                  <a:lnTo>
                    <a:pt x="416" y="2784"/>
                  </a:lnTo>
                  <a:lnTo>
                    <a:pt x="514" y="2907"/>
                  </a:lnTo>
                  <a:lnTo>
                    <a:pt x="611" y="3029"/>
                  </a:lnTo>
                  <a:lnTo>
                    <a:pt x="660" y="3175"/>
                  </a:lnTo>
                  <a:lnTo>
                    <a:pt x="685" y="3346"/>
                  </a:lnTo>
                  <a:lnTo>
                    <a:pt x="660" y="3542"/>
                  </a:lnTo>
                  <a:lnTo>
                    <a:pt x="611" y="3688"/>
                  </a:lnTo>
                  <a:lnTo>
                    <a:pt x="514" y="3810"/>
                  </a:lnTo>
                  <a:lnTo>
                    <a:pt x="416" y="3932"/>
                  </a:lnTo>
                  <a:lnTo>
                    <a:pt x="269" y="4103"/>
                  </a:lnTo>
                  <a:lnTo>
                    <a:pt x="147" y="4299"/>
                  </a:lnTo>
                  <a:lnTo>
                    <a:pt x="74" y="4421"/>
                  </a:lnTo>
                  <a:lnTo>
                    <a:pt x="50" y="4567"/>
                  </a:lnTo>
                  <a:lnTo>
                    <a:pt x="1" y="4714"/>
                  </a:lnTo>
                  <a:lnTo>
                    <a:pt x="1" y="4885"/>
                  </a:lnTo>
                  <a:lnTo>
                    <a:pt x="25" y="5007"/>
                  </a:lnTo>
                  <a:lnTo>
                    <a:pt x="74" y="5080"/>
                  </a:lnTo>
                  <a:lnTo>
                    <a:pt x="172" y="5153"/>
                  </a:lnTo>
                  <a:lnTo>
                    <a:pt x="294" y="5178"/>
                  </a:lnTo>
                  <a:lnTo>
                    <a:pt x="392" y="5153"/>
                  </a:lnTo>
                  <a:lnTo>
                    <a:pt x="489" y="5080"/>
                  </a:lnTo>
                  <a:lnTo>
                    <a:pt x="538" y="5007"/>
                  </a:lnTo>
                  <a:lnTo>
                    <a:pt x="563" y="4885"/>
                  </a:lnTo>
                  <a:lnTo>
                    <a:pt x="587" y="4714"/>
                  </a:lnTo>
                  <a:lnTo>
                    <a:pt x="636" y="4567"/>
                  </a:lnTo>
                  <a:lnTo>
                    <a:pt x="733" y="4445"/>
                  </a:lnTo>
                  <a:lnTo>
                    <a:pt x="831" y="4299"/>
                  </a:lnTo>
                  <a:lnTo>
                    <a:pt x="978" y="4152"/>
                  </a:lnTo>
                  <a:lnTo>
                    <a:pt x="1100" y="3932"/>
                  </a:lnTo>
                  <a:lnTo>
                    <a:pt x="1149" y="3810"/>
                  </a:lnTo>
                  <a:lnTo>
                    <a:pt x="1197" y="3688"/>
                  </a:lnTo>
                  <a:lnTo>
                    <a:pt x="1222" y="3542"/>
                  </a:lnTo>
                  <a:lnTo>
                    <a:pt x="1246" y="3346"/>
                  </a:lnTo>
                  <a:lnTo>
                    <a:pt x="1222" y="3175"/>
                  </a:lnTo>
                  <a:lnTo>
                    <a:pt x="1197" y="3029"/>
                  </a:lnTo>
                  <a:lnTo>
                    <a:pt x="1149" y="2882"/>
                  </a:lnTo>
                  <a:lnTo>
                    <a:pt x="1100" y="2784"/>
                  </a:lnTo>
                  <a:lnTo>
                    <a:pt x="978" y="2565"/>
                  </a:lnTo>
                  <a:lnTo>
                    <a:pt x="831" y="2394"/>
                  </a:lnTo>
                  <a:lnTo>
                    <a:pt x="733" y="2272"/>
                  </a:lnTo>
                  <a:lnTo>
                    <a:pt x="636" y="2149"/>
                  </a:lnTo>
                  <a:lnTo>
                    <a:pt x="587" y="2003"/>
                  </a:lnTo>
                  <a:lnTo>
                    <a:pt x="563" y="1832"/>
                  </a:lnTo>
                  <a:lnTo>
                    <a:pt x="587" y="1637"/>
                  </a:lnTo>
                  <a:lnTo>
                    <a:pt x="636" y="1490"/>
                  </a:lnTo>
                  <a:lnTo>
                    <a:pt x="733" y="1368"/>
                  </a:lnTo>
                  <a:lnTo>
                    <a:pt x="831" y="1246"/>
                  </a:lnTo>
                  <a:lnTo>
                    <a:pt x="978" y="1075"/>
                  </a:lnTo>
                  <a:lnTo>
                    <a:pt x="1100" y="879"/>
                  </a:lnTo>
                  <a:lnTo>
                    <a:pt x="1149" y="757"/>
                  </a:lnTo>
                  <a:lnTo>
                    <a:pt x="1197" y="611"/>
                  </a:lnTo>
                  <a:lnTo>
                    <a:pt x="1222" y="464"/>
                  </a:lnTo>
                  <a:lnTo>
                    <a:pt x="1246" y="293"/>
                  </a:lnTo>
                  <a:lnTo>
                    <a:pt x="1222" y="171"/>
                  </a:lnTo>
                  <a:lnTo>
                    <a:pt x="1149" y="98"/>
                  </a:lnTo>
                  <a:lnTo>
                    <a:pt x="1075" y="25"/>
                  </a:lnTo>
                  <a:lnTo>
                    <a:pt x="953"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4" name="Google Shape;924;p47"/>
            <p:cNvSpPr/>
            <p:nvPr/>
          </p:nvSpPr>
          <p:spPr>
            <a:xfrm>
              <a:off x="1407975" y="4999400"/>
              <a:ext cx="31150" cy="129450"/>
            </a:xfrm>
            <a:custGeom>
              <a:avLst/>
              <a:gdLst/>
              <a:ahLst/>
              <a:cxnLst/>
              <a:rect l="l" t="t" r="r" b="b"/>
              <a:pathLst>
                <a:path w="1246" h="5178" extrusionOk="0">
                  <a:moveTo>
                    <a:pt x="977" y="0"/>
                  </a:moveTo>
                  <a:lnTo>
                    <a:pt x="855" y="25"/>
                  </a:lnTo>
                  <a:lnTo>
                    <a:pt x="782" y="98"/>
                  </a:lnTo>
                  <a:lnTo>
                    <a:pt x="709" y="171"/>
                  </a:lnTo>
                  <a:lnTo>
                    <a:pt x="684" y="293"/>
                  </a:lnTo>
                  <a:lnTo>
                    <a:pt x="660" y="464"/>
                  </a:lnTo>
                  <a:lnTo>
                    <a:pt x="611" y="611"/>
                  </a:lnTo>
                  <a:lnTo>
                    <a:pt x="538" y="733"/>
                  </a:lnTo>
                  <a:lnTo>
                    <a:pt x="416" y="879"/>
                  </a:lnTo>
                  <a:lnTo>
                    <a:pt x="269" y="1026"/>
                  </a:lnTo>
                  <a:lnTo>
                    <a:pt x="147" y="1246"/>
                  </a:lnTo>
                  <a:lnTo>
                    <a:pt x="98" y="1368"/>
                  </a:lnTo>
                  <a:lnTo>
                    <a:pt x="49" y="1490"/>
                  </a:lnTo>
                  <a:lnTo>
                    <a:pt x="25" y="1661"/>
                  </a:lnTo>
                  <a:lnTo>
                    <a:pt x="0" y="1832"/>
                  </a:lnTo>
                  <a:lnTo>
                    <a:pt x="25" y="2003"/>
                  </a:lnTo>
                  <a:lnTo>
                    <a:pt x="49" y="2149"/>
                  </a:lnTo>
                  <a:lnTo>
                    <a:pt x="98" y="2296"/>
                  </a:lnTo>
                  <a:lnTo>
                    <a:pt x="147" y="2394"/>
                  </a:lnTo>
                  <a:lnTo>
                    <a:pt x="269" y="2613"/>
                  </a:lnTo>
                  <a:lnTo>
                    <a:pt x="416" y="2784"/>
                  </a:lnTo>
                  <a:lnTo>
                    <a:pt x="538" y="2907"/>
                  </a:lnTo>
                  <a:lnTo>
                    <a:pt x="611" y="3029"/>
                  </a:lnTo>
                  <a:lnTo>
                    <a:pt x="660" y="3175"/>
                  </a:lnTo>
                  <a:lnTo>
                    <a:pt x="684" y="3346"/>
                  </a:lnTo>
                  <a:lnTo>
                    <a:pt x="660" y="3542"/>
                  </a:lnTo>
                  <a:lnTo>
                    <a:pt x="611" y="3688"/>
                  </a:lnTo>
                  <a:lnTo>
                    <a:pt x="538" y="3810"/>
                  </a:lnTo>
                  <a:lnTo>
                    <a:pt x="416" y="3932"/>
                  </a:lnTo>
                  <a:lnTo>
                    <a:pt x="269" y="4103"/>
                  </a:lnTo>
                  <a:lnTo>
                    <a:pt x="147" y="4299"/>
                  </a:lnTo>
                  <a:lnTo>
                    <a:pt x="98" y="4421"/>
                  </a:lnTo>
                  <a:lnTo>
                    <a:pt x="49" y="4567"/>
                  </a:lnTo>
                  <a:lnTo>
                    <a:pt x="25" y="4714"/>
                  </a:lnTo>
                  <a:lnTo>
                    <a:pt x="0" y="4885"/>
                  </a:lnTo>
                  <a:lnTo>
                    <a:pt x="25" y="5007"/>
                  </a:lnTo>
                  <a:lnTo>
                    <a:pt x="98" y="5080"/>
                  </a:lnTo>
                  <a:lnTo>
                    <a:pt x="171" y="5153"/>
                  </a:lnTo>
                  <a:lnTo>
                    <a:pt x="293" y="5178"/>
                  </a:lnTo>
                  <a:lnTo>
                    <a:pt x="391" y="5153"/>
                  </a:lnTo>
                  <a:lnTo>
                    <a:pt x="489" y="5080"/>
                  </a:lnTo>
                  <a:lnTo>
                    <a:pt x="562" y="5007"/>
                  </a:lnTo>
                  <a:lnTo>
                    <a:pt x="586" y="4885"/>
                  </a:lnTo>
                  <a:lnTo>
                    <a:pt x="586" y="4714"/>
                  </a:lnTo>
                  <a:lnTo>
                    <a:pt x="660" y="4567"/>
                  </a:lnTo>
                  <a:lnTo>
                    <a:pt x="733" y="4445"/>
                  </a:lnTo>
                  <a:lnTo>
                    <a:pt x="831" y="4299"/>
                  </a:lnTo>
                  <a:lnTo>
                    <a:pt x="977" y="4152"/>
                  </a:lnTo>
                  <a:lnTo>
                    <a:pt x="1124" y="3932"/>
                  </a:lnTo>
                  <a:lnTo>
                    <a:pt x="1173" y="3810"/>
                  </a:lnTo>
                  <a:lnTo>
                    <a:pt x="1221" y="3688"/>
                  </a:lnTo>
                  <a:lnTo>
                    <a:pt x="1246" y="3542"/>
                  </a:lnTo>
                  <a:lnTo>
                    <a:pt x="1246" y="3346"/>
                  </a:lnTo>
                  <a:lnTo>
                    <a:pt x="1246" y="3175"/>
                  </a:lnTo>
                  <a:lnTo>
                    <a:pt x="1221" y="3029"/>
                  </a:lnTo>
                  <a:lnTo>
                    <a:pt x="1173" y="2882"/>
                  </a:lnTo>
                  <a:lnTo>
                    <a:pt x="1124" y="2784"/>
                  </a:lnTo>
                  <a:lnTo>
                    <a:pt x="977" y="2565"/>
                  </a:lnTo>
                  <a:lnTo>
                    <a:pt x="831" y="2394"/>
                  </a:lnTo>
                  <a:lnTo>
                    <a:pt x="733" y="2272"/>
                  </a:lnTo>
                  <a:lnTo>
                    <a:pt x="660" y="2149"/>
                  </a:lnTo>
                  <a:lnTo>
                    <a:pt x="586" y="2003"/>
                  </a:lnTo>
                  <a:lnTo>
                    <a:pt x="586" y="1832"/>
                  </a:lnTo>
                  <a:lnTo>
                    <a:pt x="586" y="1637"/>
                  </a:lnTo>
                  <a:lnTo>
                    <a:pt x="660" y="1490"/>
                  </a:lnTo>
                  <a:lnTo>
                    <a:pt x="733" y="1368"/>
                  </a:lnTo>
                  <a:lnTo>
                    <a:pt x="831" y="1246"/>
                  </a:lnTo>
                  <a:lnTo>
                    <a:pt x="977" y="1075"/>
                  </a:lnTo>
                  <a:lnTo>
                    <a:pt x="1124" y="879"/>
                  </a:lnTo>
                  <a:lnTo>
                    <a:pt x="1173" y="757"/>
                  </a:lnTo>
                  <a:lnTo>
                    <a:pt x="1221" y="611"/>
                  </a:lnTo>
                  <a:lnTo>
                    <a:pt x="1246" y="464"/>
                  </a:lnTo>
                  <a:lnTo>
                    <a:pt x="1246" y="293"/>
                  </a:lnTo>
                  <a:lnTo>
                    <a:pt x="1221" y="171"/>
                  </a:lnTo>
                  <a:lnTo>
                    <a:pt x="1173" y="98"/>
                  </a:lnTo>
                  <a:lnTo>
                    <a:pt x="1075" y="25"/>
                  </a:lnTo>
                  <a:lnTo>
                    <a:pt x="97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5" name="Google Shape;925;p47"/>
            <p:cNvSpPr/>
            <p:nvPr/>
          </p:nvSpPr>
          <p:spPr>
            <a:xfrm>
              <a:off x="1495900" y="4999400"/>
              <a:ext cx="30550" cy="129450"/>
            </a:xfrm>
            <a:custGeom>
              <a:avLst/>
              <a:gdLst/>
              <a:ahLst/>
              <a:cxnLst/>
              <a:rect l="l" t="t" r="r" b="b"/>
              <a:pathLst>
                <a:path w="1222" h="5178" extrusionOk="0">
                  <a:moveTo>
                    <a:pt x="953" y="0"/>
                  </a:moveTo>
                  <a:lnTo>
                    <a:pt x="831" y="25"/>
                  </a:lnTo>
                  <a:lnTo>
                    <a:pt x="757" y="98"/>
                  </a:lnTo>
                  <a:lnTo>
                    <a:pt x="684" y="171"/>
                  </a:lnTo>
                  <a:lnTo>
                    <a:pt x="660" y="293"/>
                  </a:lnTo>
                  <a:lnTo>
                    <a:pt x="660" y="464"/>
                  </a:lnTo>
                  <a:lnTo>
                    <a:pt x="586" y="611"/>
                  </a:lnTo>
                  <a:lnTo>
                    <a:pt x="513" y="733"/>
                  </a:lnTo>
                  <a:lnTo>
                    <a:pt x="391" y="879"/>
                  </a:lnTo>
                  <a:lnTo>
                    <a:pt x="269" y="1026"/>
                  </a:lnTo>
                  <a:lnTo>
                    <a:pt x="122" y="1246"/>
                  </a:lnTo>
                  <a:lnTo>
                    <a:pt x="73" y="1368"/>
                  </a:lnTo>
                  <a:lnTo>
                    <a:pt x="25" y="1490"/>
                  </a:lnTo>
                  <a:lnTo>
                    <a:pt x="0" y="1661"/>
                  </a:lnTo>
                  <a:lnTo>
                    <a:pt x="0" y="1832"/>
                  </a:lnTo>
                  <a:lnTo>
                    <a:pt x="0" y="2003"/>
                  </a:lnTo>
                  <a:lnTo>
                    <a:pt x="25" y="2149"/>
                  </a:lnTo>
                  <a:lnTo>
                    <a:pt x="73" y="2296"/>
                  </a:lnTo>
                  <a:lnTo>
                    <a:pt x="122" y="2394"/>
                  </a:lnTo>
                  <a:lnTo>
                    <a:pt x="269" y="2613"/>
                  </a:lnTo>
                  <a:lnTo>
                    <a:pt x="391" y="2784"/>
                  </a:lnTo>
                  <a:lnTo>
                    <a:pt x="513" y="2907"/>
                  </a:lnTo>
                  <a:lnTo>
                    <a:pt x="586" y="3029"/>
                  </a:lnTo>
                  <a:lnTo>
                    <a:pt x="660" y="3175"/>
                  </a:lnTo>
                  <a:lnTo>
                    <a:pt x="660" y="3346"/>
                  </a:lnTo>
                  <a:lnTo>
                    <a:pt x="660" y="3542"/>
                  </a:lnTo>
                  <a:lnTo>
                    <a:pt x="586" y="3688"/>
                  </a:lnTo>
                  <a:lnTo>
                    <a:pt x="513" y="3810"/>
                  </a:lnTo>
                  <a:lnTo>
                    <a:pt x="391" y="3932"/>
                  </a:lnTo>
                  <a:lnTo>
                    <a:pt x="269" y="4103"/>
                  </a:lnTo>
                  <a:lnTo>
                    <a:pt x="122" y="4299"/>
                  </a:lnTo>
                  <a:lnTo>
                    <a:pt x="73" y="4421"/>
                  </a:lnTo>
                  <a:lnTo>
                    <a:pt x="25" y="4567"/>
                  </a:lnTo>
                  <a:lnTo>
                    <a:pt x="0" y="4714"/>
                  </a:lnTo>
                  <a:lnTo>
                    <a:pt x="0" y="4885"/>
                  </a:lnTo>
                  <a:lnTo>
                    <a:pt x="25" y="5007"/>
                  </a:lnTo>
                  <a:lnTo>
                    <a:pt x="73" y="5080"/>
                  </a:lnTo>
                  <a:lnTo>
                    <a:pt x="171" y="5153"/>
                  </a:lnTo>
                  <a:lnTo>
                    <a:pt x="269" y="5178"/>
                  </a:lnTo>
                  <a:lnTo>
                    <a:pt x="391" y="5153"/>
                  </a:lnTo>
                  <a:lnTo>
                    <a:pt x="464" y="5080"/>
                  </a:lnTo>
                  <a:lnTo>
                    <a:pt x="538" y="5007"/>
                  </a:lnTo>
                  <a:lnTo>
                    <a:pt x="562" y="4885"/>
                  </a:lnTo>
                  <a:lnTo>
                    <a:pt x="586" y="4714"/>
                  </a:lnTo>
                  <a:lnTo>
                    <a:pt x="635" y="4567"/>
                  </a:lnTo>
                  <a:lnTo>
                    <a:pt x="708" y="4445"/>
                  </a:lnTo>
                  <a:lnTo>
                    <a:pt x="831" y="4299"/>
                  </a:lnTo>
                  <a:lnTo>
                    <a:pt x="953" y="4152"/>
                  </a:lnTo>
                  <a:lnTo>
                    <a:pt x="1099" y="3932"/>
                  </a:lnTo>
                  <a:lnTo>
                    <a:pt x="1148" y="3810"/>
                  </a:lnTo>
                  <a:lnTo>
                    <a:pt x="1197" y="3688"/>
                  </a:lnTo>
                  <a:lnTo>
                    <a:pt x="1221" y="3542"/>
                  </a:lnTo>
                  <a:lnTo>
                    <a:pt x="1221" y="3346"/>
                  </a:lnTo>
                  <a:lnTo>
                    <a:pt x="1221" y="3175"/>
                  </a:lnTo>
                  <a:lnTo>
                    <a:pt x="1197" y="3029"/>
                  </a:lnTo>
                  <a:lnTo>
                    <a:pt x="1148" y="2882"/>
                  </a:lnTo>
                  <a:lnTo>
                    <a:pt x="1099" y="2784"/>
                  </a:lnTo>
                  <a:lnTo>
                    <a:pt x="953" y="2565"/>
                  </a:lnTo>
                  <a:lnTo>
                    <a:pt x="831" y="2394"/>
                  </a:lnTo>
                  <a:lnTo>
                    <a:pt x="708" y="2272"/>
                  </a:lnTo>
                  <a:lnTo>
                    <a:pt x="635" y="2149"/>
                  </a:lnTo>
                  <a:lnTo>
                    <a:pt x="586" y="2003"/>
                  </a:lnTo>
                  <a:lnTo>
                    <a:pt x="562" y="1832"/>
                  </a:lnTo>
                  <a:lnTo>
                    <a:pt x="586" y="1637"/>
                  </a:lnTo>
                  <a:lnTo>
                    <a:pt x="635" y="1490"/>
                  </a:lnTo>
                  <a:lnTo>
                    <a:pt x="708" y="1368"/>
                  </a:lnTo>
                  <a:lnTo>
                    <a:pt x="831" y="1246"/>
                  </a:lnTo>
                  <a:lnTo>
                    <a:pt x="953" y="1075"/>
                  </a:lnTo>
                  <a:lnTo>
                    <a:pt x="1099" y="879"/>
                  </a:lnTo>
                  <a:lnTo>
                    <a:pt x="1148" y="757"/>
                  </a:lnTo>
                  <a:lnTo>
                    <a:pt x="1197" y="611"/>
                  </a:lnTo>
                  <a:lnTo>
                    <a:pt x="1221" y="464"/>
                  </a:lnTo>
                  <a:lnTo>
                    <a:pt x="1221" y="293"/>
                  </a:lnTo>
                  <a:lnTo>
                    <a:pt x="1221" y="171"/>
                  </a:lnTo>
                  <a:lnTo>
                    <a:pt x="1148" y="98"/>
                  </a:lnTo>
                  <a:lnTo>
                    <a:pt x="1050" y="25"/>
                  </a:lnTo>
                  <a:lnTo>
                    <a:pt x="953"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26" name="Google Shape;926;p47"/>
          <p:cNvGrpSpPr/>
          <p:nvPr/>
        </p:nvGrpSpPr>
        <p:grpSpPr>
          <a:xfrm>
            <a:off x="1506943" y="4311018"/>
            <a:ext cx="305265" cy="388970"/>
            <a:chOff x="1958100" y="4985350"/>
            <a:chExt cx="365150" cy="465275"/>
          </a:xfrm>
          <a:solidFill>
            <a:schemeClr val="tx1"/>
          </a:solidFill>
        </p:grpSpPr>
        <p:sp>
          <p:nvSpPr>
            <p:cNvPr id="927" name="Google Shape;927;p47"/>
            <p:cNvSpPr/>
            <p:nvPr/>
          </p:nvSpPr>
          <p:spPr>
            <a:xfrm>
              <a:off x="1958100" y="4985350"/>
              <a:ext cx="365150" cy="465275"/>
            </a:xfrm>
            <a:custGeom>
              <a:avLst/>
              <a:gdLst/>
              <a:ahLst/>
              <a:cxnLst/>
              <a:rect l="l" t="t" r="r" b="b"/>
              <a:pathLst>
                <a:path w="14606" h="18611" extrusionOk="0">
                  <a:moveTo>
                    <a:pt x="4152" y="1734"/>
                  </a:moveTo>
                  <a:lnTo>
                    <a:pt x="4274" y="1759"/>
                  </a:lnTo>
                  <a:lnTo>
                    <a:pt x="4397" y="1783"/>
                  </a:lnTo>
                  <a:lnTo>
                    <a:pt x="4543" y="1808"/>
                  </a:lnTo>
                  <a:lnTo>
                    <a:pt x="4812" y="1930"/>
                  </a:lnTo>
                  <a:lnTo>
                    <a:pt x="5105" y="2125"/>
                  </a:lnTo>
                  <a:lnTo>
                    <a:pt x="5398" y="2394"/>
                  </a:lnTo>
                  <a:lnTo>
                    <a:pt x="5496" y="2516"/>
                  </a:lnTo>
                  <a:lnTo>
                    <a:pt x="5593" y="2638"/>
                  </a:lnTo>
                  <a:lnTo>
                    <a:pt x="5789" y="2956"/>
                  </a:lnTo>
                  <a:lnTo>
                    <a:pt x="5935" y="3322"/>
                  </a:lnTo>
                  <a:lnTo>
                    <a:pt x="6057" y="3688"/>
                  </a:lnTo>
                  <a:lnTo>
                    <a:pt x="6155" y="4079"/>
                  </a:lnTo>
                  <a:lnTo>
                    <a:pt x="6204" y="4470"/>
                  </a:lnTo>
                  <a:lnTo>
                    <a:pt x="6277" y="4836"/>
                  </a:lnTo>
                  <a:lnTo>
                    <a:pt x="6302" y="5154"/>
                  </a:lnTo>
                  <a:lnTo>
                    <a:pt x="5984" y="5129"/>
                  </a:lnTo>
                  <a:lnTo>
                    <a:pt x="5618" y="5080"/>
                  </a:lnTo>
                  <a:lnTo>
                    <a:pt x="5227" y="5007"/>
                  </a:lnTo>
                  <a:lnTo>
                    <a:pt x="4836" y="4909"/>
                  </a:lnTo>
                  <a:lnTo>
                    <a:pt x="4470" y="4787"/>
                  </a:lnTo>
                  <a:lnTo>
                    <a:pt x="4104" y="4641"/>
                  </a:lnTo>
                  <a:lnTo>
                    <a:pt x="3786" y="4445"/>
                  </a:lnTo>
                  <a:lnTo>
                    <a:pt x="3664" y="4348"/>
                  </a:lnTo>
                  <a:lnTo>
                    <a:pt x="3542" y="4250"/>
                  </a:lnTo>
                  <a:lnTo>
                    <a:pt x="3273" y="3957"/>
                  </a:lnTo>
                  <a:lnTo>
                    <a:pt x="3078" y="3664"/>
                  </a:lnTo>
                  <a:lnTo>
                    <a:pt x="2956" y="3395"/>
                  </a:lnTo>
                  <a:lnTo>
                    <a:pt x="2931" y="3273"/>
                  </a:lnTo>
                  <a:lnTo>
                    <a:pt x="2907" y="3127"/>
                  </a:lnTo>
                  <a:lnTo>
                    <a:pt x="2882" y="3004"/>
                  </a:lnTo>
                  <a:lnTo>
                    <a:pt x="2907" y="2858"/>
                  </a:lnTo>
                  <a:lnTo>
                    <a:pt x="2931" y="2736"/>
                  </a:lnTo>
                  <a:lnTo>
                    <a:pt x="2956" y="2614"/>
                  </a:lnTo>
                  <a:lnTo>
                    <a:pt x="3004" y="2492"/>
                  </a:lnTo>
                  <a:lnTo>
                    <a:pt x="3078" y="2369"/>
                  </a:lnTo>
                  <a:lnTo>
                    <a:pt x="3273" y="2125"/>
                  </a:lnTo>
                  <a:lnTo>
                    <a:pt x="3517" y="1930"/>
                  </a:lnTo>
                  <a:lnTo>
                    <a:pt x="3639" y="1857"/>
                  </a:lnTo>
                  <a:lnTo>
                    <a:pt x="3762" y="1808"/>
                  </a:lnTo>
                  <a:lnTo>
                    <a:pt x="3884" y="1783"/>
                  </a:lnTo>
                  <a:lnTo>
                    <a:pt x="4006" y="1759"/>
                  </a:lnTo>
                  <a:lnTo>
                    <a:pt x="4152" y="1734"/>
                  </a:lnTo>
                  <a:close/>
                  <a:moveTo>
                    <a:pt x="10454" y="1734"/>
                  </a:moveTo>
                  <a:lnTo>
                    <a:pt x="10600" y="1759"/>
                  </a:lnTo>
                  <a:lnTo>
                    <a:pt x="10722" y="1783"/>
                  </a:lnTo>
                  <a:lnTo>
                    <a:pt x="10844" y="1808"/>
                  </a:lnTo>
                  <a:lnTo>
                    <a:pt x="10966" y="1857"/>
                  </a:lnTo>
                  <a:lnTo>
                    <a:pt x="11089" y="1930"/>
                  </a:lnTo>
                  <a:lnTo>
                    <a:pt x="11333" y="2125"/>
                  </a:lnTo>
                  <a:lnTo>
                    <a:pt x="11528" y="2369"/>
                  </a:lnTo>
                  <a:lnTo>
                    <a:pt x="11601" y="2492"/>
                  </a:lnTo>
                  <a:lnTo>
                    <a:pt x="11650" y="2614"/>
                  </a:lnTo>
                  <a:lnTo>
                    <a:pt x="11675" y="2736"/>
                  </a:lnTo>
                  <a:lnTo>
                    <a:pt x="11699" y="2858"/>
                  </a:lnTo>
                  <a:lnTo>
                    <a:pt x="11724" y="3004"/>
                  </a:lnTo>
                  <a:lnTo>
                    <a:pt x="11699" y="3127"/>
                  </a:lnTo>
                  <a:lnTo>
                    <a:pt x="11675" y="3273"/>
                  </a:lnTo>
                  <a:lnTo>
                    <a:pt x="11650" y="3395"/>
                  </a:lnTo>
                  <a:lnTo>
                    <a:pt x="11528" y="3664"/>
                  </a:lnTo>
                  <a:lnTo>
                    <a:pt x="11333" y="3957"/>
                  </a:lnTo>
                  <a:lnTo>
                    <a:pt x="11064" y="4250"/>
                  </a:lnTo>
                  <a:lnTo>
                    <a:pt x="10942" y="4348"/>
                  </a:lnTo>
                  <a:lnTo>
                    <a:pt x="10820" y="4445"/>
                  </a:lnTo>
                  <a:lnTo>
                    <a:pt x="10502" y="4641"/>
                  </a:lnTo>
                  <a:lnTo>
                    <a:pt x="10136" y="4787"/>
                  </a:lnTo>
                  <a:lnTo>
                    <a:pt x="9770" y="4909"/>
                  </a:lnTo>
                  <a:lnTo>
                    <a:pt x="9379" y="5007"/>
                  </a:lnTo>
                  <a:lnTo>
                    <a:pt x="8988" y="5080"/>
                  </a:lnTo>
                  <a:lnTo>
                    <a:pt x="8622" y="5129"/>
                  </a:lnTo>
                  <a:lnTo>
                    <a:pt x="8304" y="5154"/>
                  </a:lnTo>
                  <a:lnTo>
                    <a:pt x="8329" y="4836"/>
                  </a:lnTo>
                  <a:lnTo>
                    <a:pt x="8402" y="4470"/>
                  </a:lnTo>
                  <a:lnTo>
                    <a:pt x="8451" y="4079"/>
                  </a:lnTo>
                  <a:lnTo>
                    <a:pt x="8549" y="3688"/>
                  </a:lnTo>
                  <a:lnTo>
                    <a:pt x="8671" y="3322"/>
                  </a:lnTo>
                  <a:lnTo>
                    <a:pt x="8817" y="2956"/>
                  </a:lnTo>
                  <a:lnTo>
                    <a:pt x="9013" y="2638"/>
                  </a:lnTo>
                  <a:lnTo>
                    <a:pt x="9110" y="2516"/>
                  </a:lnTo>
                  <a:lnTo>
                    <a:pt x="9208" y="2394"/>
                  </a:lnTo>
                  <a:lnTo>
                    <a:pt x="9501" y="2125"/>
                  </a:lnTo>
                  <a:lnTo>
                    <a:pt x="9794" y="1930"/>
                  </a:lnTo>
                  <a:lnTo>
                    <a:pt x="10063" y="1808"/>
                  </a:lnTo>
                  <a:lnTo>
                    <a:pt x="10209" y="1783"/>
                  </a:lnTo>
                  <a:lnTo>
                    <a:pt x="10331" y="1759"/>
                  </a:lnTo>
                  <a:lnTo>
                    <a:pt x="10454" y="1734"/>
                  </a:lnTo>
                  <a:close/>
                  <a:moveTo>
                    <a:pt x="3639" y="0"/>
                  </a:moveTo>
                  <a:lnTo>
                    <a:pt x="3395" y="25"/>
                  </a:lnTo>
                  <a:lnTo>
                    <a:pt x="3151" y="74"/>
                  </a:lnTo>
                  <a:lnTo>
                    <a:pt x="2907" y="147"/>
                  </a:lnTo>
                  <a:lnTo>
                    <a:pt x="2687" y="220"/>
                  </a:lnTo>
                  <a:lnTo>
                    <a:pt x="2467" y="342"/>
                  </a:lnTo>
                  <a:lnTo>
                    <a:pt x="2272" y="464"/>
                  </a:lnTo>
                  <a:lnTo>
                    <a:pt x="2101" y="611"/>
                  </a:lnTo>
                  <a:lnTo>
                    <a:pt x="1930" y="782"/>
                  </a:lnTo>
                  <a:lnTo>
                    <a:pt x="1759" y="953"/>
                  </a:lnTo>
                  <a:lnTo>
                    <a:pt x="1612" y="1124"/>
                  </a:lnTo>
                  <a:lnTo>
                    <a:pt x="1490" y="1344"/>
                  </a:lnTo>
                  <a:lnTo>
                    <a:pt x="1368" y="1539"/>
                  </a:lnTo>
                  <a:lnTo>
                    <a:pt x="1295" y="1759"/>
                  </a:lnTo>
                  <a:lnTo>
                    <a:pt x="1222" y="2003"/>
                  </a:lnTo>
                  <a:lnTo>
                    <a:pt x="1173" y="2247"/>
                  </a:lnTo>
                  <a:lnTo>
                    <a:pt x="1148" y="2492"/>
                  </a:lnTo>
                  <a:lnTo>
                    <a:pt x="1173" y="2760"/>
                  </a:lnTo>
                  <a:lnTo>
                    <a:pt x="1197" y="3029"/>
                  </a:lnTo>
                  <a:lnTo>
                    <a:pt x="1295" y="3298"/>
                  </a:lnTo>
                  <a:lnTo>
                    <a:pt x="1393" y="3566"/>
                  </a:lnTo>
                  <a:lnTo>
                    <a:pt x="1539" y="3859"/>
                  </a:lnTo>
                  <a:lnTo>
                    <a:pt x="1734" y="4152"/>
                  </a:lnTo>
                  <a:lnTo>
                    <a:pt x="1954" y="4445"/>
                  </a:lnTo>
                  <a:lnTo>
                    <a:pt x="2223" y="4739"/>
                  </a:lnTo>
                  <a:lnTo>
                    <a:pt x="2394" y="4885"/>
                  </a:lnTo>
                  <a:lnTo>
                    <a:pt x="2565" y="5007"/>
                  </a:lnTo>
                  <a:lnTo>
                    <a:pt x="2931" y="5251"/>
                  </a:lnTo>
                  <a:lnTo>
                    <a:pt x="3346" y="5471"/>
                  </a:lnTo>
                  <a:lnTo>
                    <a:pt x="3762" y="5642"/>
                  </a:lnTo>
                  <a:lnTo>
                    <a:pt x="391" y="5642"/>
                  </a:lnTo>
                  <a:lnTo>
                    <a:pt x="318" y="5667"/>
                  </a:lnTo>
                  <a:lnTo>
                    <a:pt x="220" y="5715"/>
                  </a:lnTo>
                  <a:lnTo>
                    <a:pt x="147" y="5789"/>
                  </a:lnTo>
                  <a:lnTo>
                    <a:pt x="98" y="5838"/>
                  </a:lnTo>
                  <a:lnTo>
                    <a:pt x="49" y="5935"/>
                  </a:lnTo>
                  <a:lnTo>
                    <a:pt x="25" y="6033"/>
                  </a:lnTo>
                  <a:lnTo>
                    <a:pt x="0" y="6131"/>
                  </a:lnTo>
                  <a:lnTo>
                    <a:pt x="0" y="9599"/>
                  </a:lnTo>
                  <a:lnTo>
                    <a:pt x="5325" y="9599"/>
                  </a:lnTo>
                  <a:lnTo>
                    <a:pt x="5325" y="6009"/>
                  </a:lnTo>
                  <a:lnTo>
                    <a:pt x="5813" y="6082"/>
                  </a:lnTo>
                  <a:lnTo>
                    <a:pt x="5813" y="18611"/>
                  </a:lnTo>
                  <a:lnTo>
                    <a:pt x="8793" y="18611"/>
                  </a:lnTo>
                  <a:lnTo>
                    <a:pt x="8793" y="6082"/>
                  </a:lnTo>
                  <a:lnTo>
                    <a:pt x="9281" y="6009"/>
                  </a:lnTo>
                  <a:lnTo>
                    <a:pt x="9281" y="9599"/>
                  </a:lnTo>
                  <a:lnTo>
                    <a:pt x="14605" y="9599"/>
                  </a:lnTo>
                  <a:lnTo>
                    <a:pt x="14605" y="6131"/>
                  </a:lnTo>
                  <a:lnTo>
                    <a:pt x="14581" y="6033"/>
                  </a:lnTo>
                  <a:lnTo>
                    <a:pt x="14557" y="5935"/>
                  </a:lnTo>
                  <a:lnTo>
                    <a:pt x="14508" y="5838"/>
                  </a:lnTo>
                  <a:lnTo>
                    <a:pt x="14459" y="5789"/>
                  </a:lnTo>
                  <a:lnTo>
                    <a:pt x="14386" y="5715"/>
                  </a:lnTo>
                  <a:lnTo>
                    <a:pt x="14288" y="5667"/>
                  </a:lnTo>
                  <a:lnTo>
                    <a:pt x="14215" y="5642"/>
                  </a:lnTo>
                  <a:lnTo>
                    <a:pt x="10844" y="5642"/>
                  </a:lnTo>
                  <a:lnTo>
                    <a:pt x="11259" y="5471"/>
                  </a:lnTo>
                  <a:lnTo>
                    <a:pt x="11675" y="5251"/>
                  </a:lnTo>
                  <a:lnTo>
                    <a:pt x="12041" y="5007"/>
                  </a:lnTo>
                  <a:lnTo>
                    <a:pt x="12212" y="4885"/>
                  </a:lnTo>
                  <a:lnTo>
                    <a:pt x="12383" y="4739"/>
                  </a:lnTo>
                  <a:lnTo>
                    <a:pt x="12652" y="4445"/>
                  </a:lnTo>
                  <a:lnTo>
                    <a:pt x="12871" y="4152"/>
                  </a:lnTo>
                  <a:lnTo>
                    <a:pt x="13067" y="3859"/>
                  </a:lnTo>
                  <a:lnTo>
                    <a:pt x="13213" y="3566"/>
                  </a:lnTo>
                  <a:lnTo>
                    <a:pt x="13311" y="3298"/>
                  </a:lnTo>
                  <a:lnTo>
                    <a:pt x="13409" y="3029"/>
                  </a:lnTo>
                  <a:lnTo>
                    <a:pt x="13433" y="2760"/>
                  </a:lnTo>
                  <a:lnTo>
                    <a:pt x="13458" y="2492"/>
                  </a:lnTo>
                  <a:lnTo>
                    <a:pt x="13433" y="2247"/>
                  </a:lnTo>
                  <a:lnTo>
                    <a:pt x="13384" y="2003"/>
                  </a:lnTo>
                  <a:lnTo>
                    <a:pt x="13311" y="1759"/>
                  </a:lnTo>
                  <a:lnTo>
                    <a:pt x="13238" y="1539"/>
                  </a:lnTo>
                  <a:lnTo>
                    <a:pt x="13116" y="1344"/>
                  </a:lnTo>
                  <a:lnTo>
                    <a:pt x="12994" y="1124"/>
                  </a:lnTo>
                  <a:lnTo>
                    <a:pt x="12847" y="953"/>
                  </a:lnTo>
                  <a:lnTo>
                    <a:pt x="12676" y="782"/>
                  </a:lnTo>
                  <a:lnTo>
                    <a:pt x="12505" y="611"/>
                  </a:lnTo>
                  <a:lnTo>
                    <a:pt x="12334" y="464"/>
                  </a:lnTo>
                  <a:lnTo>
                    <a:pt x="12139" y="342"/>
                  </a:lnTo>
                  <a:lnTo>
                    <a:pt x="11919" y="220"/>
                  </a:lnTo>
                  <a:lnTo>
                    <a:pt x="11699" y="147"/>
                  </a:lnTo>
                  <a:lnTo>
                    <a:pt x="11455" y="74"/>
                  </a:lnTo>
                  <a:lnTo>
                    <a:pt x="11211" y="25"/>
                  </a:lnTo>
                  <a:lnTo>
                    <a:pt x="10966" y="0"/>
                  </a:lnTo>
                  <a:lnTo>
                    <a:pt x="10698" y="25"/>
                  </a:lnTo>
                  <a:lnTo>
                    <a:pt x="10429" y="49"/>
                  </a:lnTo>
                  <a:lnTo>
                    <a:pt x="10160" y="147"/>
                  </a:lnTo>
                  <a:lnTo>
                    <a:pt x="9892" y="245"/>
                  </a:lnTo>
                  <a:lnTo>
                    <a:pt x="9599" y="391"/>
                  </a:lnTo>
                  <a:lnTo>
                    <a:pt x="9306" y="587"/>
                  </a:lnTo>
                  <a:lnTo>
                    <a:pt x="9013" y="806"/>
                  </a:lnTo>
                  <a:lnTo>
                    <a:pt x="8719" y="1075"/>
                  </a:lnTo>
                  <a:lnTo>
                    <a:pt x="8475" y="1368"/>
                  </a:lnTo>
                  <a:lnTo>
                    <a:pt x="8280" y="1661"/>
                  </a:lnTo>
                  <a:lnTo>
                    <a:pt x="8084" y="2003"/>
                  </a:lnTo>
                  <a:lnTo>
                    <a:pt x="7914" y="2369"/>
                  </a:lnTo>
                  <a:lnTo>
                    <a:pt x="7791" y="2736"/>
                  </a:lnTo>
                  <a:lnTo>
                    <a:pt x="7669" y="3102"/>
                  </a:lnTo>
                  <a:lnTo>
                    <a:pt x="7572" y="3469"/>
                  </a:lnTo>
                  <a:lnTo>
                    <a:pt x="7498" y="3835"/>
                  </a:lnTo>
                  <a:lnTo>
                    <a:pt x="7401" y="4519"/>
                  </a:lnTo>
                  <a:lnTo>
                    <a:pt x="7327" y="5080"/>
                  </a:lnTo>
                  <a:lnTo>
                    <a:pt x="7303" y="5667"/>
                  </a:lnTo>
                  <a:lnTo>
                    <a:pt x="7279" y="5080"/>
                  </a:lnTo>
                  <a:lnTo>
                    <a:pt x="7205" y="4519"/>
                  </a:lnTo>
                  <a:lnTo>
                    <a:pt x="7108" y="3835"/>
                  </a:lnTo>
                  <a:lnTo>
                    <a:pt x="7034" y="3469"/>
                  </a:lnTo>
                  <a:lnTo>
                    <a:pt x="6937" y="3102"/>
                  </a:lnTo>
                  <a:lnTo>
                    <a:pt x="6814" y="2736"/>
                  </a:lnTo>
                  <a:lnTo>
                    <a:pt x="6692" y="2369"/>
                  </a:lnTo>
                  <a:lnTo>
                    <a:pt x="6521" y="2003"/>
                  </a:lnTo>
                  <a:lnTo>
                    <a:pt x="6326" y="1661"/>
                  </a:lnTo>
                  <a:lnTo>
                    <a:pt x="6131" y="1368"/>
                  </a:lnTo>
                  <a:lnTo>
                    <a:pt x="5886" y="1075"/>
                  </a:lnTo>
                  <a:lnTo>
                    <a:pt x="5593" y="806"/>
                  </a:lnTo>
                  <a:lnTo>
                    <a:pt x="5300" y="587"/>
                  </a:lnTo>
                  <a:lnTo>
                    <a:pt x="5007" y="391"/>
                  </a:lnTo>
                  <a:lnTo>
                    <a:pt x="4714" y="245"/>
                  </a:lnTo>
                  <a:lnTo>
                    <a:pt x="4445" y="147"/>
                  </a:lnTo>
                  <a:lnTo>
                    <a:pt x="4177" y="49"/>
                  </a:lnTo>
                  <a:lnTo>
                    <a:pt x="3908" y="25"/>
                  </a:lnTo>
                  <a:lnTo>
                    <a:pt x="3639"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8" name="Google Shape;928;p47"/>
            <p:cNvSpPr/>
            <p:nvPr/>
          </p:nvSpPr>
          <p:spPr>
            <a:xfrm>
              <a:off x="1977625" y="5237525"/>
              <a:ext cx="113600" cy="213100"/>
            </a:xfrm>
            <a:custGeom>
              <a:avLst/>
              <a:gdLst/>
              <a:ahLst/>
              <a:cxnLst/>
              <a:rect l="l" t="t" r="r" b="b"/>
              <a:pathLst>
                <a:path w="4544" h="8524" extrusionOk="0">
                  <a:moveTo>
                    <a:pt x="1" y="0"/>
                  </a:moveTo>
                  <a:lnTo>
                    <a:pt x="1" y="8035"/>
                  </a:lnTo>
                  <a:lnTo>
                    <a:pt x="25" y="8133"/>
                  </a:lnTo>
                  <a:lnTo>
                    <a:pt x="50" y="8231"/>
                  </a:lnTo>
                  <a:lnTo>
                    <a:pt x="99" y="8304"/>
                  </a:lnTo>
                  <a:lnTo>
                    <a:pt x="148" y="8377"/>
                  </a:lnTo>
                  <a:lnTo>
                    <a:pt x="221" y="8426"/>
                  </a:lnTo>
                  <a:lnTo>
                    <a:pt x="318" y="8475"/>
                  </a:lnTo>
                  <a:lnTo>
                    <a:pt x="392" y="8499"/>
                  </a:lnTo>
                  <a:lnTo>
                    <a:pt x="489" y="8524"/>
                  </a:lnTo>
                  <a:lnTo>
                    <a:pt x="4544" y="8524"/>
                  </a:lnTo>
                  <a:lnTo>
                    <a:pt x="4544"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29" name="Google Shape;929;p47"/>
            <p:cNvSpPr/>
            <p:nvPr/>
          </p:nvSpPr>
          <p:spPr>
            <a:xfrm>
              <a:off x="2190125" y="5237525"/>
              <a:ext cx="113575" cy="213100"/>
            </a:xfrm>
            <a:custGeom>
              <a:avLst/>
              <a:gdLst/>
              <a:ahLst/>
              <a:cxnLst/>
              <a:rect l="l" t="t" r="r" b="b"/>
              <a:pathLst>
                <a:path w="4543" h="8524" extrusionOk="0">
                  <a:moveTo>
                    <a:pt x="0" y="0"/>
                  </a:moveTo>
                  <a:lnTo>
                    <a:pt x="0" y="8524"/>
                  </a:lnTo>
                  <a:lnTo>
                    <a:pt x="4054" y="8524"/>
                  </a:lnTo>
                  <a:lnTo>
                    <a:pt x="4152" y="8499"/>
                  </a:lnTo>
                  <a:lnTo>
                    <a:pt x="4225" y="8475"/>
                  </a:lnTo>
                  <a:lnTo>
                    <a:pt x="4323" y="8426"/>
                  </a:lnTo>
                  <a:lnTo>
                    <a:pt x="4396" y="8377"/>
                  </a:lnTo>
                  <a:lnTo>
                    <a:pt x="4445" y="8304"/>
                  </a:lnTo>
                  <a:lnTo>
                    <a:pt x="4494" y="8231"/>
                  </a:lnTo>
                  <a:lnTo>
                    <a:pt x="4518" y="8133"/>
                  </a:lnTo>
                  <a:lnTo>
                    <a:pt x="4543" y="8035"/>
                  </a:lnTo>
                  <a:lnTo>
                    <a:pt x="4543"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30" name="Google Shape;930;p47"/>
          <p:cNvGrpSpPr/>
          <p:nvPr/>
        </p:nvGrpSpPr>
        <p:grpSpPr>
          <a:xfrm>
            <a:off x="2048002" y="4325815"/>
            <a:ext cx="350200" cy="359877"/>
            <a:chOff x="2605300" y="5003050"/>
            <a:chExt cx="418900" cy="430475"/>
          </a:xfrm>
          <a:solidFill>
            <a:schemeClr val="tx1"/>
          </a:solidFill>
        </p:grpSpPr>
        <p:sp>
          <p:nvSpPr>
            <p:cNvPr id="931" name="Google Shape;931;p47"/>
            <p:cNvSpPr/>
            <p:nvPr/>
          </p:nvSpPr>
          <p:spPr>
            <a:xfrm>
              <a:off x="2820225" y="5222250"/>
              <a:ext cx="202750" cy="211275"/>
            </a:xfrm>
            <a:custGeom>
              <a:avLst/>
              <a:gdLst/>
              <a:ahLst/>
              <a:cxnLst/>
              <a:rect l="l" t="t" r="r" b="b"/>
              <a:pathLst>
                <a:path w="8110" h="8451" extrusionOk="0">
                  <a:moveTo>
                    <a:pt x="1710" y="1"/>
                  </a:moveTo>
                  <a:lnTo>
                    <a:pt x="1" y="1857"/>
                  </a:lnTo>
                  <a:lnTo>
                    <a:pt x="5813" y="8158"/>
                  </a:lnTo>
                  <a:lnTo>
                    <a:pt x="5960" y="8280"/>
                  </a:lnTo>
                  <a:lnTo>
                    <a:pt x="6131" y="8378"/>
                  </a:lnTo>
                  <a:lnTo>
                    <a:pt x="6302" y="8427"/>
                  </a:lnTo>
                  <a:lnTo>
                    <a:pt x="6497" y="8451"/>
                  </a:lnTo>
                  <a:lnTo>
                    <a:pt x="6668" y="8427"/>
                  </a:lnTo>
                  <a:lnTo>
                    <a:pt x="6839" y="8378"/>
                  </a:lnTo>
                  <a:lnTo>
                    <a:pt x="7010" y="8280"/>
                  </a:lnTo>
                  <a:lnTo>
                    <a:pt x="7157" y="8158"/>
                  </a:lnTo>
                  <a:lnTo>
                    <a:pt x="7841" y="7474"/>
                  </a:lnTo>
                  <a:lnTo>
                    <a:pt x="7963" y="7328"/>
                  </a:lnTo>
                  <a:lnTo>
                    <a:pt x="8060" y="7157"/>
                  </a:lnTo>
                  <a:lnTo>
                    <a:pt x="8109" y="6986"/>
                  </a:lnTo>
                  <a:lnTo>
                    <a:pt x="8109" y="6815"/>
                  </a:lnTo>
                  <a:lnTo>
                    <a:pt x="8109" y="6619"/>
                  </a:lnTo>
                  <a:lnTo>
                    <a:pt x="8060" y="6448"/>
                  </a:lnTo>
                  <a:lnTo>
                    <a:pt x="7963" y="6277"/>
                  </a:lnTo>
                  <a:lnTo>
                    <a:pt x="7841" y="6131"/>
                  </a:lnTo>
                  <a:lnTo>
                    <a:pt x="171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2" name="Google Shape;932;p47"/>
            <p:cNvSpPr/>
            <p:nvPr/>
          </p:nvSpPr>
          <p:spPr>
            <a:xfrm>
              <a:off x="2606525" y="5003050"/>
              <a:ext cx="203975" cy="208225"/>
            </a:xfrm>
            <a:custGeom>
              <a:avLst/>
              <a:gdLst/>
              <a:ahLst/>
              <a:cxnLst/>
              <a:rect l="l" t="t" r="r" b="b"/>
              <a:pathLst>
                <a:path w="8159" h="8329" extrusionOk="0">
                  <a:moveTo>
                    <a:pt x="880" y="1"/>
                  </a:moveTo>
                  <a:lnTo>
                    <a:pt x="685" y="50"/>
                  </a:lnTo>
                  <a:lnTo>
                    <a:pt x="514" y="123"/>
                  </a:lnTo>
                  <a:lnTo>
                    <a:pt x="391" y="245"/>
                  </a:lnTo>
                  <a:lnTo>
                    <a:pt x="269" y="367"/>
                  </a:lnTo>
                  <a:lnTo>
                    <a:pt x="172" y="514"/>
                  </a:lnTo>
                  <a:lnTo>
                    <a:pt x="98" y="685"/>
                  </a:lnTo>
                  <a:lnTo>
                    <a:pt x="50" y="856"/>
                  </a:lnTo>
                  <a:lnTo>
                    <a:pt x="1" y="1026"/>
                  </a:lnTo>
                  <a:lnTo>
                    <a:pt x="1" y="1222"/>
                  </a:lnTo>
                  <a:lnTo>
                    <a:pt x="1" y="1417"/>
                  </a:lnTo>
                  <a:lnTo>
                    <a:pt x="1" y="1613"/>
                  </a:lnTo>
                  <a:lnTo>
                    <a:pt x="74" y="2028"/>
                  </a:lnTo>
                  <a:lnTo>
                    <a:pt x="221" y="2492"/>
                  </a:lnTo>
                  <a:lnTo>
                    <a:pt x="391" y="2931"/>
                  </a:lnTo>
                  <a:lnTo>
                    <a:pt x="611" y="3396"/>
                  </a:lnTo>
                  <a:lnTo>
                    <a:pt x="856" y="3884"/>
                  </a:lnTo>
                  <a:lnTo>
                    <a:pt x="1124" y="4324"/>
                  </a:lnTo>
                  <a:lnTo>
                    <a:pt x="1417" y="4788"/>
                  </a:lnTo>
                  <a:lnTo>
                    <a:pt x="1710" y="5203"/>
                  </a:lnTo>
                  <a:lnTo>
                    <a:pt x="2003" y="5594"/>
                  </a:lnTo>
                  <a:lnTo>
                    <a:pt x="2296" y="5960"/>
                  </a:lnTo>
                  <a:lnTo>
                    <a:pt x="2590" y="6302"/>
                  </a:lnTo>
                  <a:lnTo>
                    <a:pt x="2858" y="6571"/>
                  </a:lnTo>
                  <a:lnTo>
                    <a:pt x="3078" y="6790"/>
                  </a:lnTo>
                  <a:lnTo>
                    <a:pt x="3322" y="6986"/>
                  </a:lnTo>
                  <a:lnTo>
                    <a:pt x="3566" y="7157"/>
                  </a:lnTo>
                  <a:lnTo>
                    <a:pt x="3811" y="7328"/>
                  </a:lnTo>
                  <a:lnTo>
                    <a:pt x="4324" y="7621"/>
                  </a:lnTo>
                  <a:lnTo>
                    <a:pt x="4836" y="7841"/>
                  </a:lnTo>
                  <a:lnTo>
                    <a:pt x="5325" y="8036"/>
                  </a:lnTo>
                  <a:lnTo>
                    <a:pt x="5740" y="8182"/>
                  </a:lnTo>
                  <a:lnTo>
                    <a:pt x="6351" y="8329"/>
                  </a:lnTo>
                  <a:lnTo>
                    <a:pt x="8158" y="6668"/>
                  </a:lnTo>
                  <a:lnTo>
                    <a:pt x="4446" y="2956"/>
                  </a:lnTo>
                  <a:lnTo>
                    <a:pt x="1735" y="245"/>
                  </a:lnTo>
                  <a:lnTo>
                    <a:pt x="1588" y="123"/>
                  </a:lnTo>
                  <a:lnTo>
                    <a:pt x="1417" y="50"/>
                  </a:lnTo>
                  <a:lnTo>
                    <a:pt x="1246"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3" name="Google Shape;933;p47"/>
            <p:cNvSpPr/>
            <p:nvPr/>
          </p:nvSpPr>
          <p:spPr>
            <a:xfrm>
              <a:off x="2605300" y="5008550"/>
              <a:ext cx="418900" cy="418875"/>
            </a:xfrm>
            <a:custGeom>
              <a:avLst/>
              <a:gdLst/>
              <a:ahLst/>
              <a:cxnLst/>
              <a:rect l="l" t="t" r="r" b="b"/>
              <a:pathLst>
                <a:path w="16756" h="16755" extrusionOk="0">
                  <a:moveTo>
                    <a:pt x="13922" y="1"/>
                  </a:moveTo>
                  <a:lnTo>
                    <a:pt x="13824" y="49"/>
                  </a:lnTo>
                  <a:lnTo>
                    <a:pt x="13360" y="342"/>
                  </a:lnTo>
                  <a:lnTo>
                    <a:pt x="12261" y="1026"/>
                  </a:lnTo>
                  <a:lnTo>
                    <a:pt x="11602" y="1466"/>
                  </a:lnTo>
                  <a:lnTo>
                    <a:pt x="10942" y="1930"/>
                  </a:lnTo>
                  <a:lnTo>
                    <a:pt x="10381" y="2370"/>
                  </a:lnTo>
                  <a:lnTo>
                    <a:pt x="10112" y="2589"/>
                  </a:lnTo>
                  <a:lnTo>
                    <a:pt x="9917" y="2785"/>
                  </a:lnTo>
                  <a:lnTo>
                    <a:pt x="9795" y="2907"/>
                  </a:lnTo>
                  <a:lnTo>
                    <a:pt x="9697" y="3053"/>
                  </a:lnTo>
                  <a:lnTo>
                    <a:pt x="9599" y="3224"/>
                  </a:lnTo>
                  <a:lnTo>
                    <a:pt x="9526" y="3420"/>
                  </a:lnTo>
                  <a:lnTo>
                    <a:pt x="9404" y="3835"/>
                  </a:lnTo>
                  <a:lnTo>
                    <a:pt x="9330" y="4275"/>
                  </a:lnTo>
                  <a:lnTo>
                    <a:pt x="9282" y="4714"/>
                  </a:lnTo>
                  <a:lnTo>
                    <a:pt x="9306" y="5178"/>
                  </a:lnTo>
                  <a:lnTo>
                    <a:pt x="9355" y="5593"/>
                  </a:lnTo>
                  <a:lnTo>
                    <a:pt x="9379" y="5789"/>
                  </a:lnTo>
                  <a:lnTo>
                    <a:pt x="9453" y="5960"/>
                  </a:lnTo>
                  <a:lnTo>
                    <a:pt x="270" y="14459"/>
                  </a:lnTo>
                  <a:lnTo>
                    <a:pt x="147" y="14606"/>
                  </a:lnTo>
                  <a:lnTo>
                    <a:pt x="74" y="14776"/>
                  </a:lnTo>
                  <a:lnTo>
                    <a:pt x="1" y="14947"/>
                  </a:lnTo>
                  <a:lnTo>
                    <a:pt x="1" y="15118"/>
                  </a:lnTo>
                  <a:lnTo>
                    <a:pt x="1" y="15314"/>
                  </a:lnTo>
                  <a:lnTo>
                    <a:pt x="74" y="15485"/>
                  </a:lnTo>
                  <a:lnTo>
                    <a:pt x="147" y="15656"/>
                  </a:lnTo>
                  <a:lnTo>
                    <a:pt x="270" y="15802"/>
                  </a:lnTo>
                  <a:lnTo>
                    <a:pt x="953" y="16486"/>
                  </a:lnTo>
                  <a:lnTo>
                    <a:pt x="1100" y="16608"/>
                  </a:lnTo>
                  <a:lnTo>
                    <a:pt x="1271" y="16681"/>
                  </a:lnTo>
                  <a:lnTo>
                    <a:pt x="1442" y="16755"/>
                  </a:lnTo>
                  <a:lnTo>
                    <a:pt x="1808" y="16755"/>
                  </a:lnTo>
                  <a:lnTo>
                    <a:pt x="1979" y="16681"/>
                  </a:lnTo>
                  <a:lnTo>
                    <a:pt x="2150" y="16608"/>
                  </a:lnTo>
                  <a:lnTo>
                    <a:pt x="2297" y="16486"/>
                  </a:lnTo>
                  <a:lnTo>
                    <a:pt x="10796" y="7303"/>
                  </a:lnTo>
                  <a:lnTo>
                    <a:pt x="11162" y="7401"/>
                  </a:lnTo>
                  <a:lnTo>
                    <a:pt x="11577" y="7450"/>
                  </a:lnTo>
                  <a:lnTo>
                    <a:pt x="12041" y="7474"/>
                  </a:lnTo>
                  <a:lnTo>
                    <a:pt x="12481" y="7425"/>
                  </a:lnTo>
                  <a:lnTo>
                    <a:pt x="12921" y="7352"/>
                  </a:lnTo>
                  <a:lnTo>
                    <a:pt x="13336" y="7230"/>
                  </a:lnTo>
                  <a:lnTo>
                    <a:pt x="13531" y="7156"/>
                  </a:lnTo>
                  <a:lnTo>
                    <a:pt x="13702" y="7059"/>
                  </a:lnTo>
                  <a:lnTo>
                    <a:pt x="13849" y="6961"/>
                  </a:lnTo>
                  <a:lnTo>
                    <a:pt x="13971" y="6839"/>
                  </a:lnTo>
                  <a:lnTo>
                    <a:pt x="14166" y="6644"/>
                  </a:lnTo>
                  <a:lnTo>
                    <a:pt x="14386" y="6375"/>
                  </a:lnTo>
                  <a:lnTo>
                    <a:pt x="14826" y="5813"/>
                  </a:lnTo>
                  <a:lnTo>
                    <a:pt x="15290" y="5154"/>
                  </a:lnTo>
                  <a:lnTo>
                    <a:pt x="15729" y="4494"/>
                  </a:lnTo>
                  <a:lnTo>
                    <a:pt x="16413" y="3395"/>
                  </a:lnTo>
                  <a:lnTo>
                    <a:pt x="16706" y="2931"/>
                  </a:lnTo>
                  <a:lnTo>
                    <a:pt x="16755" y="2834"/>
                  </a:lnTo>
                  <a:lnTo>
                    <a:pt x="16755" y="2736"/>
                  </a:lnTo>
                  <a:lnTo>
                    <a:pt x="16755" y="2663"/>
                  </a:lnTo>
                  <a:lnTo>
                    <a:pt x="16706" y="2589"/>
                  </a:lnTo>
                  <a:lnTo>
                    <a:pt x="16633" y="2541"/>
                  </a:lnTo>
                  <a:lnTo>
                    <a:pt x="16462" y="2541"/>
                  </a:lnTo>
                  <a:lnTo>
                    <a:pt x="16364" y="2589"/>
                  </a:lnTo>
                  <a:lnTo>
                    <a:pt x="13653" y="4958"/>
                  </a:lnTo>
                  <a:lnTo>
                    <a:pt x="13580" y="5007"/>
                  </a:lnTo>
                  <a:lnTo>
                    <a:pt x="13458" y="5007"/>
                  </a:lnTo>
                  <a:lnTo>
                    <a:pt x="13360" y="4983"/>
                  </a:lnTo>
                  <a:lnTo>
                    <a:pt x="13238" y="4885"/>
                  </a:lnTo>
                  <a:lnTo>
                    <a:pt x="13140" y="4763"/>
                  </a:lnTo>
                  <a:lnTo>
                    <a:pt x="13092" y="4641"/>
                  </a:lnTo>
                  <a:lnTo>
                    <a:pt x="13092" y="4543"/>
                  </a:lnTo>
                  <a:lnTo>
                    <a:pt x="13140" y="4446"/>
                  </a:lnTo>
                  <a:lnTo>
                    <a:pt x="15607" y="1490"/>
                  </a:lnTo>
                  <a:lnTo>
                    <a:pt x="15656" y="1393"/>
                  </a:lnTo>
                  <a:lnTo>
                    <a:pt x="15656" y="1319"/>
                  </a:lnTo>
                  <a:lnTo>
                    <a:pt x="15656" y="1222"/>
                  </a:lnTo>
                  <a:lnTo>
                    <a:pt x="15607" y="1148"/>
                  </a:lnTo>
                  <a:lnTo>
                    <a:pt x="15534" y="1100"/>
                  </a:lnTo>
                  <a:lnTo>
                    <a:pt x="15363" y="1100"/>
                  </a:lnTo>
                  <a:lnTo>
                    <a:pt x="15265" y="1148"/>
                  </a:lnTo>
                  <a:lnTo>
                    <a:pt x="12310" y="3615"/>
                  </a:lnTo>
                  <a:lnTo>
                    <a:pt x="12212" y="3664"/>
                  </a:lnTo>
                  <a:lnTo>
                    <a:pt x="12115" y="3664"/>
                  </a:lnTo>
                  <a:lnTo>
                    <a:pt x="11993" y="3615"/>
                  </a:lnTo>
                  <a:lnTo>
                    <a:pt x="11895" y="3517"/>
                  </a:lnTo>
                  <a:lnTo>
                    <a:pt x="11797" y="3395"/>
                  </a:lnTo>
                  <a:lnTo>
                    <a:pt x="11748" y="3298"/>
                  </a:lnTo>
                  <a:lnTo>
                    <a:pt x="11748" y="3176"/>
                  </a:lnTo>
                  <a:lnTo>
                    <a:pt x="11797" y="3102"/>
                  </a:lnTo>
                  <a:lnTo>
                    <a:pt x="14166" y="391"/>
                  </a:lnTo>
                  <a:lnTo>
                    <a:pt x="14215" y="294"/>
                  </a:lnTo>
                  <a:lnTo>
                    <a:pt x="14215" y="220"/>
                  </a:lnTo>
                  <a:lnTo>
                    <a:pt x="14215" y="123"/>
                  </a:lnTo>
                  <a:lnTo>
                    <a:pt x="14166" y="49"/>
                  </a:lnTo>
                  <a:lnTo>
                    <a:pt x="14093"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34" name="Google Shape;934;p47"/>
          <p:cNvGrpSpPr/>
          <p:nvPr/>
        </p:nvGrpSpPr>
        <p:grpSpPr>
          <a:xfrm>
            <a:off x="2577336" y="4333486"/>
            <a:ext cx="418585" cy="344056"/>
            <a:chOff x="3238475" y="5012225"/>
            <a:chExt cx="500700" cy="411550"/>
          </a:xfrm>
          <a:solidFill>
            <a:schemeClr val="tx1"/>
          </a:solidFill>
        </p:grpSpPr>
        <p:sp>
          <p:nvSpPr>
            <p:cNvPr id="935" name="Google Shape;935;p47"/>
            <p:cNvSpPr/>
            <p:nvPr/>
          </p:nvSpPr>
          <p:spPr>
            <a:xfrm>
              <a:off x="3238475" y="5315050"/>
              <a:ext cx="500700" cy="108725"/>
            </a:xfrm>
            <a:custGeom>
              <a:avLst/>
              <a:gdLst/>
              <a:ahLst/>
              <a:cxnLst/>
              <a:rect l="l" t="t" r="r" b="b"/>
              <a:pathLst>
                <a:path w="20028" h="4349" extrusionOk="0">
                  <a:moveTo>
                    <a:pt x="17683" y="856"/>
                  </a:moveTo>
                  <a:lnTo>
                    <a:pt x="17781" y="880"/>
                  </a:lnTo>
                  <a:lnTo>
                    <a:pt x="17854" y="929"/>
                  </a:lnTo>
                  <a:lnTo>
                    <a:pt x="17903" y="1002"/>
                  </a:lnTo>
                  <a:lnTo>
                    <a:pt x="17927" y="1100"/>
                  </a:lnTo>
                  <a:lnTo>
                    <a:pt x="17903" y="1198"/>
                  </a:lnTo>
                  <a:lnTo>
                    <a:pt x="17854" y="1271"/>
                  </a:lnTo>
                  <a:lnTo>
                    <a:pt x="17781" y="1320"/>
                  </a:lnTo>
                  <a:lnTo>
                    <a:pt x="17683" y="1344"/>
                  </a:lnTo>
                  <a:lnTo>
                    <a:pt x="2345" y="1344"/>
                  </a:lnTo>
                  <a:lnTo>
                    <a:pt x="2247" y="1320"/>
                  </a:lnTo>
                  <a:lnTo>
                    <a:pt x="2174" y="1271"/>
                  </a:lnTo>
                  <a:lnTo>
                    <a:pt x="2125" y="1198"/>
                  </a:lnTo>
                  <a:lnTo>
                    <a:pt x="2101" y="1100"/>
                  </a:lnTo>
                  <a:lnTo>
                    <a:pt x="2125" y="1002"/>
                  </a:lnTo>
                  <a:lnTo>
                    <a:pt x="2174" y="929"/>
                  </a:lnTo>
                  <a:lnTo>
                    <a:pt x="2247" y="880"/>
                  </a:lnTo>
                  <a:lnTo>
                    <a:pt x="2345" y="856"/>
                  </a:lnTo>
                  <a:close/>
                  <a:moveTo>
                    <a:pt x="367" y="1"/>
                  </a:moveTo>
                  <a:lnTo>
                    <a:pt x="269" y="25"/>
                  </a:lnTo>
                  <a:lnTo>
                    <a:pt x="196" y="74"/>
                  </a:lnTo>
                  <a:lnTo>
                    <a:pt x="123" y="123"/>
                  </a:lnTo>
                  <a:lnTo>
                    <a:pt x="74" y="196"/>
                  </a:lnTo>
                  <a:lnTo>
                    <a:pt x="49" y="270"/>
                  </a:lnTo>
                  <a:lnTo>
                    <a:pt x="25" y="343"/>
                  </a:lnTo>
                  <a:lnTo>
                    <a:pt x="1" y="441"/>
                  </a:lnTo>
                  <a:lnTo>
                    <a:pt x="25" y="514"/>
                  </a:lnTo>
                  <a:lnTo>
                    <a:pt x="49" y="587"/>
                  </a:lnTo>
                  <a:lnTo>
                    <a:pt x="74" y="660"/>
                  </a:lnTo>
                  <a:lnTo>
                    <a:pt x="123" y="734"/>
                  </a:lnTo>
                  <a:lnTo>
                    <a:pt x="196" y="782"/>
                  </a:lnTo>
                  <a:lnTo>
                    <a:pt x="269" y="831"/>
                  </a:lnTo>
                  <a:lnTo>
                    <a:pt x="367" y="856"/>
                  </a:lnTo>
                  <a:lnTo>
                    <a:pt x="440" y="856"/>
                  </a:lnTo>
                  <a:lnTo>
                    <a:pt x="489" y="880"/>
                  </a:lnTo>
                  <a:lnTo>
                    <a:pt x="562" y="905"/>
                  </a:lnTo>
                  <a:lnTo>
                    <a:pt x="709" y="1051"/>
                  </a:lnTo>
                  <a:lnTo>
                    <a:pt x="855" y="1246"/>
                  </a:lnTo>
                  <a:lnTo>
                    <a:pt x="1026" y="1491"/>
                  </a:lnTo>
                  <a:lnTo>
                    <a:pt x="1344" y="2028"/>
                  </a:lnTo>
                  <a:lnTo>
                    <a:pt x="1637" y="2516"/>
                  </a:lnTo>
                  <a:lnTo>
                    <a:pt x="1906" y="3005"/>
                  </a:lnTo>
                  <a:lnTo>
                    <a:pt x="2174" y="3469"/>
                  </a:lnTo>
                  <a:lnTo>
                    <a:pt x="2467" y="3884"/>
                  </a:lnTo>
                  <a:lnTo>
                    <a:pt x="2589" y="4055"/>
                  </a:lnTo>
                  <a:lnTo>
                    <a:pt x="2736" y="4226"/>
                  </a:lnTo>
                  <a:lnTo>
                    <a:pt x="2809" y="4275"/>
                  </a:lnTo>
                  <a:lnTo>
                    <a:pt x="2882" y="4299"/>
                  </a:lnTo>
                  <a:lnTo>
                    <a:pt x="2980" y="4324"/>
                  </a:lnTo>
                  <a:lnTo>
                    <a:pt x="3053" y="4348"/>
                  </a:lnTo>
                  <a:lnTo>
                    <a:pt x="16975" y="4348"/>
                  </a:lnTo>
                  <a:lnTo>
                    <a:pt x="17048" y="4324"/>
                  </a:lnTo>
                  <a:lnTo>
                    <a:pt x="17146" y="4299"/>
                  </a:lnTo>
                  <a:lnTo>
                    <a:pt x="17219" y="4275"/>
                  </a:lnTo>
                  <a:lnTo>
                    <a:pt x="17292" y="4226"/>
                  </a:lnTo>
                  <a:lnTo>
                    <a:pt x="17439" y="4055"/>
                  </a:lnTo>
                  <a:lnTo>
                    <a:pt x="17561" y="3884"/>
                  </a:lnTo>
                  <a:lnTo>
                    <a:pt x="17854" y="3469"/>
                  </a:lnTo>
                  <a:lnTo>
                    <a:pt x="18122" y="3005"/>
                  </a:lnTo>
                  <a:lnTo>
                    <a:pt x="18391" y="2516"/>
                  </a:lnTo>
                  <a:lnTo>
                    <a:pt x="18684" y="2028"/>
                  </a:lnTo>
                  <a:lnTo>
                    <a:pt x="19002" y="1491"/>
                  </a:lnTo>
                  <a:lnTo>
                    <a:pt x="19173" y="1246"/>
                  </a:lnTo>
                  <a:lnTo>
                    <a:pt x="19319" y="1051"/>
                  </a:lnTo>
                  <a:lnTo>
                    <a:pt x="19466" y="905"/>
                  </a:lnTo>
                  <a:lnTo>
                    <a:pt x="19539" y="880"/>
                  </a:lnTo>
                  <a:lnTo>
                    <a:pt x="19588" y="856"/>
                  </a:lnTo>
                  <a:lnTo>
                    <a:pt x="19661" y="856"/>
                  </a:lnTo>
                  <a:lnTo>
                    <a:pt x="19759" y="831"/>
                  </a:lnTo>
                  <a:lnTo>
                    <a:pt x="19832" y="782"/>
                  </a:lnTo>
                  <a:lnTo>
                    <a:pt x="19905" y="734"/>
                  </a:lnTo>
                  <a:lnTo>
                    <a:pt x="19954" y="660"/>
                  </a:lnTo>
                  <a:lnTo>
                    <a:pt x="19979" y="587"/>
                  </a:lnTo>
                  <a:lnTo>
                    <a:pt x="20003" y="514"/>
                  </a:lnTo>
                  <a:lnTo>
                    <a:pt x="20027" y="441"/>
                  </a:lnTo>
                  <a:lnTo>
                    <a:pt x="20003" y="343"/>
                  </a:lnTo>
                  <a:lnTo>
                    <a:pt x="19979" y="270"/>
                  </a:lnTo>
                  <a:lnTo>
                    <a:pt x="19954" y="196"/>
                  </a:lnTo>
                  <a:lnTo>
                    <a:pt x="19881" y="123"/>
                  </a:lnTo>
                  <a:lnTo>
                    <a:pt x="19832" y="74"/>
                  </a:lnTo>
                  <a:lnTo>
                    <a:pt x="19759" y="25"/>
                  </a:lnTo>
                  <a:lnTo>
                    <a:pt x="1966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6" name="Google Shape;936;p47"/>
            <p:cNvSpPr/>
            <p:nvPr/>
          </p:nvSpPr>
          <p:spPr>
            <a:xfrm>
              <a:off x="3282450" y="5160575"/>
              <a:ext cx="412750" cy="140475"/>
            </a:xfrm>
            <a:custGeom>
              <a:avLst/>
              <a:gdLst/>
              <a:ahLst/>
              <a:cxnLst/>
              <a:rect l="l" t="t" r="r" b="b"/>
              <a:pathLst>
                <a:path w="16510" h="5619" extrusionOk="0">
                  <a:moveTo>
                    <a:pt x="8475" y="1"/>
                  </a:moveTo>
                  <a:lnTo>
                    <a:pt x="8157" y="50"/>
                  </a:lnTo>
                  <a:lnTo>
                    <a:pt x="7840" y="99"/>
                  </a:lnTo>
                  <a:lnTo>
                    <a:pt x="7522" y="172"/>
                  </a:lnTo>
                  <a:lnTo>
                    <a:pt x="7229" y="270"/>
                  </a:lnTo>
                  <a:lnTo>
                    <a:pt x="6936" y="367"/>
                  </a:lnTo>
                  <a:lnTo>
                    <a:pt x="6643" y="514"/>
                  </a:lnTo>
                  <a:lnTo>
                    <a:pt x="6374" y="660"/>
                  </a:lnTo>
                  <a:lnTo>
                    <a:pt x="6106" y="807"/>
                  </a:lnTo>
                  <a:lnTo>
                    <a:pt x="5862" y="1002"/>
                  </a:lnTo>
                  <a:lnTo>
                    <a:pt x="5617" y="1173"/>
                  </a:lnTo>
                  <a:lnTo>
                    <a:pt x="5398" y="1393"/>
                  </a:lnTo>
                  <a:lnTo>
                    <a:pt x="5202" y="1613"/>
                  </a:lnTo>
                  <a:lnTo>
                    <a:pt x="5007" y="1857"/>
                  </a:lnTo>
                  <a:lnTo>
                    <a:pt x="4811" y="2101"/>
                  </a:lnTo>
                  <a:lnTo>
                    <a:pt x="4640" y="2370"/>
                  </a:lnTo>
                  <a:lnTo>
                    <a:pt x="4372" y="2272"/>
                  </a:lnTo>
                  <a:lnTo>
                    <a:pt x="4103" y="2223"/>
                  </a:lnTo>
                  <a:lnTo>
                    <a:pt x="3834" y="2199"/>
                  </a:lnTo>
                  <a:lnTo>
                    <a:pt x="3541" y="2175"/>
                  </a:lnTo>
                  <a:lnTo>
                    <a:pt x="3199" y="2199"/>
                  </a:lnTo>
                  <a:lnTo>
                    <a:pt x="2858" y="2248"/>
                  </a:lnTo>
                  <a:lnTo>
                    <a:pt x="2516" y="2345"/>
                  </a:lnTo>
                  <a:lnTo>
                    <a:pt x="2198" y="2443"/>
                  </a:lnTo>
                  <a:lnTo>
                    <a:pt x="1881" y="2590"/>
                  </a:lnTo>
                  <a:lnTo>
                    <a:pt x="1588" y="2761"/>
                  </a:lnTo>
                  <a:lnTo>
                    <a:pt x="1319" y="2956"/>
                  </a:lnTo>
                  <a:lnTo>
                    <a:pt x="1075" y="3176"/>
                  </a:lnTo>
                  <a:lnTo>
                    <a:pt x="855" y="3420"/>
                  </a:lnTo>
                  <a:lnTo>
                    <a:pt x="635" y="3689"/>
                  </a:lnTo>
                  <a:lnTo>
                    <a:pt x="464" y="3982"/>
                  </a:lnTo>
                  <a:lnTo>
                    <a:pt x="318" y="4275"/>
                  </a:lnTo>
                  <a:lnTo>
                    <a:pt x="195" y="4592"/>
                  </a:lnTo>
                  <a:lnTo>
                    <a:pt x="98" y="4910"/>
                  </a:lnTo>
                  <a:lnTo>
                    <a:pt x="24" y="5252"/>
                  </a:lnTo>
                  <a:lnTo>
                    <a:pt x="0" y="5618"/>
                  </a:lnTo>
                  <a:lnTo>
                    <a:pt x="16510" y="5618"/>
                  </a:lnTo>
                  <a:lnTo>
                    <a:pt x="16437" y="5423"/>
                  </a:lnTo>
                  <a:lnTo>
                    <a:pt x="16339" y="5252"/>
                  </a:lnTo>
                  <a:lnTo>
                    <a:pt x="16119" y="4934"/>
                  </a:lnTo>
                  <a:lnTo>
                    <a:pt x="15851" y="4641"/>
                  </a:lnTo>
                  <a:lnTo>
                    <a:pt x="15533" y="4397"/>
                  </a:lnTo>
                  <a:lnTo>
                    <a:pt x="15362" y="4299"/>
                  </a:lnTo>
                  <a:lnTo>
                    <a:pt x="15191" y="4202"/>
                  </a:lnTo>
                  <a:lnTo>
                    <a:pt x="15020" y="4104"/>
                  </a:lnTo>
                  <a:lnTo>
                    <a:pt x="14825" y="4055"/>
                  </a:lnTo>
                  <a:lnTo>
                    <a:pt x="14629" y="3982"/>
                  </a:lnTo>
                  <a:lnTo>
                    <a:pt x="14434" y="3957"/>
                  </a:lnTo>
                  <a:lnTo>
                    <a:pt x="14214" y="3933"/>
                  </a:lnTo>
                  <a:lnTo>
                    <a:pt x="14019" y="3909"/>
                  </a:lnTo>
                  <a:lnTo>
                    <a:pt x="13775" y="3933"/>
                  </a:lnTo>
                  <a:lnTo>
                    <a:pt x="13555" y="3957"/>
                  </a:lnTo>
                  <a:lnTo>
                    <a:pt x="13457" y="3542"/>
                  </a:lnTo>
                  <a:lnTo>
                    <a:pt x="13335" y="3151"/>
                  </a:lnTo>
                  <a:lnTo>
                    <a:pt x="13164" y="2761"/>
                  </a:lnTo>
                  <a:lnTo>
                    <a:pt x="12969" y="2394"/>
                  </a:lnTo>
                  <a:lnTo>
                    <a:pt x="12749" y="2052"/>
                  </a:lnTo>
                  <a:lnTo>
                    <a:pt x="12505" y="1710"/>
                  </a:lnTo>
                  <a:lnTo>
                    <a:pt x="12212" y="1417"/>
                  </a:lnTo>
                  <a:lnTo>
                    <a:pt x="11918" y="1124"/>
                  </a:lnTo>
                  <a:lnTo>
                    <a:pt x="11577" y="880"/>
                  </a:lnTo>
                  <a:lnTo>
                    <a:pt x="11235" y="660"/>
                  </a:lnTo>
                  <a:lnTo>
                    <a:pt x="10868" y="465"/>
                  </a:lnTo>
                  <a:lnTo>
                    <a:pt x="10477" y="294"/>
                  </a:lnTo>
                  <a:lnTo>
                    <a:pt x="10087" y="172"/>
                  </a:lnTo>
                  <a:lnTo>
                    <a:pt x="9672" y="74"/>
                  </a:lnTo>
                  <a:lnTo>
                    <a:pt x="9232" y="25"/>
                  </a:lnTo>
                  <a:lnTo>
                    <a:pt x="879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7" name="Google Shape;937;p47"/>
            <p:cNvSpPr/>
            <p:nvPr/>
          </p:nvSpPr>
          <p:spPr>
            <a:xfrm>
              <a:off x="3473550" y="5012225"/>
              <a:ext cx="30550" cy="129450"/>
            </a:xfrm>
            <a:custGeom>
              <a:avLst/>
              <a:gdLst/>
              <a:ahLst/>
              <a:cxnLst/>
              <a:rect l="l" t="t" r="r" b="b"/>
              <a:pathLst>
                <a:path w="1222" h="5178" extrusionOk="0">
                  <a:moveTo>
                    <a:pt x="953" y="0"/>
                  </a:moveTo>
                  <a:lnTo>
                    <a:pt x="831" y="24"/>
                  </a:lnTo>
                  <a:lnTo>
                    <a:pt x="758" y="98"/>
                  </a:lnTo>
                  <a:lnTo>
                    <a:pt x="684" y="171"/>
                  </a:lnTo>
                  <a:lnTo>
                    <a:pt x="660" y="293"/>
                  </a:lnTo>
                  <a:lnTo>
                    <a:pt x="635" y="464"/>
                  </a:lnTo>
                  <a:lnTo>
                    <a:pt x="587" y="611"/>
                  </a:lnTo>
                  <a:lnTo>
                    <a:pt x="513" y="733"/>
                  </a:lnTo>
                  <a:lnTo>
                    <a:pt x="391" y="879"/>
                  </a:lnTo>
                  <a:lnTo>
                    <a:pt x="269" y="1026"/>
                  </a:lnTo>
                  <a:lnTo>
                    <a:pt x="123" y="1246"/>
                  </a:lnTo>
                  <a:lnTo>
                    <a:pt x="74" y="1368"/>
                  </a:lnTo>
                  <a:lnTo>
                    <a:pt x="25" y="1490"/>
                  </a:lnTo>
                  <a:lnTo>
                    <a:pt x="0" y="1636"/>
                  </a:lnTo>
                  <a:lnTo>
                    <a:pt x="0" y="1832"/>
                  </a:lnTo>
                  <a:lnTo>
                    <a:pt x="0" y="2003"/>
                  </a:lnTo>
                  <a:lnTo>
                    <a:pt x="25" y="2149"/>
                  </a:lnTo>
                  <a:lnTo>
                    <a:pt x="74" y="2271"/>
                  </a:lnTo>
                  <a:lnTo>
                    <a:pt x="123" y="2394"/>
                  </a:lnTo>
                  <a:lnTo>
                    <a:pt x="269" y="2613"/>
                  </a:lnTo>
                  <a:lnTo>
                    <a:pt x="391" y="2784"/>
                  </a:lnTo>
                  <a:lnTo>
                    <a:pt x="513" y="2906"/>
                  </a:lnTo>
                  <a:lnTo>
                    <a:pt x="587" y="3029"/>
                  </a:lnTo>
                  <a:lnTo>
                    <a:pt x="635" y="3175"/>
                  </a:lnTo>
                  <a:lnTo>
                    <a:pt x="660" y="3346"/>
                  </a:lnTo>
                  <a:lnTo>
                    <a:pt x="635" y="3541"/>
                  </a:lnTo>
                  <a:lnTo>
                    <a:pt x="587" y="3688"/>
                  </a:lnTo>
                  <a:lnTo>
                    <a:pt x="513" y="3810"/>
                  </a:lnTo>
                  <a:lnTo>
                    <a:pt x="391" y="3932"/>
                  </a:lnTo>
                  <a:lnTo>
                    <a:pt x="269" y="4103"/>
                  </a:lnTo>
                  <a:lnTo>
                    <a:pt x="123" y="4299"/>
                  </a:lnTo>
                  <a:lnTo>
                    <a:pt x="74" y="4421"/>
                  </a:lnTo>
                  <a:lnTo>
                    <a:pt x="25" y="4567"/>
                  </a:lnTo>
                  <a:lnTo>
                    <a:pt x="0" y="4714"/>
                  </a:lnTo>
                  <a:lnTo>
                    <a:pt x="0" y="4885"/>
                  </a:lnTo>
                  <a:lnTo>
                    <a:pt x="0" y="5007"/>
                  </a:lnTo>
                  <a:lnTo>
                    <a:pt x="74" y="5080"/>
                  </a:lnTo>
                  <a:lnTo>
                    <a:pt x="171" y="5153"/>
                  </a:lnTo>
                  <a:lnTo>
                    <a:pt x="269" y="5178"/>
                  </a:lnTo>
                  <a:lnTo>
                    <a:pt x="391" y="5153"/>
                  </a:lnTo>
                  <a:lnTo>
                    <a:pt x="464" y="5080"/>
                  </a:lnTo>
                  <a:lnTo>
                    <a:pt x="538" y="5007"/>
                  </a:lnTo>
                  <a:lnTo>
                    <a:pt x="562" y="4885"/>
                  </a:lnTo>
                  <a:lnTo>
                    <a:pt x="587" y="4714"/>
                  </a:lnTo>
                  <a:lnTo>
                    <a:pt x="635" y="4567"/>
                  </a:lnTo>
                  <a:lnTo>
                    <a:pt x="709" y="4445"/>
                  </a:lnTo>
                  <a:lnTo>
                    <a:pt x="831" y="4299"/>
                  </a:lnTo>
                  <a:lnTo>
                    <a:pt x="953" y="4152"/>
                  </a:lnTo>
                  <a:lnTo>
                    <a:pt x="1099" y="3932"/>
                  </a:lnTo>
                  <a:lnTo>
                    <a:pt x="1148" y="3810"/>
                  </a:lnTo>
                  <a:lnTo>
                    <a:pt x="1197" y="3688"/>
                  </a:lnTo>
                  <a:lnTo>
                    <a:pt x="1222" y="3517"/>
                  </a:lnTo>
                  <a:lnTo>
                    <a:pt x="1222" y="3346"/>
                  </a:lnTo>
                  <a:lnTo>
                    <a:pt x="1222" y="3175"/>
                  </a:lnTo>
                  <a:lnTo>
                    <a:pt x="1197" y="3029"/>
                  </a:lnTo>
                  <a:lnTo>
                    <a:pt x="1148" y="2882"/>
                  </a:lnTo>
                  <a:lnTo>
                    <a:pt x="1099" y="2760"/>
                  </a:lnTo>
                  <a:lnTo>
                    <a:pt x="953" y="2564"/>
                  </a:lnTo>
                  <a:lnTo>
                    <a:pt x="831" y="2394"/>
                  </a:lnTo>
                  <a:lnTo>
                    <a:pt x="709" y="2271"/>
                  </a:lnTo>
                  <a:lnTo>
                    <a:pt x="635" y="2149"/>
                  </a:lnTo>
                  <a:lnTo>
                    <a:pt x="587" y="2003"/>
                  </a:lnTo>
                  <a:lnTo>
                    <a:pt x="562" y="1832"/>
                  </a:lnTo>
                  <a:lnTo>
                    <a:pt x="587" y="1636"/>
                  </a:lnTo>
                  <a:lnTo>
                    <a:pt x="635" y="1490"/>
                  </a:lnTo>
                  <a:lnTo>
                    <a:pt x="709" y="1368"/>
                  </a:lnTo>
                  <a:lnTo>
                    <a:pt x="831" y="1246"/>
                  </a:lnTo>
                  <a:lnTo>
                    <a:pt x="953" y="1075"/>
                  </a:lnTo>
                  <a:lnTo>
                    <a:pt x="1099" y="879"/>
                  </a:lnTo>
                  <a:lnTo>
                    <a:pt x="1148" y="757"/>
                  </a:lnTo>
                  <a:lnTo>
                    <a:pt x="1197" y="611"/>
                  </a:lnTo>
                  <a:lnTo>
                    <a:pt x="1222" y="464"/>
                  </a:lnTo>
                  <a:lnTo>
                    <a:pt x="1222" y="293"/>
                  </a:lnTo>
                  <a:lnTo>
                    <a:pt x="1222" y="171"/>
                  </a:lnTo>
                  <a:lnTo>
                    <a:pt x="1148" y="98"/>
                  </a:lnTo>
                  <a:lnTo>
                    <a:pt x="1051" y="24"/>
                  </a:lnTo>
                  <a:lnTo>
                    <a:pt x="953"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8" name="Google Shape;938;p47"/>
            <p:cNvSpPr/>
            <p:nvPr/>
          </p:nvSpPr>
          <p:spPr>
            <a:xfrm>
              <a:off x="3429575" y="5012225"/>
              <a:ext cx="31175" cy="129450"/>
            </a:xfrm>
            <a:custGeom>
              <a:avLst/>
              <a:gdLst/>
              <a:ahLst/>
              <a:cxnLst/>
              <a:rect l="l" t="t" r="r" b="b"/>
              <a:pathLst>
                <a:path w="1247" h="5178" extrusionOk="0">
                  <a:moveTo>
                    <a:pt x="953" y="0"/>
                  </a:moveTo>
                  <a:lnTo>
                    <a:pt x="856" y="24"/>
                  </a:lnTo>
                  <a:lnTo>
                    <a:pt x="758" y="98"/>
                  </a:lnTo>
                  <a:lnTo>
                    <a:pt x="709" y="171"/>
                  </a:lnTo>
                  <a:lnTo>
                    <a:pt x="685" y="293"/>
                  </a:lnTo>
                  <a:lnTo>
                    <a:pt x="660" y="464"/>
                  </a:lnTo>
                  <a:lnTo>
                    <a:pt x="612" y="611"/>
                  </a:lnTo>
                  <a:lnTo>
                    <a:pt x="514" y="733"/>
                  </a:lnTo>
                  <a:lnTo>
                    <a:pt x="416" y="879"/>
                  </a:lnTo>
                  <a:lnTo>
                    <a:pt x="270" y="1026"/>
                  </a:lnTo>
                  <a:lnTo>
                    <a:pt x="148" y="1246"/>
                  </a:lnTo>
                  <a:lnTo>
                    <a:pt x="74" y="1368"/>
                  </a:lnTo>
                  <a:lnTo>
                    <a:pt x="50" y="1490"/>
                  </a:lnTo>
                  <a:lnTo>
                    <a:pt x="1" y="1636"/>
                  </a:lnTo>
                  <a:lnTo>
                    <a:pt x="1" y="1832"/>
                  </a:lnTo>
                  <a:lnTo>
                    <a:pt x="1" y="2003"/>
                  </a:lnTo>
                  <a:lnTo>
                    <a:pt x="50" y="2149"/>
                  </a:lnTo>
                  <a:lnTo>
                    <a:pt x="74" y="2271"/>
                  </a:lnTo>
                  <a:lnTo>
                    <a:pt x="148" y="2394"/>
                  </a:lnTo>
                  <a:lnTo>
                    <a:pt x="270" y="2613"/>
                  </a:lnTo>
                  <a:lnTo>
                    <a:pt x="416" y="2784"/>
                  </a:lnTo>
                  <a:lnTo>
                    <a:pt x="514" y="2906"/>
                  </a:lnTo>
                  <a:lnTo>
                    <a:pt x="612" y="3029"/>
                  </a:lnTo>
                  <a:lnTo>
                    <a:pt x="660" y="3175"/>
                  </a:lnTo>
                  <a:lnTo>
                    <a:pt x="685" y="3346"/>
                  </a:lnTo>
                  <a:lnTo>
                    <a:pt x="660" y="3541"/>
                  </a:lnTo>
                  <a:lnTo>
                    <a:pt x="612" y="3688"/>
                  </a:lnTo>
                  <a:lnTo>
                    <a:pt x="514" y="3810"/>
                  </a:lnTo>
                  <a:lnTo>
                    <a:pt x="416" y="3932"/>
                  </a:lnTo>
                  <a:lnTo>
                    <a:pt x="270" y="4103"/>
                  </a:lnTo>
                  <a:lnTo>
                    <a:pt x="148" y="4299"/>
                  </a:lnTo>
                  <a:lnTo>
                    <a:pt x="74" y="4421"/>
                  </a:lnTo>
                  <a:lnTo>
                    <a:pt x="50" y="4567"/>
                  </a:lnTo>
                  <a:lnTo>
                    <a:pt x="1" y="4714"/>
                  </a:lnTo>
                  <a:lnTo>
                    <a:pt x="1" y="4885"/>
                  </a:lnTo>
                  <a:lnTo>
                    <a:pt x="25" y="5007"/>
                  </a:lnTo>
                  <a:lnTo>
                    <a:pt x="74" y="5080"/>
                  </a:lnTo>
                  <a:lnTo>
                    <a:pt x="172" y="5153"/>
                  </a:lnTo>
                  <a:lnTo>
                    <a:pt x="294" y="5178"/>
                  </a:lnTo>
                  <a:lnTo>
                    <a:pt x="392" y="5153"/>
                  </a:lnTo>
                  <a:lnTo>
                    <a:pt x="489" y="5080"/>
                  </a:lnTo>
                  <a:lnTo>
                    <a:pt x="538" y="5007"/>
                  </a:lnTo>
                  <a:lnTo>
                    <a:pt x="563" y="4885"/>
                  </a:lnTo>
                  <a:lnTo>
                    <a:pt x="587" y="4714"/>
                  </a:lnTo>
                  <a:lnTo>
                    <a:pt x="636" y="4567"/>
                  </a:lnTo>
                  <a:lnTo>
                    <a:pt x="734" y="4445"/>
                  </a:lnTo>
                  <a:lnTo>
                    <a:pt x="831" y="4299"/>
                  </a:lnTo>
                  <a:lnTo>
                    <a:pt x="978" y="4152"/>
                  </a:lnTo>
                  <a:lnTo>
                    <a:pt x="1100" y="3932"/>
                  </a:lnTo>
                  <a:lnTo>
                    <a:pt x="1149" y="3810"/>
                  </a:lnTo>
                  <a:lnTo>
                    <a:pt x="1198" y="3688"/>
                  </a:lnTo>
                  <a:lnTo>
                    <a:pt x="1222" y="3517"/>
                  </a:lnTo>
                  <a:lnTo>
                    <a:pt x="1247" y="3346"/>
                  </a:lnTo>
                  <a:lnTo>
                    <a:pt x="1222" y="3175"/>
                  </a:lnTo>
                  <a:lnTo>
                    <a:pt x="1198" y="3029"/>
                  </a:lnTo>
                  <a:lnTo>
                    <a:pt x="1149" y="2882"/>
                  </a:lnTo>
                  <a:lnTo>
                    <a:pt x="1100" y="2760"/>
                  </a:lnTo>
                  <a:lnTo>
                    <a:pt x="978" y="2564"/>
                  </a:lnTo>
                  <a:lnTo>
                    <a:pt x="831" y="2394"/>
                  </a:lnTo>
                  <a:lnTo>
                    <a:pt x="734" y="2271"/>
                  </a:lnTo>
                  <a:lnTo>
                    <a:pt x="636" y="2149"/>
                  </a:lnTo>
                  <a:lnTo>
                    <a:pt x="587" y="2003"/>
                  </a:lnTo>
                  <a:lnTo>
                    <a:pt x="563" y="1832"/>
                  </a:lnTo>
                  <a:lnTo>
                    <a:pt x="587" y="1636"/>
                  </a:lnTo>
                  <a:lnTo>
                    <a:pt x="636" y="1490"/>
                  </a:lnTo>
                  <a:lnTo>
                    <a:pt x="734" y="1368"/>
                  </a:lnTo>
                  <a:lnTo>
                    <a:pt x="831" y="1246"/>
                  </a:lnTo>
                  <a:lnTo>
                    <a:pt x="978" y="1075"/>
                  </a:lnTo>
                  <a:lnTo>
                    <a:pt x="1100" y="879"/>
                  </a:lnTo>
                  <a:lnTo>
                    <a:pt x="1149" y="757"/>
                  </a:lnTo>
                  <a:lnTo>
                    <a:pt x="1198" y="611"/>
                  </a:lnTo>
                  <a:lnTo>
                    <a:pt x="1222" y="464"/>
                  </a:lnTo>
                  <a:lnTo>
                    <a:pt x="1247" y="293"/>
                  </a:lnTo>
                  <a:lnTo>
                    <a:pt x="1222" y="171"/>
                  </a:lnTo>
                  <a:lnTo>
                    <a:pt x="1149" y="98"/>
                  </a:lnTo>
                  <a:lnTo>
                    <a:pt x="1076" y="24"/>
                  </a:lnTo>
                  <a:lnTo>
                    <a:pt x="953"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39" name="Google Shape;939;p47"/>
            <p:cNvSpPr/>
            <p:nvPr/>
          </p:nvSpPr>
          <p:spPr>
            <a:xfrm>
              <a:off x="3516900" y="5012225"/>
              <a:ext cx="31175" cy="129450"/>
            </a:xfrm>
            <a:custGeom>
              <a:avLst/>
              <a:gdLst/>
              <a:ahLst/>
              <a:cxnLst/>
              <a:rect l="l" t="t" r="r" b="b"/>
              <a:pathLst>
                <a:path w="1247" h="5178" extrusionOk="0">
                  <a:moveTo>
                    <a:pt x="953" y="0"/>
                  </a:moveTo>
                  <a:lnTo>
                    <a:pt x="855" y="24"/>
                  </a:lnTo>
                  <a:lnTo>
                    <a:pt x="758" y="98"/>
                  </a:lnTo>
                  <a:lnTo>
                    <a:pt x="709" y="171"/>
                  </a:lnTo>
                  <a:lnTo>
                    <a:pt x="684" y="293"/>
                  </a:lnTo>
                  <a:lnTo>
                    <a:pt x="660" y="464"/>
                  </a:lnTo>
                  <a:lnTo>
                    <a:pt x="611" y="611"/>
                  </a:lnTo>
                  <a:lnTo>
                    <a:pt x="513" y="733"/>
                  </a:lnTo>
                  <a:lnTo>
                    <a:pt x="416" y="879"/>
                  </a:lnTo>
                  <a:lnTo>
                    <a:pt x="269" y="1026"/>
                  </a:lnTo>
                  <a:lnTo>
                    <a:pt x="147" y="1246"/>
                  </a:lnTo>
                  <a:lnTo>
                    <a:pt x="98" y="1368"/>
                  </a:lnTo>
                  <a:lnTo>
                    <a:pt x="49" y="1490"/>
                  </a:lnTo>
                  <a:lnTo>
                    <a:pt x="25" y="1636"/>
                  </a:lnTo>
                  <a:lnTo>
                    <a:pt x="0" y="1832"/>
                  </a:lnTo>
                  <a:lnTo>
                    <a:pt x="25" y="2003"/>
                  </a:lnTo>
                  <a:lnTo>
                    <a:pt x="49" y="2149"/>
                  </a:lnTo>
                  <a:lnTo>
                    <a:pt x="98" y="2271"/>
                  </a:lnTo>
                  <a:lnTo>
                    <a:pt x="147" y="2394"/>
                  </a:lnTo>
                  <a:lnTo>
                    <a:pt x="269" y="2613"/>
                  </a:lnTo>
                  <a:lnTo>
                    <a:pt x="416" y="2784"/>
                  </a:lnTo>
                  <a:lnTo>
                    <a:pt x="513" y="2906"/>
                  </a:lnTo>
                  <a:lnTo>
                    <a:pt x="611" y="3029"/>
                  </a:lnTo>
                  <a:lnTo>
                    <a:pt x="660" y="3175"/>
                  </a:lnTo>
                  <a:lnTo>
                    <a:pt x="684" y="3346"/>
                  </a:lnTo>
                  <a:lnTo>
                    <a:pt x="660" y="3541"/>
                  </a:lnTo>
                  <a:lnTo>
                    <a:pt x="611" y="3688"/>
                  </a:lnTo>
                  <a:lnTo>
                    <a:pt x="513" y="3810"/>
                  </a:lnTo>
                  <a:lnTo>
                    <a:pt x="416" y="3932"/>
                  </a:lnTo>
                  <a:lnTo>
                    <a:pt x="269" y="4103"/>
                  </a:lnTo>
                  <a:lnTo>
                    <a:pt x="147" y="4299"/>
                  </a:lnTo>
                  <a:lnTo>
                    <a:pt x="98" y="4421"/>
                  </a:lnTo>
                  <a:lnTo>
                    <a:pt x="49" y="4567"/>
                  </a:lnTo>
                  <a:lnTo>
                    <a:pt x="25" y="4714"/>
                  </a:lnTo>
                  <a:lnTo>
                    <a:pt x="0" y="4885"/>
                  </a:lnTo>
                  <a:lnTo>
                    <a:pt x="25" y="5007"/>
                  </a:lnTo>
                  <a:lnTo>
                    <a:pt x="98" y="5080"/>
                  </a:lnTo>
                  <a:lnTo>
                    <a:pt x="171" y="5153"/>
                  </a:lnTo>
                  <a:lnTo>
                    <a:pt x="294" y="5178"/>
                  </a:lnTo>
                  <a:lnTo>
                    <a:pt x="391" y="5153"/>
                  </a:lnTo>
                  <a:lnTo>
                    <a:pt x="489" y="5080"/>
                  </a:lnTo>
                  <a:lnTo>
                    <a:pt x="538" y="5007"/>
                  </a:lnTo>
                  <a:lnTo>
                    <a:pt x="562" y="4885"/>
                  </a:lnTo>
                  <a:lnTo>
                    <a:pt x="587" y="4714"/>
                  </a:lnTo>
                  <a:lnTo>
                    <a:pt x="635" y="4567"/>
                  </a:lnTo>
                  <a:lnTo>
                    <a:pt x="733" y="4445"/>
                  </a:lnTo>
                  <a:lnTo>
                    <a:pt x="831" y="4299"/>
                  </a:lnTo>
                  <a:lnTo>
                    <a:pt x="977" y="4152"/>
                  </a:lnTo>
                  <a:lnTo>
                    <a:pt x="1099" y="3932"/>
                  </a:lnTo>
                  <a:lnTo>
                    <a:pt x="1173" y="3810"/>
                  </a:lnTo>
                  <a:lnTo>
                    <a:pt x="1197" y="3688"/>
                  </a:lnTo>
                  <a:lnTo>
                    <a:pt x="1246" y="3517"/>
                  </a:lnTo>
                  <a:lnTo>
                    <a:pt x="1246" y="3346"/>
                  </a:lnTo>
                  <a:lnTo>
                    <a:pt x="1246" y="3175"/>
                  </a:lnTo>
                  <a:lnTo>
                    <a:pt x="1197" y="3029"/>
                  </a:lnTo>
                  <a:lnTo>
                    <a:pt x="1173" y="2882"/>
                  </a:lnTo>
                  <a:lnTo>
                    <a:pt x="1099" y="2760"/>
                  </a:lnTo>
                  <a:lnTo>
                    <a:pt x="977" y="2564"/>
                  </a:lnTo>
                  <a:lnTo>
                    <a:pt x="831" y="2394"/>
                  </a:lnTo>
                  <a:lnTo>
                    <a:pt x="733" y="2271"/>
                  </a:lnTo>
                  <a:lnTo>
                    <a:pt x="635" y="2149"/>
                  </a:lnTo>
                  <a:lnTo>
                    <a:pt x="587" y="2003"/>
                  </a:lnTo>
                  <a:lnTo>
                    <a:pt x="562" y="1832"/>
                  </a:lnTo>
                  <a:lnTo>
                    <a:pt x="587" y="1636"/>
                  </a:lnTo>
                  <a:lnTo>
                    <a:pt x="635" y="1490"/>
                  </a:lnTo>
                  <a:lnTo>
                    <a:pt x="733" y="1368"/>
                  </a:lnTo>
                  <a:lnTo>
                    <a:pt x="831" y="1246"/>
                  </a:lnTo>
                  <a:lnTo>
                    <a:pt x="977" y="1075"/>
                  </a:lnTo>
                  <a:lnTo>
                    <a:pt x="1099" y="879"/>
                  </a:lnTo>
                  <a:lnTo>
                    <a:pt x="1173" y="757"/>
                  </a:lnTo>
                  <a:lnTo>
                    <a:pt x="1197" y="611"/>
                  </a:lnTo>
                  <a:lnTo>
                    <a:pt x="1246" y="464"/>
                  </a:lnTo>
                  <a:lnTo>
                    <a:pt x="1246" y="293"/>
                  </a:lnTo>
                  <a:lnTo>
                    <a:pt x="1222" y="171"/>
                  </a:lnTo>
                  <a:lnTo>
                    <a:pt x="1173" y="98"/>
                  </a:lnTo>
                  <a:lnTo>
                    <a:pt x="1075" y="24"/>
                  </a:lnTo>
                  <a:lnTo>
                    <a:pt x="953"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40" name="Google Shape;940;p47"/>
          <p:cNvGrpSpPr/>
          <p:nvPr/>
        </p:nvGrpSpPr>
        <p:grpSpPr>
          <a:xfrm>
            <a:off x="3683970" y="4296723"/>
            <a:ext cx="459424" cy="417561"/>
            <a:chOff x="4562200" y="4968250"/>
            <a:chExt cx="549550" cy="499475"/>
          </a:xfrm>
          <a:solidFill>
            <a:schemeClr val="tx1"/>
          </a:solidFill>
        </p:grpSpPr>
        <p:sp>
          <p:nvSpPr>
            <p:cNvPr id="941" name="Google Shape;941;p47"/>
            <p:cNvSpPr/>
            <p:nvPr/>
          </p:nvSpPr>
          <p:spPr>
            <a:xfrm>
              <a:off x="4842450" y="5242400"/>
              <a:ext cx="213125" cy="225325"/>
            </a:xfrm>
            <a:custGeom>
              <a:avLst/>
              <a:gdLst/>
              <a:ahLst/>
              <a:cxnLst/>
              <a:rect l="l" t="t" r="r" b="b"/>
              <a:pathLst>
                <a:path w="8525" h="9013" extrusionOk="0">
                  <a:moveTo>
                    <a:pt x="8524" y="1"/>
                  </a:moveTo>
                  <a:lnTo>
                    <a:pt x="2272" y="3542"/>
                  </a:lnTo>
                  <a:lnTo>
                    <a:pt x="2150" y="3591"/>
                  </a:lnTo>
                  <a:lnTo>
                    <a:pt x="2028" y="3615"/>
                  </a:lnTo>
                  <a:lnTo>
                    <a:pt x="1906" y="3591"/>
                  </a:lnTo>
                  <a:lnTo>
                    <a:pt x="1808" y="3566"/>
                  </a:lnTo>
                  <a:lnTo>
                    <a:pt x="1735" y="3517"/>
                  </a:lnTo>
                  <a:lnTo>
                    <a:pt x="1662" y="3444"/>
                  </a:lnTo>
                  <a:lnTo>
                    <a:pt x="1588" y="3371"/>
                  </a:lnTo>
                  <a:lnTo>
                    <a:pt x="1" y="440"/>
                  </a:lnTo>
                  <a:lnTo>
                    <a:pt x="1" y="9013"/>
                  </a:lnTo>
                  <a:lnTo>
                    <a:pt x="8524" y="4104"/>
                  </a:lnTo>
                  <a:lnTo>
                    <a:pt x="852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2" name="Google Shape;942;p47"/>
            <p:cNvSpPr/>
            <p:nvPr/>
          </p:nvSpPr>
          <p:spPr>
            <a:xfrm>
              <a:off x="4617775" y="5241800"/>
              <a:ext cx="212500" cy="225925"/>
            </a:xfrm>
            <a:custGeom>
              <a:avLst/>
              <a:gdLst/>
              <a:ahLst/>
              <a:cxnLst/>
              <a:rect l="l" t="t" r="r" b="b"/>
              <a:pathLst>
                <a:path w="8500" h="9037" extrusionOk="0">
                  <a:moveTo>
                    <a:pt x="0" y="0"/>
                  </a:moveTo>
                  <a:lnTo>
                    <a:pt x="0" y="4128"/>
                  </a:lnTo>
                  <a:lnTo>
                    <a:pt x="8499" y="9037"/>
                  </a:lnTo>
                  <a:lnTo>
                    <a:pt x="8499" y="586"/>
                  </a:lnTo>
                  <a:lnTo>
                    <a:pt x="6961" y="3395"/>
                  </a:lnTo>
                  <a:lnTo>
                    <a:pt x="6887" y="3468"/>
                  </a:lnTo>
                  <a:lnTo>
                    <a:pt x="6814" y="3541"/>
                  </a:lnTo>
                  <a:lnTo>
                    <a:pt x="6741" y="3590"/>
                  </a:lnTo>
                  <a:lnTo>
                    <a:pt x="6643" y="3615"/>
                  </a:lnTo>
                  <a:lnTo>
                    <a:pt x="6521" y="3639"/>
                  </a:lnTo>
                  <a:lnTo>
                    <a:pt x="6399" y="3615"/>
                  </a:lnTo>
                  <a:lnTo>
                    <a:pt x="6277" y="3566"/>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3" name="Google Shape;943;p47"/>
            <p:cNvSpPr/>
            <p:nvPr/>
          </p:nvSpPr>
          <p:spPr>
            <a:xfrm>
              <a:off x="4631200" y="4968250"/>
              <a:ext cx="411550" cy="236325"/>
            </a:xfrm>
            <a:custGeom>
              <a:avLst/>
              <a:gdLst/>
              <a:ahLst/>
              <a:cxnLst/>
              <a:rect l="l" t="t" r="r" b="b"/>
              <a:pathLst>
                <a:path w="16462" h="9453" extrusionOk="0">
                  <a:moveTo>
                    <a:pt x="8182" y="1"/>
                  </a:moveTo>
                  <a:lnTo>
                    <a:pt x="0" y="4763"/>
                  </a:lnTo>
                  <a:lnTo>
                    <a:pt x="8231" y="9452"/>
                  </a:lnTo>
                  <a:lnTo>
                    <a:pt x="16462" y="4763"/>
                  </a:lnTo>
                  <a:lnTo>
                    <a:pt x="818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4" name="Google Shape;944;p47"/>
            <p:cNvSpPr/>
            <p:nvPr/>
          </p:nvSpPr>
          <p:spPr>
            <a:xfrm>
              <a:off x="4562200" y="5094025"/>
              <a:ext cx="274800" cy="226550"/>
            </a:xfrm>
            <a:custGeom>
              <a:avLst/>
              <a:gdLst/>
              <a:ahLst/>
              <a:cxnLst/>
              <a:rect l="l" t="t" r="r" b="b"/>
              <a:pathLst>
                <a:path w="10992" h="9062" extrusionOk="0">
                  <a:moveTo>
                    <a:pt x="2248" y="1"/>
                  </a:moveTo>
                  <a:lnTo>
                    <a:pt x="1" y="4079"/>
                  </a:lnTo>
                  <a:lnTo>
                    <a:pt x="8744" y="9062"/>
                  </a:lnTo>
                  <a:lnTo>
                    <a:pt x="10991" y="4983"/>
                  </a:lnTo>
                  <a:lnTo>
                    <a:pt x="224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5" name="Google Shape;945;p47"/>
            <p:cNvSpPr/>
            <p:nvPr/>
          </p:nvSpPr>
          <p:spPr>
            <a:xfrm>
              <a:off x="4836975" y="5094025"/>
              <a:ext cx="274775" cy="226550"/>
            </a:xfrm>
            <a:custGeom>
              <a:avLst/>
              <a:gdLst/>
              <a:ahLst/>
              <a:cxnLst/>
              <a:rect l="l" t="t" r="r" b="b"/>
              <a:pathLst>
                <a:path w="10991" h="9062" extrusionOk="0">
                  <a:moveTo>
                    <a:pt x="8743" y="1"/>
                  </a:moveTo>
                  <a:lnTo>
                    <a:pt x="0" y="4983"/>
                  </a:lnTo>
                  <a:lnTo>
                    <a:pt x="2247" y="9062"/>
                  </a:lnTo>
                  <a:lnTo>
                    <a:pt x="10990" y="4079"/>
                  </a:lnTo>
                  <a:lnTo>
                    <a:pt x="8743"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46" name="Google Shape;946;p47"/>
          <p:cNvGrpSpPr/>
          <p:nvPr/>
        </p:nvGrpSpPr>
        <p:grpSpPr>
          <a:xfrm>
            <a:off x="3190898" y="4320214"/>
            <a:ext cx="318516" cy="370076"/>
            <a:chOff x="3972400" y="4996350"/>
            <a:chExt cx="381000" cy="442675"/>
          </a:xfrm>
          <a:solidFill>
            <a:schemeClr val="tx1"/>
          </a:solidFill>
        </p:grpSpPr>
        <p:sp>
          <p:nvSpPr>
            <p:cNvPr id="947" name="Google Shape;947;p47"/>
            <p:cNvSpPr/>
            <p:nvPr/>
          </p:nvSpPr>
          <p:spPr>
            <a:xfrm>
              <a:off x="4157400" y="4996350"/>
              <a:ext cx="86725" cy="103200"/>
            </a:xfrm>
            <a:custGeom>
              <a:avLst/>
              <a:gdLst/>
              <a:ahLst/>
              <a:cxnLst/>
              <a:rect l="l" t="t" r="r" b="b"/>
              <a:pathLst>
                <a:path w="3469" h="4128" extrusionOk="0">
                  <a:moveTo>
                    <a:pt x="3395" y="0"/>
                  </a:moveTo>
                  <a:lnTo>
                    <a:pt x="3029" y="98"/>
                  </a:lnTo>
                  <a:lnTo>
                    <a:pt x="2638" y="195"/>
                  </a:lnTo>
                  <a:lnTo>
                    <a:pt x="2149" y="342"/>
                  </a:lnTo>
                  <a:lnTo>
                    <a:pt x="1661" y="537"/>
                  </a:lnTo>
                  <a:lnTo>
                    <a:pt x="1392" y="659"/>
                  </a:lnTo>
                  <a:lnTo>
                    <a:pt x="1148" y="806"/>
                  </a:lnTo>
                  <a:lnTo>
                    <a:pt x="904" y="953"/>
                  </a:lnTo>
                  <a:lnTo>
                    <a:pt x="684" y="1124"/>
                  </a:lnTo>
                  <a:lnTo>
                    <a:pt x="489" y="1319"/>
                  </a:lnTo>
                  <a:lnTo>
                    <a:pt x="318" y="1514"/>
                  </a:lnTo>
                  <a:lnTo>
                    <a:pt x="196" y="1710"/>
                  </a:lnTo>
                  <a:lnTo>
                    <a:pt x="98" y="1929"/>
                  </a:lnTo>
                  <a:lnTo>
                    <a:pt x="49" y="2149"/>
                  </a:lnTo>
                  <a:lnTo>
                    <a:pt x="0" y="2369"/>
                  </a:lnTo>
                  <a:lnTo>
                    <a:pt x="0" y="2589"/>
                  </a:lnTo>
                  <a:lnTo>
                    <a:pt x="25" y="2784"/>
                  </a:lnTo>
                  <a:lnTo>
                    <a:pt x="49" y="2980"/>
                  </a:lnTo>
                  <a:lnTo>
                    <a:pt x="98" y="3175"/>
                  </a:lnTo>
                  <a:lnTo>
                    <a:pt x="220" y="3517"/>
                  </a:lnTo>
                  <a:lnTo>
                    <a:pt x="342" y="3786"/>
                  </a:lnTo>
                  <a:lnTo>
                    <a:pt x="489" y="4030"/>
                  </a:lnTo>
                  <a:lnTo>
                    <a:pt x="757" y="4079"/>
                  </a:lnTo>
                  <a:lnTo>
                    <a:pt x="1050" y="4103"/>
                  </a:lnTo>
                  <a:lnTo>
                    <a:pt x="1392" y="4128"/>
                  </a:lnTo>
                  <a:lnTo>
                    <a:pt x="1588" y="4103"/>
                  </a:lnTo>
                  <a:lnTo>
                    <a:pt x="1808" y="4079"/>
                  </a:lnTo>
                  <a:lnTo>
                    <a:pt x="2003" y="4030"/>
                  </a:lnTo>
                  <a:lnTo>
                    <a:pt x="2198" y="3957"/>
                  </a:lnTo>
                  <a:lnTo>
                    <a:pt x="2394" y="3859"/>
                  </a:lnTo>
                  <a:lnTo>
                    <a:pt x="2589" y="3737"/>
                  </a:lnTo>
                  <a:lnTo>
                    <a:pt x="2760" y="3590"/>
                  </a:lnTo>
                  <a:lnTo>
                    <a:pt x="2931" y="3395"/>
                  </a:lnTo>
                  <a:lnTo>
                    <a:pt x="3053" y="3175"/>
                  </a:lnTo>
                  <a:lnTo>
                    <a:pt x="3175" y="2931"/>
                  </a:lnTo>
                  <a:lnTo>
                    <a:pt x="3273" y="2662"/>
                  </a:lnTo>
                  <a:lnTo>
                    <a:pt x="3346" y="2394"/>
                  </a:lnTo>
                  <a:lnTo>
                    <a:pt x="3395" y="2125"/>
                  </a:lnTo>
                  <a:lnTo>
                    <a:pt x="3419" y="1832"/>
                  </a:lnTo>
                  <a:lnTo>
                    <a:pt x="3468" y="1294"/>
                  </a:lnTo>
                  <a:lnTo>
                    <a:pt x="3468" y="782"/>
                  </a:lnTo>
                  <a:lnTo>
                    <a:pt x="3444" y="391"/>
                  </a:lnTo>
                  <a:lnTo>
                    <a:pt x="3395"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48" name="Google Shape;948;p47"/>
            <p:cNvSpPr/>
            <p:nvPr/>
          </p:nvSpPr>
          <p:spPr>
            <a:xfrm>
              <a:off x="3972400" y="5048250"/>
              <a:ext cx="381000" cy="390775"/>
            </a:xfrm>
            <a:custGeom>
              <a:avLst/>
              <a:gdLst/>
              <a:ahLst/>
              <a:cxnLst/>
              <a:rect l="l" t="t" r="r" b="b"/>
              <a:pathLst>
                <a:path w="15240" h="15631" extrusionOk="0">
                  <a:moveTo>
                    <a:pt x="4689" y="3810"/>
                  </a:moveTo>
                  <a:lnTo>
                    <a:pt x="4787" y="3834"/>
                  </a:lnTo>
                  <a:lnTo>
                    <a:pt x="4860" y="3908"/>
                  </a:lnTo>
                  <a:lnTo>
                    <a:pt x="4885" y="4005"/>
                  </a:lnTo>
                  <a:lnTo>
                    <a:pt x="4885" y="4103"/>
                  </a:lnTo>
                  <a:lnTo>
                    <a:pt x="4836" y="4176"/>
                  </a:lnTo>
                  <a:lnTo>
                    <a:pt x="4787" y="4250"/>
                  </a:lnTo>
                  <a:lnTo>
                    <a:pt x="4689" y="4298"/>
                  </a:lnTo>
                  <a:lnTo>
                    <a:pt x="4421" y="4347"/>
                  </a:lnTo>
                  <a:lnTo>
                    <a:pt x="4176" y="4421"/>
                  </a:lnTo>
                  <a:lnTo>
                    <a:pt x="3957" y="4518"/>
                  </a:lnTo>
                  <a:lnTo>
                    <a:pt x="3737" y="4640"/>
                  </a:lnTo>
                  <a:lnTo>
                    <a:pt x="3566" y="4787"/>
                  </a:lnTo>
                  <a:lnTo>
                    <a:pt x="3395" y="4933"/>
                  </a:lnTo>
                  <a:lnTo>
                    <a:pt x="3248" y="5080"/>
                  </a:lnTo>
                  <a:lnTo>
                    <a:pt x="3102" y="5251"/>
                  </a:lnTo>
                  <a:lnTo>
                    <a:pt x="3004" y="5422"/>
                  </a:lnTo>
                  <a:lnTo>
                    <a:pt x="2882" y="5617"/>
                  </a:lnTo>
                  <a:lnTo>
                    <a:pt x="2735" y="5984"/>
                  </a:lnTo>
                  <a:lnTo>
                    <a:pt x="2613" y="6374"/>
                  </a:lnTo>
                  <a:lnTo>
                    <a:pt x="2516" y="6765"/>
                  </a:lnTo>
                  <a:lnTo>
                    <a:pt x="2491" y="6838"/>
                  </a:lnTo>
                  <a:lnTo>
                    <a:pt x="2442" y="6912"/>
                  </a:lnTo>
                  <a:lnTo>
                    <a:pt x="2369" y="6936"/>
                  </a:lnTo>
                  <a:lnTo>
                    <a:pt x="2296" y="6961"/>
                  </a:lnTo>
                  <a:lnTo>
                    <a:pt x="2247" y="6961"/>
                  </a:lnTo>
                  <a:lnTo>
                    <a:pt x="2149" y="6912"/>
                  </a:lnTo>
                  <a:lnTo>
                    <a:pt x="2076" y="6863"/>
                  </a:lnTo>
                  <a:lnTo>
                    <a:pt x="2052" y="6765"/>
                  </a:lnTo>
                  <a:lnTo>
                    <a:pt x="2052" y="6668"/>
                  </a:lnTo>
                  <a:lnTo>
                    <a:pt x="2100" y="6374"/>
                  </a:lnTo>
                  <a:lnTo>
                    <a:pt x="2174" y="6106"/>
                  </a:lnTo>
                  <a:lnTo>
                    <a:pt x="2271" y="5837"/>
                  </a:lnTo>
                  <a:lnTo>
                    <a:pt x="2369" y="5593"/>
                  </a:lnTo>
                  <a:lnTo>
                    <a:pt x="2491" y="5349"/>
                  </a:lnTo>
                  <a:lnTo>
                    <a:pt x="2613" y="5129"/>
                  </a:lnTo>
                  <a:lnTo>
                    <a:pt x="2760" y="4933"/>
                  </a:lnTo>
                  <a:lnTo>
                    <a:pt x="2906" y="4738"/>
                  </a:lnTo>
                  <a:lnTo>
                    <a:pt x="3077" y="4567"/>
                  </a:lnTo>
                  <a:lnTo>
                    <a:pt x="3248" y="4396"/>
                  </a:lnTo>
                  <a:lnTo>
                    <a:pt x="3444" y="4250"/>
                  </a:lnTo>
                  <a:lnTo>
                    <a:pt x="3663" y="4128"/>
                  </a:lnTo>
                  <a:lnTo>
                    <a:pt x="3883" y="4030"/>
                  </a:lnTo>
                  <a:lnTo>
                    <a:pt x="4103" y="3932"/>
                  </a:lnTo>
                  <a:lnTo>
                    <a:pt x="4347" y="3859"/>
                  </a:lnTo>
                  <a:lnTo>
                    <a:pt x="4616" y="3810"/>
                  </a:lnTo>
                  <a:close/>
                  <a:moveTo>
                    <a:pt x="6374" y="0"/>
                  </a:moveTo>
                  <a:lnTo>
                    <a:pt x="6008" y="293"/>
                  </a:lnTo>
                  <a:lnTo>
                    <a:pt x="6301" y="953"/>
                  </a:lnTo>
                  <a:lnTo>
                    <a:pt x="7083" y="2687"/>
                  </a:lnTo>
                  <a:lnTo>
                    <a:pt x="6619" y="2662"/>
                  </a:lnTo>
                  <a:lnTo>
                    <a:pt x="6179" y="2638"/>
                  </a:lnTo>
                  <a:lnTo>
                    <a:pt x="5373" y="2516"/>
                  </a:lnTo>
                  <a:lnTo>
                    <a:pt x="4592" y="2516"/>
                  </a:lnTo>
                  <a:lnTo>
                    <a:pt x="4421" y="2540"/>
                  </a:lnTo>
                  <a:lnTo>
                    <a:pt x="4225" y="2589"/>
                  </a:lnTo>
                  <a:lnTo>
                    <a:pt x="4030" y="2662"/>
                  </a:lnTo>
                  <a:lnTo>
                    <a:pt x="3834" y="2735"/>
                  </a:lnTo>
                  <a:lnTo>
                    <a:pt x="3419" y="2955"/>
                  </a:lnTo>
                  <a:lnTo>
                    <a:pt x="3004" y="3175"/>
                  </a:lnTo>
                  <a:lnTo>
                    <a:pt x="2638" y="3444"/>
                  </a:lnTo>
                  <a:lnTo>
                    <a:pt x="2271" y="3712"/>
                  </a:lnTo>
                  <a:lnTo>
                    <a:pt x="1929" y="4030"/>
                  </a:lnTo>
                  <a:lnTo>
                    <a:pt x="1612" y="4347"/>
                  </a:lnTo>
                  <a:lnTo>
                    <a:pt x="1319" y="4689"/>
                  </a:lnTo>
                  <a:lnTo>
                    <a:pt x="1075" y="5056"/>
                  </a:lnTo>
                  <a:lnTo>
                    <a:pt x="830" y="5446"/>
                  </a:lnTo>
                  <a:lnTo>
                    <a:pt x="611" y="5862"/>
                  </a:lnTo>
                  <a:lnTo>
                    <a:pt x="440" y="6301"/>
                  </a:lnTo>
                  <a:lnTo>
                    <a:pt x="293" y="6741"/>
                  </a:lnTo>
                  <a:lnTo>
                    <a:pt x="171" y="7205"/>
                  </a:lnTo>
                  <a:lnTo>
                    <a:pt x="73" y="7693"/>
                  </a:lnTo>
                  <a:lnTo>
                    <a:pt x="24" y="8206"/>
                  </a:lnTo>
                  <a:lnTo>
                    <a:pt x="0" y="8719"/>
                  </a:lnTo>
                  <a:lnTo>
                    <a:pt x="24" y="9256"/>
                  </a:lnTo>
                  <a:lnTo>
                    <a:pt x="73" y="9794"/>
                  </a:lnTo>
                  <a:lnTo>
                    <a:pt x="171" y="10307"/>
                  </a:lnTo>
                  <a:lnTo>
                    <a:pt x="293" y="10795"/>
                  </a:lnTo>
                  <a:lnTo>
                    <a:pt x="464" y="11308"/>
                  </a:lnTo>
                  <a:lnTo>
                    <a:pt x="659" y="11772"/>
                  </a:lnTo>
                  <a:lnTo>
                    <a:pt x="879" y="12236"/>
                  </a:lnTo>
                  <a:lnTo>
                    <a:pt x="1123" y="12676"/>
                  </a:lnTo>
                  <a:lnTo>
                    <a:pt x="1392" y="13091"/>
                  </a:lnTo>
                  <a:lnTo>
                    <a:pt x="1710" y="13506"/>
                  </a:lnTo>
                  <a:lnTo>
                    <a:pt x="2027" y="13872"/>
                  </a:lnTo>
                  <a:lnTo>
                    <a:pt x="2393" y="14239"/>
                  </a:lnTo>
                  <a:lnTo>
                    <a:pt x="2760" y="14581"/>
                  </a:lnTo>
                  <a:lnTo>
                    <a:pt x="3151" y="14874"/>
                  </a:lnTo>
                  <a:lnTo>
                    <a:pt x="3590" y="15167"/>
                  </a:lnTo>
                  <a:lnTo>
                    <a:pt x="4030" y="15411"/>
                  </a:lnTo>
                  <a:lnTo>
                    <a:pt x="4225" y="15509"/>
                  </a:lnTo>
                  <a:lnTo>
                    <a:pt x="4421" y="15582"/>
                  </a:lnTo>
                  <a:lnTo>
                    <a:pt x="4640" y="15631"/>
                  </a:lnTo>
                  <a:lnTo>
                    <a:pt x="5275" y="15631"/>
                  </a:lnTo>
                  <a:lnTo>
                    <a:pt x="5739" y="15558"/>
                  </a:lnTo>
                  <a:lnTo>
                    <a:pt x="6668" y="15362"/>
                  </a:lnTo>
                  <a:lnTo>
                    <a:pt x="7132" y="15289"/>
                  </a:lnTo>
                  <a:lnTo>
                    <a:pt x="7376" y="15264"/>
                  </a:lnTo>
                  <a:lnTo>
                    <a:pt x="7864" y="15264"/>
                  </a:lnTo>
                  <a:lnTo>
                    <a:pt x="8108" y="15289"/>
                  </a:lnTo>
                  <a:lnTo>
                    <a:pt x="8597" y="15362"/>
                  </a:lnTo>
                  <a:lnTo>
                    <a:pt x="9549" y="15558"/>
                  </a:lnTo>
                  <a:lnTo>
                    <a:pt x="9989" y="15606"/>
                  </a:lnTo>
                  <a:lnTo>
                    <a:pt x="10209" y="15631"/>
                  </a:lnTo>
                  <a:lnTo>
                    <a:pt x="10429" y="15631"/>
                  </a:lnTo>
                  <a:lnTo>
                    <a:pt x="10648" y="15606"/>
                  </a:lnTo>
                  <a:lnTo>
                    <a:pt x="10868" y="15558"/>
                  </a:lnTo>
                  <a:lnTo>
                    <a:pt x="11064" y="15484"/>
                  </a:lnTo>
                  <a:lnTo>
                    <a:pt x="11283" y="15387"/>
                  </a:lnTo>
                  <a:lnTo>
                    <a:pt x="11723" y="15142"/>
                  </a:lnTo>
                  <a:lnTo>
                    <a:pt x="12114" y="14849"/>
                  </a:lnTo>
                  <a:lnTo>
                    <a:pt x="12529" y="14532"/>
                  </a:lnTo>
                  <a:lnTo>
                    <a:pt x="12895" y="14214"/>
                  </a:lnTo>
                  <a:lnTo>
                    <a:pt x="13237" y="13848"/>
                  </a:lnTo>
                  <a:lnTo>
                    <a:pt x="13555" y="13457"/>
                  </a:lnTo>
                  <a:lnTo>
                    <a:pt x="13872" y="13066"/>
                  </a:lnTo>
                  <a:lnTo>
                    <a:pt x="14141" y="12651"/>
                  </a:lnTo>
                  <a:lnTo>
                    <a:pt x="14385" y="12212"/>
                  </a:lnTo>
                  <a:lnTo>
                    <a:pt x="14605" y="11748"/>
                  </a:lnTo>
                  <a:lnTo>
                    <a:pt x="14800" y="11283"/>
                  </a:lnTo>
                  <a:lnTo>
                    <a:pt x="14947" y="10795"/>
                  </a:lnTo>
                  <a:lnTo>
                    <a:pt x="15069" y="10282"/>
                  </a:lnTo>
                  <a:lnTo>
                    <a:pt x="15167" y="9769"/>
                  </a:lnTo>
                  <a:lnTo>
                    <a:pt x="15216" y="9256"/>
                  </a:lnTo>
                  <a:lnTo>
                    <a:pt x="15240" y="8719"/>
                  </a:lnTo>
                  <a:lnTo>
                    <a:pt x="15216" y="8182"/>
                  </a:lnTo>
                  <a:lnTo>
                    <a:pt x="15167" y="7669"/>
                  </a:lnTo>
                  <a:lnTo>
                    <a:pt x="15069" y="7180"/>
                  </a:lnTo>
                  <a:lnTo>
                    <a:pt x="14947" y="6692"/>
                  </a:lnTo>
                  <a:lnTo>
                    <a:pt x="14776" y="6252"/>
                  </a:lnTo>
                  <a:lnTo>
                    <a:pt x="14605" y="5813"/>
                  </a:lnTo>
                  <a:lnTo>
                    <a:pt x="14385" y="5398"/>
                  </a:lnTo>
                  <a:lnTo>
                    <a:pt x="14141" y="5007"/>
                  </a:lnTo>
                  <a:lnTo>
                    <a:pt x="13848" y="4616"/>
                  </a:lnTo>
                  <a:lnTo>
                    <a:pt x="13555" y="4274"/>
                  </a:lnTo>
                  <a:lnTo>
                    <a:pt x="13213" y="3957"/>
                  </a:lnTo>
                  <a:lnTo>
                    <a:pt x="12871" y="3639"/>
                  </a:lnTo>
                  <a:lnTo>
                    <a:pt x="12505" y="3370"/>
                  </a:lnTo>
                  <a:lnTo>
                    <a:pt x="12089" y="3102"/>
                  </a:lnTo>
                  <a:lnTo>
                    <a:pt x="11674" y="2858"/>
                  </a:lnTo>
                  <a:lnTo>
                    <a:pt x="11259" y="2662"/>
                  </a:lnTo>
                  <a:lnTo>
                    <a:pt x="11064" y="2589"/>
                  </a:lnTo>
                  <a:lnTo>
                    <a:pt x="10893" y="2540"/>
                  </a:lnTo>
                  <a:lnTo>
                    <a:pt x="10697" y="2516"/>
                  </a:lnTo>
                  <a:lnTo>
                    <a:pt x="10526" y="2491"/>
                  </a:lnTo>
                  <a:lnTo>
                    <a:pt x="10111" y="2491"/>
                  </a:lnTo>
                  <a:lnTo>
                    <a:pt x="9696" y="2516"/>
                  </a:lnTo>
                  <a:lnTo>
                    <a:pt x="8841" y="2613"/>
                  </a:lnTo>
                  <a:lnTo>
                    <a:pt x="8426" y="2662"/>
                  </a:lnTo>
                  <a:lnTo>
                    <a:pt x="7986" y="2687"/>
                  </a:lnTo>
                  <a:lnTo>
                    <a:pt x="6374"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49" name="Google Shape;949;p47"/>
          <p:cNvGrpSpPr/>
          <p:nvPr/>
        </p:nvGrpSpPr>
        <p:grpSpPr>
          <a:xfrm>
            <a:off x="4251594" y="4289073"/>
            <a:ext cx="451252" cy="432860"/>
            <a:chOff x="5241175" y="4959100"/>
            <a:chExt cx="539775" cy="517775"/>
          </a:xfrm>
          <a:solidFill>
            <a:schemeClr val="tx1"/>
          </a:solidFill>
        </p:grpSpPr>
        <p:sp>
          <p:nvSpPr>
            <p:cNvPr id="950" name="Google Shape;950;p47"/>
            <p:cNvSpPr/>
            <p:nvPr/>
          </p:nvSpPr>
          <p:spPr>
            <a:xfrm>
              <a:off x="5575150" y="4959100"/>
              <a:ext cx="161225" cy="178300"/>
            </a:xfrm>
            <a:custGeom>
              <a:avLst/>
              <a:gdLst/>
              <a:ahLst/>
              <a:cxnLst/>
              <a:rect l="l" t="t" r="r" b="b"/>
              <a:pathLst>
                <a:path w="6449" h="7132" extrusionOk="0">
                  <a:moveTo>
                    <a:pt x="4641" y="0"/>
                  </a:moveTo>
                  <a:lnTo>
                    <a:pt x="4470" y="25"/>
                  </a:lnTo>
                  <a:lnTo>
                    <a:pt x="4299" y="49"/>
                  </a:lnTo>
                  <a:lnTo>
                    <a:pt x="4128" y="98"/>
                  </a:lnTo>
                  <a:lnTo>
                    <a:pt x="3957" y="147"/>
                  </a:lnTo>
                  <a:lnTo>
                    <a:pt x="3786" y="220"/>
                  </a:lnTo>
                  <a:lnTo>
                    <a:pt x="3640" y="318"/>
                  </a:lnTo>
                  <a:lnTo>
                    <a:pt x="3517" y="415"/>
                  </a:lnTo>
                  <a:lnTo>
                    <a:pt x="3395" y="538"/>
                  </a:lnTo>
                  <a:lnTo>
                    <a:pt x="3273" y="660"/>
                  </a:lnTo>
                  <a:lnTo>
                    <a:pt x="3175" y="806"/>
                  </a:lnTo>
                  <a:lnTo>
                    <a:pt x="3078" y="953"/>
                  </a:lnTo>
                  <a:lnTo>
                    <a:pt x="3005" y="1099"/>
                  </a:lnTo>
                  <a:lnTo>
                    <a:pt x="2931" y="1270"/>
                  </a:lnTo>
                  <a:lnTo>
                    <a:pt x="2907" y="1441"/>
                  </a:lnTo>
                  <a:lnTo>
                    <a:pt x="2882" y="1612"/>
                  </a:lnTo>
                  <a:lnTo>
                    <a:pt x="2858" y="1808"/>
                  </a:lnTo>
                  <a:lnTo>
                    <a:pt x="2882" y="2076"/>
                  </a:lnTo>
                  <a:lnTo>
                    <a:pt x="2956" y="2345"/>
                  </a:lnTo>
                  <a:lnTo>
                    <a:pt x="3053" y="2589"/>
                  </a:lnTo>
                  <a:lnTo>
                    <a:pt x="3175" y="2809"/>
                  </a:lnTo>
                  <a:lnTo>
                    <a:pt x="0" y="6546"/>
                  </a:lnTo>
                  <a:lnTo>
                    <a:pt x="367" y="6814"/>
                  </a:lnTo>
                  <a:lnTo>
                    <a:pt x="709" y="7132"/>
                  </a:lnTo>
                  <a:lnTo>
                    <a:pt x="3884" y="3419"/>
                  </a:lnTo>
                  <a:lnTo>
                    <a:pt x="4055" y="3493"/>
                  </a:lnTo>
                  <a:lnTo>
                    <a:pt x="4250" y="3542"/>
                  </a:lnTo>
                  <a:lnTo>
                    <a:pt x="4445" y="3566"/>
                  </a:lnTo>
                  <a:lnTo>
                    <a:pt x="4641" y="3590"/>
                  </a:lnTo>
                  <a:lnTo>
                    <a:pt x="4836" y="3566"/>
                  </a:lnTo>
                  <a:lnTo>
                    <a:pt x="5007" y="3542"/>
                  </a:lnTo>
                  <a:lnTo>
                    <a:pt x="5178" y="3517"/>
                  </a:lnTo>
                  <a:lnTo>
                    <a:pt x="5349" y="3444"/>
                  </a:lnTo>
                  <a:lnTo>
                    <a:pt x="5496" y="3371"/>
                  </a:lnTo>
                  <a:lnTo>
                    <a:pt x="5642" y="3273"/>
                  </a:lnTo>
                  <a:lnTo>
                    <a:pt x="5789" y="3175"/>
                  </a:lnTo>
                  <a:lnTo>
                    <a:pt x="5911" y="3053"/>
                  </a:lnTo>
                  <a:lnTo>
                    <a:pt x="6033" y="2931"/>
                  </a:lnTo>
                  <a:lnTo>
                    <a:pt x="6131" y="2809"/>
                  </a:lnTo>
                  <a:lnTo>
                    <a:pt x="6228" y="2638"/>
                  </a:lnTo>
                  <a:lnTo>
                    <a:pt x="6302" y="2491"/>
                  </a:lnTo>
                  <a:lnTo>
                    <a:pt x="6350" y="2320"/>
                  </a:lnTo>
                  <a:lnTo>
                    <a:pt x="6399" y="2149"/>
                  </a:lnTo>
                  <a:lnTo>
                    <a:pt x="6424" y="1979"/>
                  </a:lnTo>
                  <a:lnTo>
                    <a:pt x="6448" y="1808"/>
                  </a:lnTo>
                  <a:lnTo>
                    <a:pt x="6424" y="1612"/>
                  </a:lnTo>
                  <a:lnTo>
                    <a:pt x="6399" y="1441"/>
                  </a:lnTo>
                  <a:lnTo>
                    <a:pt x="6350" y="1270"/>
                  </a:lnTo>
                  <a:lnTo>
                    <a:pt x="6302" y="1099"/>
                  </a:lnTo>
                  <a:lnTo>
                    <a:pt x="6228" y="953"/>
                  </a:lnTo>
                  <a:lnTo>
                    <a:pt x="6131" y="806"/>
                  </a:lnTo>
                  <a:lnTo>
                    <a:pt x="6033" y="660"/>
                  </a:lnTo>
                  <a:lnTo>
                    <a:pt x="5911" y="538"/>
                  </a:lnTo>
                  <a:lnTo>
                    <a:pt x="5789" y="415"/>
                  </a:lnTo>
                  <a:lnTo>
                    <a:pt x="5642" y="318"/>
                  </a:lnTo>
                  <a:lnTo>
                    <a:pt x="5496" y="220"/>
                  </a:lnTo>
                  <a:lnTo>
                    <a:pt x="5349" y="147"/>
                  </a:lnTo>
                  <a:lnTo>
                    <a:pt x="5178" y="98"/>
                  </a:lnTo>
                  <a:lnTo>
                    <a:pt x="5007" y="49"/>
                  </a:lnTo>
                  <a:lnTo>
                    <a:pt x="4836" y="25"/>
                  </a:lnTo>
                  <a:lnTo>
                    <a:pt x="464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1" name="Google Shape;951;p47"/>
            <p:cNvSpPr/>
            <p:nvPr/>
          </p:nvSpPr>
          <p:spPr>
            <a:xfrm>
              <a:off x="5330925" y="4985350"/>
              <a:ext cx="128250" cy="148400"/>
            </a:xfrm>
            <a:custGeom>
              <a:avLst/>
              <a:gdLst/>
              <a:ahLst/>
              <a:cxnLst/>
              <a:rect l="l" t="t" r="r" b="b"/>
              <a:pathLst>
                <a:path w="5130" h="5936" extrusionOk="0">
                  <a:moveTo>
                    <a:pt x="1563" y="0"/>
                  </a:moveTo>
                  <a:lnTo>
                    <a:pt x="1392" y="25"/>
                  </a:lnTo>
                  <a:lnTo>
                    <a:pt x="1221" y="74"/>
                  </a:lnTo>
                  <a:lnTo>
                    <a:pt x="1075" y="147"/>
                  </a:lnTo>
                  <a:lnTo>
                    <a:pt x="904" y="220"/>
                  </a:lnTo>
                  <a:lnTo>
                    <a:pt x="757" y="318"/>
                  </a:lnTo>
                  <a:lnTo>
                    <a:pt x="635" y="416"/>
                  </a:lnTo>
                  <a:lnTo>
                    <a:pt x="513" y="538"/>
                  </a:lnTo>
                  <a:lnTo>
                    <a:pt x="391" y="660"/>
                  </a:lnTo>
                  <a:lnTo>
                    <a:pt x="293" y="806"/>
                  </a:lnTo>
                  <a:lnTo>
                    <a:pt x="196" y="953"/>
                  </a:lnTo>
                  <a:lnTo>
                    <a:pt x="122" y="1099"/>
                  </a:lnTo>
                  <a:lnTo>
                    <a:pt x="74" y="1270"/>
                  </a:lnTo>
                  <a:lnTo>
                    <a:pt x="25" y="1466"/>
                  </a:lnTo>
                  <a:lnTo>
                    <a:pt x="0" y="1637"/>
                  </a:lnTo>
                  <a:lnTo>
                    <a:pt x="0" y="1808"/>
                  </a:lnTo>
                  <a:lnTo>
                    <a:pt x="0" y="2003"/>
                  </a:lnTo>
                  <a:lnTo>
                    <a:pt x="25" y="2174"/>
                  </a:lnTo>
                  <a:lnTo>
                    <a:pt x="74" y="2345"/>
                  </a:lnTo>
                  <a:lnTo>
                    <a:pt x="147" y="2492"/>
                  </a:lnTo>
                  <a:lnTo>
                    <a:pt x="220" y="2663"/>
                  </a:lnTo>
                  <a:lnTo>
                    <a:pt x="318" y="2785"/>
                  </a:lnTo>
                  <a:lnTo>
                    <a:pt x="415" y="2931"/>
                  </a:lnTo>
                  <a:lnTo>
                    <a:pt x="538" y="3053"/>
                  </a:lnTo>
                  <a:lnTo>
                    <a:pt x="660" y="3175"/>
                  </a:lnTo>
                  <a:lnTo>
                    <a:pt x="806" y="3273"/>
                  </a:lnTo>
                  <a:lnTo>
                    <a:pt x="953" y="3371"/>
                  </a:lnTo>
                  <a:lnTo>
                    <a:pt x="1099" y="3444"/>
                  </a:lnTo>
                  <a:lnTo>
                    <a:pt x="1270" y="3493"/>
                  </a:lnTo>
                  <a:lnTo>
                    <a:pt x="1466" y="3542"/>
                  </a:lnTo>
                  <a:lnTo>
                    <a:pt x="1710" y="3566"/>
                  </a:lnTo>
                  <a:lnTo>
                    <a:pt x="1979" y="3566"/>
                  </a:lnTo>
                  <a:lnTo>
                    <a:pt x="2223" y="3517"/>
                  </a:lnTo>
                  <a:lnTo>
                    <a:pt x="2467" y="3444"/>
                  </a:lnTo>
                  <a:lnTo>
                    <a:pt x="4396" y="5935"/>
                  </a:lnTo>
                  <a:lnTo>
                    <a:pt x="4738" y="5642"/>
                  </a:lnTo>
                  <a:lnTo>
                    <a:pt x="5129" y="5374"/>
                  </a:lnTo>
                  <a:lnTo>
                    <a:pt x="3200" y="2858"/>
                  </a:lnTo>
                  <a:lnTo>
                    <a:pt x="3322" y="2687"/>
                  </a:lnTo>
                  <a:lnTo>
                    <a:pt x="3419" y="2516"/>
                  </a:lnTo>
                  <a:lnTo>
                    <a:pt x="3493" y="2321"/>
                  </a:lnTo>
                  <a:lnTo>
                    <a:pt x="3542" y="2101"/>
                  </a:lnTo>
                  <a:lnTo>
                    <a:pt x="3566" y="1930"/>
                  </a:lnTo>
                  <a:lnTo>
                    <a:pt x="3566" y="1734"/>
                  </a:lnTo>
                  <a:lnTo>
                    <a:pt x="3566" y="1564"/>
                  </a:lnTo>
                  <a:lnTo>
                    <a:pt x="3517" y="1393"/>
                  </a:lnTo>
                  <a:lnTo>
                    <a:pt x="3468" y="1222"/>
                  </a:lnTo>
                  <a:lnTo>
                    <a:pt x="3419" y="1075"/>
                  </a:lnTo>
                  <a:lnTo>
                    <a:pt x="3346" y="904"/>
                  </a:lnTo>
                  <a:lnTo>
                    <a:pt x="3249" y="758"/>
                  </a:lnTo>
                  <a:lnTo>
                    <a:pt x="3151" y="635"/>
                  </a:lnTo>
                  <a:lnTo>
                    <a:pt x="3029" y="513"/>
                  </a:lnTo>
                  <a:lnTo>
                    <a:pt x="2907" y="391"/>
                  </a:lnTo>
                  <a:lnTo>
                    <a:pt x="2760" y="294"/>
                  </a:lnTo>
                  <a:lnTo>
                    <a:pt x="2614" y="196"/>
                  </a:lnTo>
                  <a:lnTo>
                    <a:pt x="2443" y="123"/>
                  </a:lnTo>
                  <a:lnTo>
                    <a:pt x="2272" y="74"/>
                  </a:lnTo>
                  <a:lnTo>
                    <a:pt x="2101" y="25"/>
                  </a:lnTo>
                  <a:lnTo>
                    <a:pt x="193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2" name="Google Shape;952;p47"/>
            <p:cNvSpPr/>
            <p:nvPr/>
          </p:nvSpPr>
          <p:spPr>
            <a:xfrm>
              <a:off x="5241175" y="5241175"/>
              <a:ext cx="180125" cy="109325"/>
            </a:xfrm>
            <a:custGeom>
              <a:avLst/>
              <a:gdLst/>
              <a:ahLst/>
              <a:cxnLst/>
              <a:rect l="l" t="t" r="r" b="b"/>
              <a:pathLst>
                <a:path w="7205" h="4373" extrusionOk="0">
                  <a:moveTo>
                    <a:pt x="6839" y="1"/>
                  </a:moveTo>
                  <a:lnTo>
                    <a:pt x="3224" y="1491"/>
                  </a:lnTo>
                  <a:lnTo>
                    <a:pt x="3102" y="1368"/>
                  </a:lnTo>
                  <a:lnTo>
                    <a:pt x="2980" y="1246"/>
                  </a:lnTo>
                  <a:lnTo>
                    <a:pt x="2858" y="1124"/>
                  </a:lnTo>
                  <a:lnTo>
                    <a:pt x="2687" y="1026"/>
                  </a:lnTo>
                  <a:lnTo>
                    <a:pt x="2540" y="953"/>
                  </a:lnTo>
                  <a:lnTo>
                    <a:pt x="2369" y="880"/>
                  </a:lnTo>
                  <a:lnTo>
                    <a:pt x="2198" y="831"/>
                  </a:lnTo>
                  <a:lnTo>
                    <a:pt x="2027" y="807"/>
                  </a:lnTo>
                  <a:lnTo>
                    <a:pt x="1856" y="782"/>
                  </a:lnTo>
                  <a:lnTo>
                    <a:pt x="1685" y="807"/>
                  </a:lnTo>
                  <a:lnTo>
                    <a:pt x="1514" y="807"/>
                  </a:lnTo>
                  <a:lnTo>
                    <a:pt x="1343" y="856"/>
                  </a:lnTo>
                  <a:lnTo>
                    <a:pt x="1172" y="904"/>
                  </a:lnTo>
                  <a:lnTo>
                    <a:pt x="1026" y="978"/>
                  </a:lnTo>
                  <a:lnTo>
                    <a:pt x="879" y="1051"/>
                  </a:lnTo>
                  <a:lnTo>
                    <a:pt x="733" y="1149"/>
                  </a:lnTo>
                  <a:lnTo>
                    <a:pt x="586" y="1271"/>
                  </a:lnTo>
                  <a:lnTo>
                    <a:pt x="464" y="1393"/>
                  </a:lnTo>
                  <a:lnTo>
                    <a:pt x="342" y="1515"/>
                  </a:lnTo>
                  <a:lnTo>
                    <a:pt x="244" y="1686"/>
                  </a:lnTo>
                  <a:lnTo>
                    <a:pt x="171" y="1832"/>
                  </a:lnTo>
                  <a:lnTo>
                    <a:pt x="98" y="2003"/>
                  </a:lnTo>
                  <a:lnTo>
                    <a:pt x="49" y="2174"/>
                  </a:lnTo>
                  <a:lnTo>
                    <a:pt x="25" y="2345"/>
                  </a:lnTo>
                  <a:lnTo>
                    <a:pt x="0" y="2516"/>
                  </a:lnTo>
                  <a:lnTo>
                    <a:pt x="0" y="2687"/>
                  </a:lnTo>
                  <a:lnTo>
                    <a:pt x="25" y="2858"/>
                  </a:lnTo>
                  <a:lnTo>
                    <a:pt x="73" y="3029"/>
                  </a:lnTo>
                  <a:lnTo>
                    <a:pt x="122" y="3200"/>
                  </a:lnTo>
                  <a:lnTo>
                    <a:pt x="195" y="3347"/>
                  </a:lnTo>
                  <a:lnTo>
                    <a:pt x="269" y="3518"/>
                  </a:lnTo>
                  <a:lnTo>
                    <a:pt x="366" y="3640"/>
                  </a:lnTo>
                  <a:lnTo>
                    <a:pt x="464" y="3786"/>
                  </a:lnTo>
                  <a:lnTo>
                    <a:pt x="611" y="3908"/>
                  </a:lnTo>
                  <a:lnTo>
                    <a:pt x="733" y="4031"/>
                  </a:lnTo>
                  <a:lnTo>
                    <a:pt x="904" y="4128"/>
                  </a:lnTo>
                  <a:lnTo>
                    <a:pt x="1050" y="4201"/>
                  </a:lnTo>
                  <a:lnTo>
                    <a:pt x="1221" y="4275"/>
                  </a:lnTo>
                  <a:lnTo>
                    <a:pt x="1392" y="4324"/>
                  </a:lnTo>
                  <a:lnTo>
                    <a:pt x="1563" y="4348"/>
                  </a:lnTo>
                  <a:lnTo>
                    <a:pt x="1734" y="4372"/>
                  </a:lnTo>
                  <a:lnTo>
                    <a:pt x="1905" y="4372"/>
                  </a:lnTo>
                  <a:lnTo>
                    <a:pt x="2076" y="4348"/>
                  </a:lnTo>
                  <a:lnTo>
                    <a:pt x="2247" y="4299"/>
                  </a:lnTo>
                  <a:lnTo>
                    <a:pt x="2418" y="4250"/>
                  </a:lnTo>
                  <a:lnTo>
                    <a:pt x="2565" y="4201"/>
                  </a:lnTo>
                  <a:lnTo>
                    <a:pt x="2711" y="4104"/>
                  </a:lnTo>
                  <a:lnTo>
                    <a:pt x="2858" y="4006"/>
                  </a:lnTo>
                  <a:lnTo>
                    <a:pt x="3004" y="3908"/>
                  </a:lnTo>
                  <a:lnTo>
                    <a:pt x="3126" y="3786"/>
                  </a:lnTo>
                  <a:lnTo>
                    <a:pt x="3248" y="3640"/>
                  </a:lnTo>
                  <a:lnTo>
                    <a:pt x="3346" y="3493"/>
                  </a:lnTo>
                  <a:lnTo>
                    <a:pt x="3468" y="3200"/>
                  </a:lnTo>
                  <a:lnTo>
                    <a:pt x="3541" y="2931"/>
                  </a:lnTo>
                  <a:lnTo>
                    <a:pt x="3590" y="2638"/>
                  </a:lnTo>
                  <a:lnTo>
                    <a:pt x="3566" y="2345"/>
                  </a:lnTo>
                  <a:lnTo>
                    <a:pt x="7205" y="856"/>
                  </a:lnTo>
                  <a:lnTo>
                    <a:pt x="6985" y="440"/>
                  </a:lnTo>
                  <a:lnTo>
                    <a:pt x="6839"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3" name="Google Shape;953;p47"/>
            <p:cNvSpPr/>
            <p:nvPr/>
          </p:nvSpPr>
          <p:spPr>
            <a:xfrm>
              <a:off x="5461575" y="5316900"/>
              <a:ext cx="89175" cy="159975"/>
            </a:xfrm>
            <a:custGeom>
              <a:avLst/>
              <a:gdLst/>
              <a:ahLst/>
              <a:cxnLst/>
              <a:rect l="l" t="t" r="r" b="b"/>
              <a:pathLst>
                <a:path w="3567" h="6399" extrusionOk="0">
                  <a:moveTo>
                    <a:pt x="1491" y="0"/>
                  </a:moveTo>
                  <a:lnTo>
                    <a:pt x="1393" y="2858"/>
                  </a:lnTo>
                  <a:lnTo>
                    <a:pt x="1198" y="2907"/>
                  </a:lnTo>
                  <a:lnTo>
                    <a:pt x="1002" y="3004"/>
                  </a:lnTo>
                  <a:lnTo>
                    <a:pt x="807" y="3102"/>
                  </a:lnTo>
                  <a:lnTo>
                    <a:pt x="636" y="3224"/>
                  </a:lnTo>
                  <a:lnTo>
                    <a:pt x="489" y="3346"/>
                  </a:lnTo>
                  <a:lnTo>
                    <a:pt x="392" y="3493"/>
                  </a:lnTo>
                  <a:lnTo>
                    <a:pt x="269" y="3639"/>
                  </a:lnTo>
                  <a:lnTo>
                    <a:pt x="196" y="3786"/>
                  </a:lnTo>
                  <a:lnTo>
                    <a:pt x="123" y="3932"/>
                  </a:lnTo>
                  <a:lnTo>
                    <a:pt x="74" y="4103"/>
                  </a:lnTo>
                  <a:lnTo>
                    <a:pt x="25" y="4274"/>
                  </a:lnTo>
                  <a:lnTo>
                    <a:pt x="1" y="4445"/>
                  </a:lnTo>
                  <a:lnTo>
                    <a:pt x="1" y="4616"/>
                  </a:lnTo>
                  <a:lnTo>
                    <a:pt x="1" y="4787"/>
                  </a:lnTo>
                  <a:lnTo>
                    <a:pt x="25" y="4958"/>
                  </a:lnTo>
                  <a:lnTo>
                    <a:pt x="74" y="5129"/>
                  </a:lnTo>
                  <a:lnTo>
                    <a:pt x="123" y="5276"/>
                  </a:lnTo>
                  <a:lnTo>
                    <a:pt x="196" y="5447"/>
                  </a:lnTo>
                  <a:lnTo>
                    <a:pt x="294" y="5593"/>
                  </a:lnTo>
                  <a:lnTo>
                    <a:pt x="416" y="5740"/>
                  </a:lnTo>
                  <a:lnTo>
                    <a:pt x="538" y="5886"/>
                  </a:lnTo>
                  <a:lnTo>
                    <a:pt x="660" y="6008"/>
                  </a:lnTo>
                  <a:lnTo>
                    <a:pt x="807" y="6106"/>
                  </a:lnTo>
                  <a:lnTo>
                    <a:pt x="953" y="6179"/>
                  </a:lnTo>
                  <a:lnTo>
                    <a:pt x="1124" y="6252"/>
                  </a:lnTo>
                  <a:lnTo>
                    <a:pt x="1271" y="6326"/>
                  </a:lnTo>
                  <a:lnTo>
                    <a:pt x="1442" y="6350"/>
                  </a:lnTo>
                  <a:lnTo>
                    <a:pt x="1613" y="6375"/>
                  </a:lnTo>
                  <a:lnTo>
                    <a:pt x="1784" y="6399"/>
                  </a:lnTo>
                  <a:lnTo>
                    <a:pt x="1955" y="6375"/>
                  </a:lnTo>
                  <a:lnTo>
                    <a:pt x="2126" y="6350"/>
                  </a:lnTo>
                  <a:lnTo>
                    <a:pt x="2297" y="6301"/>
                  </a:lnTo>
                  <a:lnTo>
                    <a:pt x="2468" y="6252"/>
                  </a:lnTo>
                  <a:lnTo>
                    <a:pt x="2614" y="6179"/>
                  </a:lnTo>
                  <a:lnTo>
                    <a:pt x="2785" y="6082"/>
                  </a:lnTo>
                  <a:lnTo>
                    <a:pt x="2932" y="5984"/>
                  </a:lnTo>
                  <a:lnTo>
                    <a:pt x="3054" y="5862"/>
                  </a:lnTo>
                  <a:lnTo>
                    <a:pt x="3176" y="5715"/>
                  </a:lnTo>
                  <a:lnTo>
                    <a:pt x="3273" y="5569"/>
                  </a:lnTo>
                  <a:lnTo>
                    <a:pt x="3371" y="5422"/>
                  </a:lnTo>
                  <a:lnTo>
                    <a:pt x="3444" y="5276"/>
                  </a:lnTo>
                  <a:lnTo>
                    <a:pt x="3493" y="5105"/>
                  </a:lnTo>
                  <a:lnTo>
                    <a:pt x="3542" y="4934"/>
                  </a:lnTo>
                  <a:lnTo>
                    <a:pt x="3567" y="4763"/>
                  </a:lnTo>
                  <a:lnTo>
                    <a:pt x="3567" y="4592"/>
                  </a:lnTo>
                  <a:lnTo>
                    <a:pt x="3567" y="4421"/>
                  </a:lnTo>
                  <a:lnTo>
                    <a:pt x="3542" y="4250"/>
                  </a:lnTo>
                  <a:lnTo>
                    <a:pt x="3493" y="4079"/>
                  </a:lnTo>
                  <a:lnTo>
                    <a:pt x="3420" y="3908"/>
                  </a:lnTo>
                  <a:lnTo>
                    <a:pt x="3347" y="3761"/>
                  </a:lnTo>
                  <a:lnTo>
                    <a:pt x="3273" y="3615"/>
                  </a:lnTo>
                  <a:lnTo>
                    <a:pt x="3151" y="3468"/>
                  </a:lnTo>
                  <a:lnTo>
                    <a:pt x="2980" y="3273"/>
                  </a:lnTo>
                  <a:lnTo>
                    <a:pt x="2761" y="3102"/>
                  </a:lnTo>
                  <a:lnTo>
                    <a:pt x="2541" y="2980"/>
                  </a:lnTo>
                  <a:lnTo>
                    <a:pt x="2321" y="2907"/>
                  </a:lnTo>
                  <a:lnTo>
                    <a:pt x="2419" y="25"/>
                  </a:lnTo>
                  <a:lnTo>
                    <a:pt x="2419" y="25"/>
                  </a:lnTo>
                  <a:lnTo>
                    <a:pt x="2126" y="49"/>
                  </a:lnTo>
                  <a:lnTo>
                    <a:pt x="1808" y="25"/>
                  </a:lnTo>
                  <a:lnTo>
                    <a:pt x="149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4" name="Google Shape;954;p47"/>
            <p:cNvSpPr/>
            <p:nvPr/>
          </p:nvSpPr>
          <p:spPr>
            <a:xfrm>
              <a:off x="5619100" y="5194175"/>
              <a:ext cx="161850" cy="89775"/>
            </a:xfrm>
            <a:custGeom>
              <a:avLst/>
              <a:gdLst/>
              <a:ahLst/>
              <a:cxnLst/>
              <a:rect l="l" t="t" r="r" b="b"/>
              <a:pathLst>
                <a:path w="6474" h="3591" extrusionOk="0">
                  <a:moveTo>
                    <a:pt x="4592" y="0"/>
                  </a:moveTo>
                  <a:lnTo>
                    <a:pt x="4422" y="25"/>
                  </a:lnTo>
                  <a:lnTo>
                    <a:pt x="4251" y="73"/>
                  </a:lnTo>
                  <a:lnTo>
                    <a:pt x="4080" y="122"/>
                  </a:lnTo>
                  <a:lnTo>
                    <a:pt x="3884" y="196"/>
                  </a:lnTo>
                  <a:lnTo>
                    <a:pt x="3713" y="293"/>
                  </a:lnTo>
                  <a:lnTo>
                    <a:pt x="3567" y="391"/>
                  </a:lnTo>
                  <a:lnTo>
                    <a:pt x="3420" y="513"/>
                  </a:lnTo>
                  <a:lnTo>
                    <a:pt x="3298" y="660"/>
                  </a:lnTo>
                  <a:lnTo>
                    <a:pt x="3200" y="806"/>
                  </a:lnTo>
                  <a:lnTo>
                    <a:pt x="3103" y="953"/>
                  </a:lnTo>
                  <a:lnTo>
                    <a:pt x="3029" y="1124"/>
                  </a:lnTo>
                  <a:lnTo>
                    <a:pt x="99" y="757"/>
                  </a:lnTo>
                  <a:lnTo>
                    <a:pt x="74" y="1221"/>
                  </a:lnTo>
                  <a:lnTo>
                    <a:pt x="1" y="1661"/>
                  </a:lnTo>
                  <a:lnTo>
                    <a:pt x="2907" y="2027"/>
                  </a:lnTo>
                  <a:lnTo>
                    <a:pt x="2932" y="2223"/>
                  </a:lnTo>
                  <a:lnTo>
                    <a:pt x="3005" y="2418"/>
                  </a:lnTo>
                  <a:lnTo>
                    <a:pt x="3078" y="2565"/>
                  </a:lnTo>
                  <a:lnTo>
                    <a:pt x="3152" y="2736"/>
                  </a:lnTo>
                  <a:lnTo>
                    <a:pt x="3249" y="2882"/>
                  </a:lnTo>
                  <a:lnTo>
                    <a:pt x="3371" y="3004"/>
                  </a:lnTo>
                  <a:lnTo>
                    <a:pt x="3493" y="3126"/>
                  </a:lnTo>
                  <a:lnTo>
                    <a:pt x="3616" y="3248"/>
                  </a:lnTo>
                  <a:lnTo>
                    <a:pt x="3762" y="3346"/>
                  </a:lnTo>
                  <a:lnTo>
                    <a:pt x="3909" y="3419"/>
                  </a:lnTo>
                  <a:lnTo>
                    <a:pt x="4080" y="3493"/>
                  </a:lnTo>
                  <a:lnTo>
                    <a:pt x="4251" y="3541"/>
                  </a:lnTo>
                  <a:lnTo>
                    <a:pt x="4422" y="3566"/>
                  </a:lnTo>
                  <a:lnTo>
                    <a:pt x="4592" y="3590"/>
                  </a:lnTo>
                  <a:lnTo>
                    <a:pt x="4763" y="3590"/>
                  </a:lnTo>
                  <a:lnTo>
                    <a:pt x="4934" y="3566"/>
                  </a:lnTo>
                  <a:lnTo>
                    <a:pt x="5105" y="3541"/>
                  </a:lnTo>
                  <a:lnTo>
                    <a:pt x="5276" y="3468"/>
                  </a:lnTo>
                  <a:lnTo>
                    <a:pt x="5447" y="3419"/>
                  </a:lnTo>
                  <a:lnTo>
                    <a:pt x="5618" y="3322"/>
                  </a:lnTo>
                  <a:lnTo>
                    <a:pt x="5765" y="3224"/>
                  </a:lnTo>
                  <a:lnTo>
                    <a:pt x="5887" y="3102"/>
                  </a:lnTo>
                  <a:lnTo>
                    <a:pt x="6009" y="2980"/>
                  </a:lnTo>
                  <a:lnTo>
                    <a:pt x="6131" y="2858"/>
                  </a:lnTo>
                  <a:lnTo>
                    <a:pt x="6204" y="2711"/>
                  </a:lnTo>
                  <a:lnTo>
                    <a:pt x="6302" y="2565"/>
                  </a:lnTo>
                  <a:lnTo>
                    <a:pt x="6351" y="2394"/>
                  </a:lnTo>
                  <a:lnTo>
                    <a:pt x="6400" y="2223"/>
                  </a:lnTo>
                  <a:lnTo>
                    <a:pt x="6449" y="2076"/>
                  </a:lnTo>
                  <a:lnTo>
                    <a:pt x="6473" y="1881"/>
                  </a:lnTo>
                  <a:lnTo>
                    <a:pt x="6473" y="1710"/>
                  </a:lnTo>
                  <a:lnTo>
                    <a:pt x="6449" y="1539"/>
                  </a:lnTo>
                  <a:lnTo>
                    <a:pt x="6424" y="1368"/>
                  </a:lnTo>
                  <a:lnTo>
                    <a:pt x="6351" y="1197"/>
                  </a:lnTo>
                  <a:lnTo>
                    <a:pt x="6278" y="1026"/>
                  </a:lnTo>
                  <a:lnTo>
                    <a:pt x="6204" y="855"/>
                  </a:lnTo>
                  <a:lnTo>
                    <a:pt x="6107" y="708"/>
                  </a:lnTo>
                  <a:lnTo>
                    <a:pt x="5985" y="586"/>
                  </a:lnTo>
                  <a:lnTo>
                    <a:pt x="5862" y="464"/>
                  </a:lnTo>
                  <a:lnTo>
                    <a:pt x="5740" y="342"/>
                  </a:lnTo>
                  <a:lnTo>
                    <a:pt x="5594" y="269"/>
                  </a:lnTo>
                  <a:lnTo>
                    <a:pt x="5447" y="171"/>
                  </a:lnTo>
                  <a:lnTo>
                    <a:pt x="5276" y="122"/>
                  </a:lnTo>
                  <a:lnTo>
                    <a:pt x="5105" y="73"/>
                  </a:lnTo>
                  <a:lnTo>
                    <a:pt x="4934" y="25"/>
                  </a:lnTo>
                  <a:lnTo>
                    <a:pt x="4763" y="25"/>
                  </a:lnTo>
                  <a:lnTo>
                    <a:pt x="4592"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5" name="Google Shape;955;p47"/>
            <p:cNvSpPr/>
            <p:nvPr/>
          </p:nvSpPr>
          <p:spPr>
            <a:xfrm>
              <a:off x="5420075" y="5116000"/>
              <a:ext cx="189300" cy="189925"/>
            </a:xfrm>
            <a:custGeom>
              <a:avLst/>
              <a:gdLst/>
              <a:ahLst/>
              <a:cxnLst/>
              <a:rect l="l" t="t" r="r" b="b"/>
              <a:pathLst>
                <a:path w="7572" h="7597" extrusionOk="0">
                  <a:moveTo>
                    <a:pt x="3786" y="1"/>
                  </a:moveTo>
                  <a:lnTo>
                    <a:pt x="3395" y="25"/>
                  </a:lnTo>
                  <a:lnTo>
                    <a:pt x="3028" y="74"/>
                  </a:lnTo>
                  <a:lnTo>
                    <a:pt x="2662" y="172"/>
                  </a:lnTo>
                  <a:lnTo>
                    <a:pt x="2320" y="294"/>
                  </a:lnTo>
                  <a:lnTo>
                    <a:pt x="1978" y="465"/>
                  </a:lnTo>
                  <a:lnTo>
                    <a:pt x="1661" y="660"/>
                  </a:lnTo>
                  <a:lnTo>
                    <a:pt x="1392" y="880"/>
                  </a:lnTo>
                  <a:lnTo>
                    <a:pt x="1123" y="1124"/>
                  </a:lnTo>
                  <a:lnTo>
                    <a:pt x="879" y="1393"/>
                  </a:lnTo>
                  <a:lnTo>
                    <a:pt x="659" y="1686"/>
                  </a:lnTo>
                  <a:lnTo>
                    <a:pt x="464" y="1979"/>
                  </a:lnTo>
                  <a:lnTo>
                    <a:pt x="293" y="2321"/>
                  </a:lnTo>
                  <a:lnTo>
                    <a:pt x="171" y="2663"/>
                  </a:lnTo>
                  <a:lnTo>
                    <a:pt x="73" y="3029"/>
                  </a:lnTo>
                  <a:lnTo>
                    <a:pt x="24" y="3420"/>
                  </a:lnTo>
                  <a:lnTo>
                    <a:pt x="0" y="3787"/>
                  </a:lnTo>
                  <a:lnTo>
                    <a:pt x="24" y="4177"/>
                  </a:lnTo>
                  <a:lnTo>
                    <a:pt x="73" y="4568"/>
                  </a:lnTo>
                  <a:lnTo>
                    <a:pt x="171" y="4934"/>
                  </a:lnTo>
                  <a:lnTo>
                    <a:pt x="293" y="5276"/>
                  </a:lnTo>
                  <a:lnTo>
                    <a:pt x="464" y="5594"/>
                  </a:lnTo>
                  <a:lnTo>
                    <a:pt x="659" y="5911"/>
                  </a:lnTo>
                  <a:lnTo>
                    <a:pt x="879" y="6204"/>
                  </a:lnTo>
                  <a:lnTo>
                    <a:pt x="1123" y="6473"/>
                  </a:lnTo>
                  <a:lnTo>
                    <a:pt x="1392" y="6717"/>
                  </a:lnTo>
                  <a:lnTo>
                    <a:pt x="1661" y="6937"/>
                  </a:lnTo>
                  <a:lnTo>
                    <a:pt x="1978" y="7133"/>
                  </a:lnTo>
                  <a:lnTo>
                    <a:pt x="2320" y="7279"/>
                  </a:lnTo>
                  <a:lnTo>
                    <a:pt x="2662" y="7426"/>
                  </a:lnTo>
                  <a:lnTo>
                    <a:pt x="3028" y="7499"/>
                  </a:lnTo>
                  <a:lnTo>
                    <a:pt x="3395" y="7572"/>
                  </a:lnTo>
                  <a:lnTo>
                    <a:pt x="3786" y="7597"/>
                  </a:lnTo>
                  <a:lnTo>
                    <a:pt x="4176" y="7572"/>
                  </a:lnTo>
                  <a:lnTo>
                    <a:pt x="4567" y="7499"/>
                  </a:lnTo>
                  <a:lnTo>
                    <a:pt x="4909" y="7426"/>
                  </a:lnTo>
                  <a:lnTo>
                    <a:pt x="5275" y="7279"/>
                  </a:lnTo>
                  <a:lnTo>
                    <a:pt x="5593" y="7133"/>
                  </a:lnTo>
                  <a:lnTo>
                    <a:pt x="5910" y="6937"/>
                  </a:lnTo>
                  <a:lnTo>
                    <a:pt x="6203" y="6717"/>
                  </a:lnTo>
                  <a:lnTo>
                    <a:pt x="6472" y="6473"/>
                  </a:lnTo>
                  <a:lnTo>
                    <a:pt x="6716" y="6204"/>
                  </a:lnTo>
                  <a:lnTo>
                    <a:pt x="6936" y="5911"/>
                  </a:lnTo>
                  <a:lnTo>
                    <a:pt x="7132" y="5594"/>
                  </a:lnTo>
                  <a:lnTo>
                    <a:pt x="7278" y="5276"/>
                  </a:lnTo>
                  <a:lnTo>
                    <a:pt x="7425" y="4934"/>
                  </a:lnTo>
                  <a:lnTo>
                    <a:pt x="7498" y="4568"/>
                  </a:lnTo>
                  <a:lnTo>
                    <a:pt x="7571" y="4177"/>
                  </a:lnTo>
                  <a:lnTo>
                    <a:pt x="7571" y="3787"/>
                  </a:lnTo>
                  <a:lnTo>
                    <a:pt x="7571" y="3420"/>
                  </a:lnTo>
                  <a:lnTo>
                    <a:pt x="7498" y="3029"/>
                  </a:lnTo>
                  <a:lnTo>
                    <a:pt x="7425" y="2663"/>
                  </a:lnTo>
                  <a:lnTo>
                    <a:pt x="7278" y="2321"/>
                  </a:lnTo>
                  <a:lnTo>
                    <a:pt x="7132" y="1979"/>
                  </a:lnTo>
                  <a:lnTo>
                    <a:pt x="6936" y="1686"/>
                  </a:lnTo>
                  <a:lnTo>
                    <a:pt x="6716" y="1393"/>
                  </a:lnTo>
                  <a:lnTo>
                    <a:pt x="6472" y="1124"/>
                  </a:lnTo>
                  <a:lnTo>
                    <a:pt x="6203" y="880"/>
                  </a:lnTo>
                  <a:lnTo>
                    <a:pt x="5910" y="660"/>
                  </a:lnTo>
                  <a:lnTo>
                    <a:pt x="5593" y="465"/>
                  </a:lnTo>
                  <a:lnTo>
                    <a:pt x="5275" y="294"/>
                  </a:lnTo>
                  <a:lnTo>
                    <a:pt x="4909" y="172"/>
                  </a:lnTo>
                  <a:lnTo>
                    <a:pt x="4567" y="74"/>
                  </a:lnTo>
                  <a:lnTo>
                    <a:pt x="4176" y="25"/>
                  </a:lnTo>
                  <a:lnTo>
                    <a:pt x="3786"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56" name="Google Shape;956;p47"/>
          <p:cNvSpPr/>
          <p:nvPr/>
        </p:nvSpPr>
        <p:spPr>
          <a:xfrm>
            <a:off x="4842355" y="4395912"/>
            <a:ext cx="397142" cy="219513"/>
          </a:xfrm>
          <a:custGeom>
            <a:avLst/>
            <a:gdLst/>
            <a:ahLst/>
            <a:cxnLst/>
            <a:rect l="l" t="t" r="r" b="b"/>
            <a:pathLst>
              <a:path w="19002" h="10503" extrusionOk="0">
                <a:moveTo>
                  <a:pt x="17072" y="1100"/>
                </a:moveTo>
                <a:lnTo>
                  <a:pt x="17145" y="1124"/>
                </a:lnTo>
                <a:lnTo>
                  <a:pt x="17268" y="1197"/>
                </a:lnTo>
                <a:lnTo>
                  <a:pt x="17365" y="1320"/>
                </a:lnTo>
                <a:lnTo>
                  <a:pt x="17390" y="1393"/>
                </a:lnTo>
                <a:lnTo>
                  <a:pt x="17390" y="1490"/>
                </a:lnTo>
                <a:lnTo>
                  <a:pt x="17390" y="1564"/>
                </a:lnTo>
                <a:lnTo>
                  <a:pt x="17365" y="1637"/>
                </a:lnTo>
                <a:lnTo>
                  <a:pt x="17268" y="1759"/>
                </a:lnTo>
                <a:lnTo>
                  <a:pt x="17145" y="1832"/>
                </a:lnTo>
                <a:lnTo>
                  <a:pt x="17072" y="1857"/>
                </a:lnTo>
                <a:lnTo>
                  <a:pt x="16926" y="1857"/>
                </a:lnTo>
                <a:lnTo>
                  <a:pt x="16852" y="1832"/>
                </a:lnTo>
                <a:lnTo>
                  <a:pt x="16730" y="1759"/>
                </a:lnTo>
                <a:lnTo>
                  <a:pt x="16657" y="1637"/>
                </a:lnTo>
                <a:lnTo>
                  <a:pt x="16633" y="1564"/>
                </a:lnTo>
                <a:lnTo>
                  <a:pt x="16608" y="1490"/>
                </a:lnTo>
                <a:lnTo>
                  <a:pt x="16633" y="1393"/>
                </a:lnTo>
                <a:lnTo>
                  <a:pt x="16657" y="1320"/>
                </a:lnTo>
                <a:lnTo>
                  <a:pt x="16730" y="1197"/>
                </a:lnTo>
                <a:lnTo>
                  <a:pt x="16852" y="1124"/>
                </a:lnTo>
                <a:lnTo>
                  <a:pt x="16926" y="1100"/>
                </a:lnTo>
                <a:close/>
                <a:moveTo>
                  <a:pt x="15924" y="1"/>
                </a:moveTo>
                <a:lnTo>
                  <a:pt x="15656" y="25"/>
                </a:lnTo>
                <a:lnTo>
                  <a:pt x="15387" y="74"/>
                </a:lnTo>
                <a:lnTo>
                  <a:pt x="15192" y="123"/>
                </a:lnTo>
                <a:lnTo>
                  <a:pt x="14996" y="172"/>
                </a:lnTo>
                <a:lnTo>
                  <a:pt x="14801" y="269"/>
                </a:lnTo>
                <a:lnTo>
                  <a:pt x="14605" y="367"/>
                </a:lnTo>
                <a:lnTo>
                  <a:pt x="14435" y="489"/>
                </a:lnTo>
                <a:lnTo>
                  <a:pt x="14264" y="611"/>
                </a:lnTo>
                <a:lnTo>
                  <a:pt x="14093" y="758"/>
                </a:lnTo>
                <a:lnTo>
                  <a:pt x="13970" y="929"/>
                </a:lnTo>
                <a:lnTo>
                  <a:pt x="13824" y="1100"/>
                </a:lnTo>
                <a:lnTo>
                  <a:pt x="13726" y="1271"/>
                </a:lnTo>
                <a:lnTo>
                  <a:pt x="13629" y="1466"/>
                </a:lnTo>
                <a:lnTo>
                  <a:pt x="13531" y="1661"/>
                </a:lnTo>
                <a:lnTo>
                  <a:pt x="13482" y="1881"/>
                </a:lnTo>
                <a:lnTo>
                  <a:pt x="13433" y="2101"/>
                </a:lnTo>
                <a:lnTo>
                  <a:pt x="13409" y="2345"/>
                </a:lnTo>
                <a:lnTo>
                  <a:pt x="13409" y="2565"/>
                </a:lnTo>
                <a:lnTo>
                  <a:pt x="6668" y="4372"/>
                </a:lnTo>
                <a:lnTo>
                  <a:pt x="6986" y="4592"/>
                </a:lnTo>
                <a:lnTo>
                  <a:pt x="7303" y="4812"/>
                </a:lnTo>
                <a:lnTo>
                  <a:pt x="7621" y="5032"/>
                </a:lnTo>
                <a:lnTo>
                  <a:pt x="7938" y="5203"/>
                </a:lnTo>
                <a:lnTo>
                  <a:pt x="8280" y="5374"/>
                </a:lnTo>
                <a:lnTo>
                  <a:pt x="8597" y="5496"/>
                </a:lnTo>
                <a:lnTo>
                  <a:pt x="8939" y="5618"/>
                </a:lnTo>
                <a:lnTo>
                  <a:pt x="9257" y="5740"/>
                </a:lnTo>
                <a:lnTo>
                  <a:pt x="9599" y="5813"/>
                </a:lnTo>
                <a:lnTo>
                  <a:pt x="9941" y="5862"/>
                </a:lnTo>
                <a:lnTo>
                  <a:pt x="10258" y="5911"/>
                </a:lnTo>
                <a:lnTo>
                  <a:pt x="10600" y="5935"/>
                </a:lnTo>
                <a:lnTo>
                  <a:pt x="10942" y="5935"/>
                </a:lnTo>
                <a:lnTo>
                  <a:pt x="11284" y="5911"/>
                </a:lnTo>
                <a:lnTo>
                  <a:pt x="11626" y="5862"/>
                </a:lnTo>
                <a:lnTo>
                  <a:pt x="11968" y="5813"/>
                </a:lnTo>
                <a:lnTo>
                  <a:pt x="12285" y="5716"/>
                </a:lnTo>
                <a:lnTo>
                  <a:pt x="12603" y="5642"/>
                </a:lnTo>
                <a:lnTo>
                  <a:pt x="13140" y="5423"/>
                </a:lnTo>
                <a:lnTo>
                  <a:pt x="13629" y="5203"/>
                </a:lnTo>
                <a:lnTo>
                  <a:pt x="14044" y="4983"/>
                </a:lnTo>
                <a:lnTo>
                  <a:pt x="14386" y="4763"/>
                </a:lnTo>
                <a:lnTo>
                  <a:pt x="14630" y="4592"/>
                </a:lnTo>
                <a:lnTo>
                  <a:pt x="14850" y="4421"/>
                </a:lnTo>
                <a:lnTo>
                  <a:pt x="14923" y="4372"/>
                </a:lnTo>
                <a:lnTo>
                  <a:pt x="15021" y="4348"/>
                </a:lnTo>
                <a:lnTo>
                  <a:pt x="15118" y="4372"/>
                </a:lnTo>
                <a:lnTo>
                  <a:pt x="15192" y="4421"/>
                </a:lnTo>
                <a:lnTo>
                  <a:pt x="15240" y="4519"/>
                </a:lnTo>
                <a:lnTo>
                  <a:pt x="15240" y="4592"/>
                </a:lnTo>
                <a:lnTo>
                  <a:pt x="15240" y="4690"/>
                </a:lnTo>
                <a:lnTo>
                  <a:pt x="15167" y="4763"/>
                </a:lnTo>
                <a:lnTo>
                  <a:pt x="15045" y="4861"/>
                </a:lnTo>
                <a:lnTo>
                  <a:pt x="14752" y="5105"/>
                </a:lnTo>
                <a:lnTo>
                  <a:pt x="14312" y="5398"/>
                </a:lnTo>
                <a:lnTo>
                  <a:pt x="14019" y="5569"/>
                </a:lnTo>
                <a:lnTo>
                  <a:pt x="13702" y="5716"/>
                </a:lnTo>
                <a:lnTo>
                  <a:pt x="13213" y="5935"/>
                </a:lnTo>
                <a:lnTo>
                  <a:pt x="12969" y="6033"/>
                </a:lnTo>
                <a:lnTo>
                  <a:pt x="12676" y="6131"/>
                </a:lnTo>
                <a:lnTo>
                  <a:pt x="12090" y="6277"/>
                </a:lnTo>
                <a:lnTo>
                  <a:pt x="11797" y="6326"/>
                </a:lnTo>
                <a:lnTo>
                  <a:pt x="11479" y="6375"/>
                </a:lnTo>
                <a:lnTo>
                  <a:pt x="11137" y="6400"/>
                </a:lnTo>
                <a:lnTo>
                  <a:pt x="10796" y="6424"/>
                </a:lnTo>
                <a:lnTo>
                  <a:pt x="10429" y="6400"/>
                </a:lnTo>
                <a:lnTo>
                  <a:pt x="10063" y="6375"/>
                </a:lnTo>
                <a:lnTo>
                  <a:pt x="9696" y="6326"/>
                </a:lnTo>
                <a:lnTo>
                  <a:pt x="9306" y="6229"/>
                </a:lnTo>
                <a:lnTo>
                  <a:pt x="8915" y="6131"/>
                </a:lnTo>
                <a:lnTo>
                  <a:pt x="8500" y="5984"/>
                </a:lnTo>
                <a:lnTo>
                  <a:pt x="8085" y="5813"/>
                </a:lnTo>
                <a:lnTo>
                  <a:pt x="7669" y="5594"/>
                </a:lnTo>
                <a:lnTo>
                  <a:pt x="7572" y="5569"/>
                </a:lnTo>
                <a:lnTo>
                  <a:pt x="7376" y="5471"/>
                </a:lnTo>
                <a:lnTo>
                  <a:pt x="7254" y="5471"/>
                </a:lnTo>
                <a:lnTo>
                  <a:pt x="7132" y="5496"/>
                </a:lnTo>
                <a:lnTo>
                  <a:pt x="318" y="7694"/>
                </a:lnTo>
                <a:lnTo>
                  <a:pt x="245" y="7743"/>
                </a:lnTo>
                <a:lnTo>
                  <a:pt x="147" y="7792"/>
                </a:lnTo>
                <a:lnTo>
                  <a:pt x="98" y="7865"/>
                </a:lnTo>
                <a:lnTo>
                  <a:pt x="49" y="7938"/>
                </a:lnTo>
                <a:lnTo>
                  <a:pt x="1" y="8036"/>
                </a:lnTo>
                <a:lnTo>
                  <a:pt x="1" y="8134"/>
                </a:lnTo>
                <a:lnTo>
                  <a:pt x="1" y="8207"/>
                </a:lnTo>
                <a:lnTo>
                  <a:pt x="25" y="8305"/>
                </a:lnTo>
                <a:lnTo>
                  <a:pt x="98" y="8451"/>
                </a:lnTo>
                <a:lnTo>
                  <a:pt x="196" y="8549"/>
                </a:lnTo>
                <a:lnTo>
                  <a:pt x="318" y="8622"/>
                </a:lnTo>
                <a:lnTo>
                  <a:pt x="489" y="8646"/>
                </a:lnTo>
                <a:lnTo>
                  <a:pt x="611" y="8622"/>
                </a:lnTo>
                <a:lnTo>
                  <a:pt x="269" y="8793"/>
                </a:lnTo>
                <a:lnTo>
                  <a:pt x="171" y="8842"/>
                </a:lnTo>
                <a:lnTo>
                  <a:pt x="123" y="8915"/>
                </a:lnTo>
                <a:lnTo>
                  <a:pt x="49" y="8988"/>
                </a:lnTo>
                <a:lnTo>
                  <a:pt x="25" y="9086"/>
                </a:lnTo>
                <a:lnTo>
                  <a:pt x="1" y="9159"/>
                </a:lnTo>
                <a:lnTo>
                  <a:pt x="1" y="9257"/>
                </a:lnTo>
                <a:lnTo>
                  <a:pt x="1" y="9355"/>
                </a:lnTo>
                <a:lnTo>
                  <a:pt x="49" y="9452"/>
                </a:lnTo>
                <a:lnTo>
                  <a:pt x="123" y="9575"/>
                </a:lnTo>
                <a:lnTo>
                  <a:pt x="220" y="9648"/>
                </a:lnTo>
                <a:lnTo>
                  <a:pt x="342" y="9697"/>
                </a:lnTo>
                <a:lnTo>
                  <a:pt x="489" y="9721"/>
                </a:lnTo>
                <a:lnTo>
                  <a:pt x="587" y="9721"/>
                </a:lnTo>
                <a:lnTo>
                  <a:pt x="684" y="9672"/>
                </a:lnTo>
                <a:lnTo>
                  <a:pt x="855" y="9599"/>
                </a:lnTo>
                <a:lnTo>
                  <a:pt x="782" y="9721"/>
                </a:lnTo>
                <a:lnTo>
                  <a:pt x="758" y="9868"/>
                </a:lnTo>
                <a:lnTo>
                  <a:pt x="782" y="10014"/>
                </a:lnTo>
                <a:lnTo>
                  <a:pt x="831" y="10161"/>
                </a:lnTo>
                <a:lnTo>
                  <a:pt x="929" y="10258"/>
                </a:lnTo>
                <a:lnTo>
                  <a:pt x="1026" y="10307"/>
                </a:lnTo>
                <a:lnTo>
                  <a:pt x="1124" y="10356"/>
                </a:lnTo>
                <a:lnTo>
                  <a:pt x="1246" y="10380"/>
                </a:lnTo>
                <a:lnTo>
                  <a:pt x="1393" y="10356"/>
                </a:lnTo>
                <a:lnTo>
                  <a:pt x="1515" y="10283"/>
                </a:lnTo>
                <a:lnTo>
                  <a:pt x="6082" y="7303"/>
                </a:lnTo>
                <a:lnTo>
                  <a:pt x="6546" y="7523"/>
                </a:lnTo>
                <a:lnTo>
                  <a:pt x="7108" y="7743"/>
                </a:lnTo>
                <a:lnTo>
                  <a:pt x="7791" y="7987"/>
                </a:lnTo>
                <a:lnTo>
                  <a:pt x="8524" y="8207"/>
                </a:lnTo>
                <a:lnTo>
                  <a:pt x="9306" y="8402"/>
                </a:lnTo>
                <a:lnTo>
                  <a:pt x="10087" y="8549"/>
                </a:lnTo>
                <a:lnTo>
                  <a:pt x="10454" y="8598"/>
                </a:lnTo>
                <a:lnTo>
                  <a:pt x="10820" y="8646"/>
                </a:lnTo>
                <a:lnTo>
                  <a:pt x="11528" y="8646"/>
                </a:lnTo>
                <a:lnTo>
                  <a:pt x="12212" y="10356"/>
                </a:lnTo>
                <a:lnTo>
                  <a:pt x="12261" y="10405"/>
                </a:lnTo>
                <a:lnTo>
                  <a:pt x="12310" y="10454"/>
                </a:lnTo>
                <a:lnTo>
                  <a:pt x="12383" y="10478"/>
                </a:lnTo>
                <a:lnTo>
                  <a:pt x="12456" y="10503"/>
                </a:lnTo>
                <a:lnTo>
                  <a:pt x="13384" y="10503"/>
                </a:lnTo>
                <a:lnTo>
                  <a:pt x="13482" y="10478"/>
                </a:lnTo>
                <a:lnTo>
                  <a:pt x="13555" y="10454"/>
                </a:lnTo>
                <a:lnTo>
                  <a:pt x="13604" y="10405"/>
                </a:lnTo>
                <a:lnTo>
                  <a:pt x="13629" y="10332"/>
                </a:lnTo>
                <a:lnTo>
                  <a:pt x="13629" y="10234"/>
                </a:lnTo>
                <a:lnTo>
                  <a:pt x="13580" y="10161"/>
                </a:lnTo>
                <a:lnTo>
                  <a:pt x="13506" y="10087"/>
                </a:lnTo>
                <a:lnTo>
                  <a:pt x="13409" y="10087"/>
                </a:lnTo>
                <a:lnTo>
                  <a:pt x="12603" y="10014"/>
                </a:lnTo>
                <a:lnTo>
                  <a:pt x="12163" y="8646"/>
                </a:lnTo>
                <a:lnTo>
                  <a:pt x="12700" y="8598"/>
                </a:lnTo>
                <a:lnTo>
                  <a:pt x="13067" y="8549"/>
                </a:lnTo>
                <a:lnTo>
                  <a:pt x="13482" y="8475"/>
                </a:lnTo>
                <a:lnTo>
                  <a:pt x="13922" y="8378"/>
                </a:lnTo>
                <a:lnTo>
                  <a:pt x="14386" y="8280"/>
                </a:lnTo>
                <a:lnTo>
                  <a:pt x="14874" y="8109"/>
                </a:lnTo>
                <a:lnTo>
                  <a:pt x="15363" y="7914"/>
                </a:lnTo>
                <a:lnTo>
                  <a:pt x="15827" y="7670"/>
                </a:lnTo>
                <a:lnTo>
                  <a:pt x="16046" y="7547"/>
                </a:lnTo>
                <a:lnTo>
                  <a:pt x="16291" y="7376"/>
                </a:lnTo>
                <a:lnTo>
                  <a:pt x="16486" y="7205"/>
                </a:lnTo>
                <a:lnTo>
                  <a:pt x="16681" y="7035"/>
                </a:lnTo>
                <a:lnTo>
                  <a:pt x="16877" y="6839"/>
                </a:lnTo>
                <a:lnTo>
                  <a:pt x="17072" y="6619"/>
                </a:lnTo>
                <a:lnTo>
                  <a:pt x="17219" y="6375"/>
                </a:lnTo>
                <a:lnTo>
                  <a:pt x="17365" y="6131"/>
                </a:lnTo>
                <a:lnTo>
                  <a:pt x="17512" y="5862"/>
                </a:lnTo>
                <a:lnTo>
                  <a:pt x="17610" y="5569"/>
                </a:lnTo>
                <a:lnTo>
                  <a:pt x="17707" y="5276"/>
                </a:lnTo>
                <a:lnTo>
                  <a:pt x="17780" y="4959"/>
                </a:lnTo>
                <a:lnTo>
                  <a:pt x="17829" y="4592"/>
                </a:lnTo>
                <a:lnTo>
                  <a:pt x="17854" y="4226"/>
                </a:lnTo>
                <a:lnTo>
                  <a:pt x="17854" y="3884"/>
                </a:lnTo>
                <a:lnTo>
                  <a:pt x="17829" y="3444"/>
                </a:lnTo>
                <a:lnTo>
                  <a:pt x="17829" y="2980"/>
                </a:lnTo>
                <a:lnTo>
                  <a:pt x="17829" y="2760"/>
                </a:lnTo>
                <a:lnTo>
                  <a:pt x="17878" y="2590"/>
                </a:lnTo>
                <a:lnTo>
                  <a:pt x="18440" y="2370"/>
                </a:lnTo>
                <a:lnTo>
                  <a:pt x="18733" y="2272"/>
                </a:lnTo>
                <a:lnTo>
                  <a:pt x="18293" y="2125"/>
                </a:lnTo>
                <a:lnTo>
                  <a:pt x="18586" y="1979"/>
                </a:lnTo>
                <a:lnTo>
                  <a:pt x="18855" y="1857"/>
                </a:lnTo>
                <a:lnTo>
                  <a:pt x="18953" y="1808"/>
                </a:lnTo>
                <a:lnTo>
                  <a:pt x="19002" y="1759"/>
                </a:lnTo>
                <a:lnTo>
                  <a:pt x="19002" y="1710"/>
                </a:lnTo>
                <a:lnTo>
                  <a:pt x="18953" y="1686"/>
                </a:lnTo>
                <a:lnTo>
                  <a:pt x="18000" y="1271"/>
                </a:lnTo>
                <a:lnTo>
                  <a:pt x="17780" y="1026"/>
                </a:lnTo>
                <a:lnTo>
                  <a:pt x="17561" y="782"/>
                </a:lnTo>
                <a:lnTo>
                  <a:pt x="17243" y="514"/>
                </a:lnTo>
                <a:lnTo>
                  <a:pt x="17048" y="391"/>
                </a:lnTo>
                <a:lnTo>
                  <a:pt x="16852" y="269"/>
                </a:lnTo>
                <a:lnTo>
                  <a:pt x="16633" y="172"/>
                </a:lnTo>
                <a:lnTo>
                  <a:pt x="16413" y="98"/>
                </a:lnTo>
                <a:lnTo>
                  <a:pt x="16169" y="25"/>
                </a:lnTo>
                <a:lnTo>
                  <a:pt x="15924" y="1"/>
                </a:ln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57" name="Google Shape;957;p47"/>
          <p:cNvGrpSpPr/>
          <p:nvPr/>
        </p:nvGrpSpPr>
        <p:grpSpPr>
          <a:xfrm>
            <a:off x="5458778" y="4353382"/>
            <a:ext cx="289444" cy="332833"/>
            <a:chOff x="6685175" y="5036025"/>
            <a:chExt cx="346225" cy="398125"/>
          </a:xfrm>
          <a:solidFill>
            <a:schemeClr val="tx1"/>
          </a:solidFill>
        </p:grpSpPr>
        <p:sp>
          <p:nvSpPr>
            <p:cNvPr id="958" name="Google Shape;958;p47"/>
            <p:cNvSpPr/>
            <p:nvPr/>
          </p:nvSpPr>
          <p:spPr>
            <a:xfrm>
              <a:off x="6743800" y="5036025"/>
              <a:ext cx="105650" cy="147775"/>
            </a:xfrm>
            <a:custGeom>
              <a:avLst/>
              <a:gdLst/>
              <a:ahLst/>
              <a:cxnLst/>
              <a:rect l="l" t="t" r="r" b="b"/>
              <a:pathLst>
                <a:path w="4226" h="5911" extrusionOk="0">
                  <a:moveTo>
                    <a:pt x="2931" y="1"/>
                  </a:moveTo>
                  <a:lnTo>
                    <a:pt x="2736" y="25"/>
                  </a:lnTo>
                  <a:lnTo>
                    <a:pt x="2516" y="74"/>
                  </a:lnTo>
                  <a:lnTo>
                    <a:pt x="2272" y="147"/>
                  </a:lnTo>
                  <a:lnTo>
                    <a:pt x="2027" y="269"/>
                  </a:lnTo>
                  <a:lnTo>
                    <a:pt x="1783" y="416"/>
                  </a:lnTo>
                  <a:lnTo>
                    <a:pt x="1539" y="611"/>
                  </a:lnTo>
                  <a:lnTo>
                    <a:pt x="1319" y="807"/>
                  </a:lnTo>
                  <a:lnTo>
                    <a:pt x="1075" y="1026"/>
                  </a:lnTo>
                  <a:lnTo>
                    <a:pt x="855" y="1271"/>
                  </a:lnTo>
                  <a:lnTo>
                    <a:pt x="660" y="1539"/>
                  </a:lnTo>
                  <a:lnTo>
                    <a:pt x="489" y="1808"/>
                  </a:lnTo>
                  <a:lnTo>
                    <a:pt x="318" y="2101"/>
                  </a:lnTo>
                  <a:lnTo>
                    <a:pt x="196" y="2370"/>
                  </a:lnTo>
                  <a:lnTo>
                    <a:pt x="98" y="2663"/>
                  </a:lnTo>
                  <a:lnTo>
                    <a:pt x="25" y="2956"/>
                  </a:lnTo>
                  <a:lnTo>
                    <a:pt x="0" y="3249"/>
                  </a:lnTo>
                  <a:lnTo>
                    <a:pt x="0" y="3517"/>
                  </a:lnTo>
                  <a:lnTo>
                    <a:pt x="49" y="3786"/>
                  </a:lnTo>
                  <a:lnTo>
                    <a:pt x="122" y="4055"/>
                  </a:lnTo>
                  <a:lnTo>
                    <a:pt x="196" y="4299"/>
                  </a:lnTo>
                  <a:lnTo>
                    <a:pt x="293" y="4543"/>
                  </a:lnTo>
                  <a:lnTo>
                    <a:pt x="415" y="4763"/>
                  </a:lnTo>
                  <a:lnTo>
                    <a:pt x="562" y="4958"/>
                  </a:lnTo>
                  <a:lnTo>
                    <a:pt x="708" y="5154"/>
                  </a:lnTo>
                  <a:lnTo>
                    <a:pt x="855" y="5325"/>
                  </a:lnTo>
                  <a:lnTo>
                    <a:pt x="1026" y="5471"/>
                  </a:lnTo>
                  <a:lnTo>
                    <a:pt x="1221" y="5618"/>
                  </a:lnTo>
                  <a:lnTo>
                    <a:pt x="1392" y="5716"/>
                  </a:lnTo>
                  <a:lnTo>
                    <a:pt x="1588" y="5813"/>
                  </a:lnTo>
                  <a:lnTo>
                    <a:pt x="1807" y="5862"/>
                  </a:lnTo>
                  <a:lnTo>
                    <a:pt x="2003" y="5911"/>
                  </a:lnTo>
                  <a:lnTo>
                    <a:pt x="2442" y="5911"/>
                  </a:lnTo>
                  <a:lnTo>
                    <a:pt x="2662" y="5862"/>
                  </a:lnTo>
                  <a:lnTo>
                    <a:pt x="2858" y="5789"/>
                  </a:lnTo>
                  <a:lnTo>
                    <a:pt x="3053" y="5716"/>
                  </a:lnTo>
                  <a:lnTo>
                    <a:pt x="3224" y="5593"/>
                  </a:lnTo>
                  <a:lnTo>
                    <a:pt x="3395" y="5471"/>
                  </a:lnTo>
                  <a:lnTo>
                    <a:pt x="3541" y="5300"/>
                  </a:lnTo>
                  <a:lnTo>
                    <a:pt x="3688" y="5129"/>
                  </a:lnTo>
                  <a:lnTo>
                    <a:pt x="3810" y="4934"/>
                  </a:lnTo>
                  <a:lnTo>
                    <a:pt x="3932" y="4739"/>
                  </a:lnTo>
                  <a:lnTo>
                    <a:pt x="4030" y="4519"/>
                  </a:lnTo>
                  <a:lnTo>
                    <a:pt x="4103" y="4275"/>
                  </a:lnTo>
                  <a:lnTo>
                    <a:pt x="4152" y="4030"/>
                  </a:lnTo>
                  <a:lnTo>
                    <a:pt x="4201" y="3786"/>
                  </a:lnTo>
                  <a:lnTo>
                    <a:pt x="4225" y="3517"/>
                  </a:lnTo>
                  <a:lnTo>
                    <a:pt x="4201" y="3249"/>
                  </a:lnTo>
                  <a:lnTo>
                    <a:pt x="4176" y="2980"/>
                  </a:lnTo>
                  <a:lnTo>
                    <a:pt x="4054" y="1881"/>
                  </a:lnTo>
                  <a:lnTo>
                    <a:pt x="3957" y="1368"/>
                  </a:lnTo>
                  <a:lnTo>
                    <a:pt x="3835" y="904"/>
                  </a:lnTo>
                  <a:lnTo>
                    <a:pt x="3737" y="684"/>
                  </a:lnTo>
                  <a:lnTo>
                    <a:pt x="3664" y="513"/>
                  </a:lnTo>
                  <a:lnTo>
                    <a:pt x="3541" y="342"/>
                  </a:lnTo>
                  <a:lnTo>
                    <a:pt x="3419" y="220"/>
                  </a:lnTo>
                  <a:lnTo>
                    <a:pt x="3273" y="123"/>
                  </a:lnTo>
                  <a:lnTo>
                    <a:pt x="3126" y="49"/>
                  </a:lnTo>
                  <a:lnTo>
                    <a:pt x="293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59" name="Google Shape;959;p47"/>
            <p:cNvSpPr/>
            <p:nvPr/>
          </p:nvSpPr>
          <p:spPr>
            <a:xfrm>
              <a:off x="6685175" y="5152025"/>
              <a:ext cx="84275" cy="117275"/>
            </a:xfrm>
            <a:custGeom>
              <a:avLst/>
              <a:gdLst/>
              <a:ahLst/>
              <a:cxnLst/>
              <a:rect l="l" t="t" r="r" b="b"/>
              <a:pathLst>
                <a:path w="3371" h="4691" extrusionOk="0">
                  <a:moveTo>
                    <a:pt x="1368" y="1"/>
                  </a:moveTo>
                  <a:lnTo>
                    <a:pt x="1197" y="25"/>
                  </a:lnTo>
                  <a:lnTo>
                    <a:pt x="1026" y="99"/>
                  </a:lnTo>
                  <a:lnTo>
                    <a:pt x="855" y="172"/>
                  </a:lnTo>
                  <a:lnTo>
                    <a:pt x="709" y="270"/>
                  </a:lnTo>
                  <a:lnTo>
                    <a:pt x="562" y="392"/>
                  </a:lnTo>
                  <a:lnTo>
                    <a:pt x="440" y="538"/>
                  </a:lnTo>
                  <a:lnTo>
                    <a:pt x="318" y="685"/>
                  </a:lnTo>
                  <a:lnTo>
                    <a:pt x="220" y="856"/>
                  </a:lnTo>
                  <a:lnTo>
                    <a:pt x="147" y="1051"/>
                  </a:lnTo>
                  <a:lnTo>
                    <a:pt x="74" y="1247"/>
                  </a:lnTo>
                  <a:lnTo>
                    <a:pt x="49" y="1442"/>
                  </a:lnTo>
                  <a:lnTo>
                    <a:pt x="1" y="1662"/>
                  </a:lnTo>
                  <a:lnTo>
                    <a:pt x="1" y="1882"/>
                  </a:lnTo>
                  <a:lnTo>
                    <a:pt x="1" y="2101"/>
                  </a:lnTo>
                  <a:lnTo>
                    <a:pt x="25" y="2346"/>
                  </a:lnTo>
                  <a:lnTo>
                    <a:pt x="74" y="2565"/>
                  </a:lnTo>
                  <a:lnTo>
                    <a:pt x="147" y="2810"/>
                  </a:lnTo>
                  <a:lnTo>
                    <a:pt x="220" y="3054"/>
                  </a:lnTo>
                  <a:lnTo>
                    <a:pt x="342" y="3274"/>
                  </a:lnTo>
                  <a:lnTo>
                    <a:pt x="440" y="3493"/>
                  </a:lnTo>
                  <a:lnTo>
                    <a:pt x="587" y="3689"/>
                  </a:lnTo>
                  <a:lnTo>
                    <a:pt x="733" y="3860"/>
                  </a:lnTo>
                  <a:lnTo>
                    <a:pt x="880" y="4031"/>
                  </a:lnTo>
                  <a:lnTo>
                    <a:pt x="1051" y="4177"/>
                  </a:lnTo>
                  <a:lnTo>
                    <a:pt x="1222" y="4324"/>
                  </a:lnTo>
                  <a:lnTo>
                    <a:pt x="1393" y="4422"/>
                  </a:lnTo>
                  <a:lnTo>
                    <a:pt x="1564" y="4519"/>
                  </a:lnTo>
                  <a:lnTo>
                    <a:pt x="1759" y="4592"/>
                  </a:lnTo>
                  <a:lnTo>
                    <a:pt x="1954" y="4641"/>
                  </a:lnTo>
                  <a:lnTo>
                    <a:pt x="2125" y="4690"/>
                  </a:lnTo>
                  <a:lnTo>
                    <a:pt x="2516" y="4690"/>
                  </a:lnTo>
                  <a:lnTo>
                    <a:pt x="2687" y="4641"/>
                  </a:lnTo>
                  <a:lnTo>
                    <a:pt x="2882" y="4592"/>
                  </a:lnTo>
                  <a:lnTo>
                    <a:pt x="3029" y="4495"/>
                  </a:lnTo>
                  <a:lnTo>
                    <a:pt x="3151" y="4397"/>
                  </a:lnTo>
                  <a:lnTo>
                    <a:pt x="3249" y="4299"/>
                  </a:lnTo>
                  <a:lnTo>
                    <a:pt x="3322" y="4153"/>
                  </a:lnTo>
                  <a:lnTo>
                    <a:pt x="3371" y="4006"/>
                  </a:lnTo>
                  <a:lnTo>
                    <a:pt x="3371" y="3860"/>
                  </a:lnTo>
                  <a:lnTo>
                    <a:pt x="3371" y="3689"/>
                  </a:lnTo>
                  <a:lnTo>
                    <a:pt x="3347" y="3518"/>
                  </a:lnTo>
                  <a:lnTo>
                    <a:pt x="3249" y="3127"/>
                  </a:lnTo>
                  <a:lnTo>
                    <a:pt x="3078" y="2712"/>
                  </a:lnTo>
                  <a:lnTo>
                    <a:pt x="2712" y="1808"/>
                  </a:lnTo>
                  <a:lnTo>
                    <a:pt x="2370" y="953"/>
                  </a:lnTo>
                  <a:lnTo>
                    <a:pt x="2199" y="612"/>
                  </a:lnTo>
                  <a:lnTo>
                    <a:pt x="2028" y="343"/>
                  </a:lnTo>
                  <a:lnTo>
                    <a:pt x="1954" y="221"/>
                  </a:lnTo>
                  <a:lnTo>
                    <a:pt x="1857" y="123"/>
                  </a:lnTo>
                  <a:lnTo>
                    <a:pt x="1735" y="74"/>
                  </a:lnTo>
                  <a:lnTo>
                    <a:pt x="1637" y="25"/>
                  </a:lnTo>
                  <a:lnTo>
                    <a:pt x="149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0" name="Google Shape;960;p47"/>
            <p:cNvSpPr/>
            <p:nvPr/>
          </p:nvSpPr>
          <p:spPr>
            <a:xfrm>
              <a:off x="6871400" y="5038475"/>
              <a:ext cx="105650" cy="145325"/>
            </a:xfrm>
            <a:custGeom>
              <a:avLst/>
              <a:gdLst/>
              <a:ahLst/>
              <a:cxnLst/>
              <a:rect l="l" t="t" r="r" b="b"/>
              <a:pathLst>
                <a:path w="4226" h="5813" extrusionOk="0">
                  <a:moveTo>
                    <a:pt x="1295" y="0"/>
                  </a:moveTo>
                  <a:lnTo>
                    <a:pt x="1100" y="49"/>
                  </a:lnTo>
                  <a:lnTo>
                    <a:pt x="953" y="98"/>
                  </a:lnTo>
                  <a:lnTo>
                    <a:pt x="807" y="196"/>
                  </a:lnTo>
                  <a:lnTo>
                    <a:pt x="684" y="318"/>
                  </a:lnTo>
                  <a:lnTo>
                    <a:pt x="587" y="464"/>
                  </a:lnTo>
                  <a:lnTo>
                    <a:pt x="489" y="660"/>
                  </a:lnTo>
                  <a:lnTo>
                    <a:pt x="391" y="855"/>
                  </a:lnTo>
                  <a:lnTo>
                    <a:pt x="269" y="1295"/>
                  </a:lnTo>
                  <a:lnTo>
                    <a:pt x="172" y="1808"/>
                  </a:lnTo>
                  <a:lnTo>
                    <a:pt x="49" y="2882"/>
                  </a:lnTo>
                  <a:lnTo>
                    <a:pt x="1" y="3151"/>
                  </a:lnTo>
                  <a:lnTo>
                    <a:pt x="1" y="3419"/>
                  </a:lnTo>
                  <a:lnTo>
                    <a:pt x="25" y="3688"/>
                  </a:lnTo>
                  <a:lnTo>
                    <a:pt x="74" y="3932"/>
                  </a:lnTo>
                  <a:lnTo>
                    <a:pt x="123" y="4177"/>
                  </a:lnTo>
                  <a:lnTo>
                    <a:pt x="196" y="4421"/>
                  </a:lnTo>
                  <a:lnTo>
                    <a:pt x="294" y="4641"/>
                  </a:lnTo>
                  <a:lnTo>
                    <a:pt x="416" y="4836"/>
                  </a:lnTo>
                  <a:lnTo>
                    <a:pt x="538" y="5031"/>
                  </a:lnTo>
                  <a:lnTo>
                    <a:pt x="684" y="5202"/>
                  </a:lnTo>
                  <a:lnTo>
                    <a:pt x="831" y="5373"/>
                  </a:lnTo>
                  <a:lnTo>
                    <a:pt x="1002" y="5495"/>
                  </a:lnTo>
                  <a:lnTo>
                    <a:pt x="1173" y="5618"/>
                  </a:lnTo>
                  <a:lnTo>
                    <a:pt x="1368" y="5691"/>
                  </a:lnTo>
                  <a:lnTo>
                    <a:pt x="1588" y="5764"/>
                  </a:lnTo>
                  <a:lnTo>
                    <a:pt x="1783" y="5813"/>
                  </a:lnTo>
                  <a:lnTo>
                    <a:pt x="2223" y="5813"/>
                  </a:lnTo>
                  <a:lnTo>
                    <a:pt x="2418" y="5764"/>
                  </a:lnTo>
                  <a:lnTo>
                    <a:pt x="2638" y="5715"/>
                  </a:lnTo>
                  <a:lnTo>
                    <a:pt x="2834" y="5618"/>
                  </a:lnTo>
                  <a:lnTo>
                    <a:pt x="3005" y="5520"/>
                  </a:lnTo>
                  <a:lnTo>
                    <a:pt x="3200" y="5373"/>
                  </a:lnTo>
                  <a:lnTo>
                    <a:pt x="3371" y="5227"/>
                  </a:lnTo>
                  <a:lnTo>
                    <a:pt x="3517" y="5056"/>
                  </a:lnTo>
                  <a:lnTo>
                    <a:pt x="3664" y="4860"/>
                  </a:lnTo>
                  <a:lnTo>
                    <a:pt x="3811" y="4665"/>
                  </a:lnTo>
                  <a:lnTo>
                    <a:pt x="3933" y="4445"/>
                  </a:lnTo>
                  <a:lnTo>
                    <a:pt x="4030" y="4201"/>
                  </a:lnTo>
                  <a:lnTo>
                    <a:pt x="4104" y="3957"/>
                  </a:lnTo>
                  <a:lnTo>
                    <a:pt x="4177" y="3688"/>
                  </a:lnTo>
                  <a:lnTo>
                    <a:pt x="4226" y="3419"/>
                  </a:lnTo>
                  <a:lnTo>
                    <a:pt x="4226" y="3151"/>
                  </a:lnTo>
                  <a:lnTo>
                    <a:pt x="4201" y="2858"/>
                  </a:lnTo>
                  <a:lnTo>
                    <a:pt x="4128" y="2589"/>
                  </a:lnTo>
                  <a:lnTo>
                    <a:pt x="4030" y="2296"/>
                  </a:lnTo>
                  <a:lnTo>
                    <a:pt x="3908" y="2027"/>
                  </a:lnTo>
                  <a:lnTo>
                    <a:pt x="3737" y="1734"/>
                  </a:lnTo>
                  <a:lnTo>
                    <a:pt x="3566" y="1490"/>
                  </a:lnTo>
                  <a:lnTo>
                    <a:pt x="3371" y="1221"/>
                  </a:lnTo>
                  <a:lnTo>
                    <a:pt x="3151" y="1002"/>
                  </a:lnTo>
                  <a:lnTo>
                    <a:pt x="2907" y="782"/>
                  </a:lnTo>
                  <a:lnTo>
                    <a:pt x="2687" y="586"/>
                  </a:lnTo>
                  <a:lnTo>
                    <a:pt x="2443" y="415"/>
                  </a:lnTo>
                  <a:lnTo>
                    <a:pt x="2199" y="269"/>
                  </a:lnTo>
                  <a:lnTo>
                    <a:pt x="1954" y="147"/>
                  </a:lnTo>
                  <a:lnTo>
                    <a:pt x="1710" y="74"/>
                  </a:lnTo>
                  <a:lnTo>
                    <a:pt x="1490" y="25"/>
                  </a:lnTo>
                  <a:lnTo>
                    <a:pt x="1295"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1" name="Google Shape;961;p47"/>
            <p:cNvSpPr/>
            <p:nvPr/>
          </p:nvSpPr>
          <p:spPr>
            <a:xfrm>
              <a:off x="6944050" y="5155700"/>
              <a:ext cx="87350" cy="116025"/>
            </a:xfrm>
            <a:custGeom>
              <a:avLst/>
              <a:gdLst/>
              <a:ahLst/>
              <a:cxnLst/>
              <a:rect l="l" t="t" r="r" b="b"/>
              <a:pathLst>
                <a:path w="3494" h="4641" extrusionOk="0">
                  <a:moveTo>
                    <a:pt x="1979" y="0"/>
                  </a:moveTo>
                  <a:lnTo>
                    <a:pt x="1857" y="49"/>
                  </a:lnTo>
                  <a:lnTo>
                    <a:pt x="1735" y="98"/>
                  </a:lnTo>
                  <a:lnTo>
                    <a:pt x="1637" y="196"/>
                  </a:lnTo>
                  <a:lnTo>
                    <a:pt x="1540" y="294"/>
                  </a:lnTo>
                  <a:lnTo>
                    <a:pt x="1369" y="562"/>
                  </a:lnTo>
                  <a:lnTo>
                    <a:pt x="1173" y="904"/>
                  </a:lnTo>
                  <a:lnTo>
                    <a:pt x="782" y="1735"/>
                  </a:lnTo>
                  <a:lnTo>
                    <a:pt x="367" y="2614"/>
                  </a:lnTo>
                  <a:lnTo>
                    <a:pt x="196" y="3005"/>
                  </a:lnTo>
                  <a:lnTo>
                    <a:pt x="74" y="3395"/>
                  </a:lnTo>
                  <a:lnTo>
                    <a:pt x="25" y="3566"/>
                  </a:lnTo>
                  <a:lnTo>
                    <a:pt x="1" y="3737"/>
                  </a:lnTo>
                  <a:lnTo>
                    <a:pt x="25" y="3908"/>
                  </a:lnTo>
                  <a:lnTo>
                    <a:pt x="50" y="4055"/>
                  </a:lnTo>
                  <a:lnTo>
                    <a:pt x="99" y="4177"/>
                  </a:lnTo>
                  <a:lnTo>
                    <a:pt x="196" y="4299"/>
                  </a:lnTo>
                  <a:lnTo>
                    <a:pt x="318" y="4397"/>
                  </a:lnTo>
                  <a:lnTo>
                    <a:pt x="465" y="4494"/>
                  </a:lnTo>
                  <a:lnTo>
                    <a:pt x="636" y="4568"/>
                  </a:lnTo>
                  <a:lnTo>
                    <a:pt x="831" y="4616"/>
                  </a:lnTo>
                  <a:lnTo>
                    <a:pt x="1027" y="4641"/>
                  </a:lnTo>
                  <a:lnTo>
                    <a:pt x="1198" y="4641"/>
                  </a:lnTo>
                  <a:lnTo>
                    <a:pt x="1393" y="4616"/>
                  </a:lnTo>
                  <a:lnTo>
                    <a:pt x="1588" y="4568"/>
                  </a:lnTo>
                  <a:lnTo>
                    <a:pt x="1784" y="4494"/>
                  </a:lnTo>
                  <a:lnTo>
                    <a:pt x="1955" y="4421"/>
                  </a:lnTo>
                  <a:lnTo>
                    <a:pt x="2150" y="4323"/>
                  </a:lnTo>
                  <a:lnTo>
                    <a:pt x="2321" y="4201"/>
                  </a:lnTo>
                  <a:lnTo>
                    <a:pt x="2492" y="4055"/>
                  </a:lnTo>
                  <a:lnTo>
                    <a:pt x="2663" y="3884"/>
                  </a:lnTo>
                  <a:lnTo>
                    <a:pt x="2810" y="3713"/>
                  </a:lnTo>
                  <a:lnTo>
                    <a:pt x="2956" y="3517"/>
                  </a:lnTo>
                  <a:lnTo>
                    <a:pt x="3078" y="3322"/>
                  </a:lnTo>
                  <a:lnTo>
                    <a:pt x="3200" y="3102"/>
                  </a:lnTo>
                  <a:lnTo>
                    <a:pt x="3298" y="2882"/>
                  </a:lnTo>
                  <a:lnTo>
                    <a:pt x="3371" y="2638"/>
                  </a:lnTo>
                  <a:lnTo>
                    <a:pt x="3420" y="2418"/>
                  </a:lnTo>
                  <a:lnTo>
                    <a:pt x="3469" y="2174"/>
                  </a:lnTo>
                  <a:lnTo>
                    <a:pt x="3493" y="1954"/>
                  </a:lnTo>
                  <a:lnTo>
                    <a:pt x="3493" y="1735"/>
                  </a:lnTo>
                  <a:lnTo>
                    <a:pt x="3469" y="1515"/>
                  </a:lnTo>
                  <a:lnTo>
                    <a:pt x="3445" y="1319"/>
                  </a:lnTo>
                  <a:lnTo>
                    <a:pt x="3396" y="1124"/>
                  </a:lnTo>
                  <a:lnTo>
                    <a:pt x="3322" y="929"/>
                  </a:lnTo>
                  <a:lnTo>
                    <a:pt x="3249" y="758"/>
                  </a:lnTo>
                  <a:lnTo>
                    <a:pt x="3127" y="587"/>
                  </a:lnTo>
                  <a:lnTo>
                    <a:pt x="3005" y="440"/>
                  </a:lnTo>
                  <a:lnTo>
                    <a:pt x="2883" y="318"/>
                  </a:lnTo>
                  <a:lnTo>
                    <a:pt x="2736" y="196"/>
                  </a:lnTo>
                  <a:lnTo>
                    <a:pt x="2565" y="98"/>
                  </a:lnTo>
                  <a:lnTo>
                    <a:pt x="2394" y="49"/>
                  </a:lnTo>
                  <a:lnTo>
                    <a:pt x="2248"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2" name="Google Shape;962;p47"/>
            <p:cNvSpPr/>
            <p:nvPr/>
          </p:nvSpPr>
          <p:spPr>
            <a:xfrm>
              <a:off x="6727300" y="5185625"/>
              <a:ext cx="263800" cy="248525"/>
            </a:xfrm>
            <a:custGeom>
              <a:avLst/>
              <a:gdLst/>
              <a:ahLst/>
              <a:cxnLst/>
              <a:rect l="l" t="t" r="r" b="b"/>
              <a:pathLst>
                <a:path w="10552" h="9941" extrusionOk="0">
                  <a:moveTo>
                    <a:pt x="5252" y="0"/>
                  </a:moveTo>
                  <a:lnTo>
                    <a:pt x="4959" y="25"/>
                  </a:lnTo>
                  <a:lnTo>
                    <a:pt x="4666" y="73"/>
                  </a:lnTo>
                  <a:lnTo>
                    <a:pt x="4372" y="171"/>
                  </a:lnTo>
                  <a:lnTo>
                    <a:pt x="4104" y="293"/>
                  </a:lnTo>
                  <a:lnTo>
                    <a:pt x="3835" y="464"/>
                  </a:lnTo>
                  <a:lnTo>
                    <a:pt x="3591" y="635"/>
                  </a:lnTo>
                  <a:lnTo>
                    <a:pt x="3371" y="855"/>
                  </a:lnTo>
                  <a:lnTo>
                    <a:pt x="3176" y="1124"/>
                  </a:lnTo>
                  <a:lnTo>
                    <a:pt x="3029" y="1343"/>
                  </a:lnTo>
                  <a:lnTo>
                    <a:pt x="2907" y="1612"/>
                  </a:lnTo>
                  <a:lnTo>
                    <a:pt x="2809" y="1856"/>
                  </a:lnTo>
                  <a:lnTo>
                    <a:pt x="2736" y="2125"/>
                  </a:lnTo>
                  <a:lnTo>
                    <a:pt x="2565" y="2662"/>
                  </a:lnTo>
                  <a:lnTo>
                    <a:pt x="2492" y="2931"/>
                  </a:lnTo>
                  <a:lnTo>
                    <a:pt x="2394" y="3200"/>
                  </a:lnTo>
                  <a:lnTo>
                    <a:pt x="2248" y="3444"/>
                  </a:lnTo>
                  <a:lnTo>
                    <a:pt x="2101" y="3688"/>
                  </a:lnTo>
                  <a:lnTo>
                    <a:pt x="1906" y="3908"/>
                  </a:lnTo>
                  <a:lnTo>
                    <a:pt x="1735" y="4103"/>
                  </a:lnTo>
                  <a:lnTo>
                    <a:pt x="1320" y="4470"/>
                  </a:lnTo>
                  <a:lnTo>
                    <a:pt x="904" y="4860"/>
                  </a:lnTo>
                  <a:lnTo>
                    <a:pt x="709" y="5080"/>
                  </a:lnTo>
                  <a:lnTo>
                    <a:pt x="514" y="5324"/>
                  </a:lnTo>
                  <a:lnTo>
                    <a:pt x="367" y="5569"/>
                  </a:lnTo>
                  <a:lnTo>
                    <a:pt x="245" y="5837"/>
                  </a:lnTo>
                  <a:lnTo>
                    <a:pt x="147" y="6130"/>
                  </a:lnTo>
                  <a:lnTo>
                    <a:pt x="74" y="6423"/>
                  </a:lnTo>
                  <a:lnTo>
                    <a:pt x="25" y="6741"/>
                  </a:lnTo>
                  <a:lnTo>
                    <a:pt x="1" y="7034"/>
                  </a:lnTo>
                  <a:lnTo>
                    <a:pt x="25" y="7327"/>
                  </a:lnTo>
                  <a:lnTo>
                    <a:pt x="50" y="7620"/>
                  </a:lnTo>
                  <a:lnTo>
                    <a:pt x="123" y="7889"/>
                  </a:lnTo>
                  <a:lnTo>
                    <a:pt x="221" y="8158"/>
                  </a:lnTo>
                  <a:lnTo>
                    <a:pt x="318" y="8426"/>
                  </a:lnTo>
                  <a:lnTo>
                    <a:pt x="440" y="8646"/>
                  </a:lnTo>
                  <a:lnTo>
                    <a:pt x="611" y="8890"/>
                  </a:lnTo>
                  <a:lnTo>
                    <a:pt x="782" y="9086"/>
                  </a:lnTo>
                  <a:lnTo>
                    <a:pt x="953" y="9281"/>
                  </a:lnTo>
                  <a:lnTo>
                    <a:pt x="1149" y="9428"/>
                  </a:lnTo>
                  <a:lnTo>
                    <a:pt x="1368" y="9574"/>
                  </a:lnTo>
                  <a:lnTo>
                    <a:pt x="1613" y="9696"/>
                  </a:lnTo>
                  <a:lnTo>
                    <a:pt x="1857" y="9794"/>
                  </a:lnTo>
                  <a:lnTo>
                    <a:pt x="2101" y="9867"/>
                  </a:lnTo>
                  <a:lnTo>
                    <a:pt x="2370" y="9916"/>
                  </a:lnTo>
                  <a:lnTo>
                    <a:pt x="2614" y="9940"/>
                  </a:lnTo>
                  <a:lnTo>
                    <a:pt x="2980" y="9916"/>
                  </a:lnTo>
                  <a:lnTo>
                    <a:pt x="3347" y="9818"/>
                  </a:lnTo>
                  <a:lnTo>
                    <a:pt x="3689" y="9696"/>
                  </a:lnTo>
                  <a:lnTo>
                    <a:pt x="4006" y="9501"/>
                  </a:lnTo>
                  <a:lnTo>
                    <a:pt x="4153" y="9403"/>
                  </a:lnTo>
                  <a:lnTo>
                    <a:pt x="4299" y="9330"/>
                  </a:lnTo>
                  <a:lnTo>
                    <a:pt x="4446" y="9305"/>
                  </a:lnTo>
                  <a:lnTo>
                    <a:pt x="4592" y="9257"/>
                  </a:lnTo>
                  <a:lnTo>
                    <a:pt x="4910" y="9232"/>
                  </a:lnTo>
                  <a:lnTo>
                    <a:pt x="5642" y="9232"/>
                  </a:lnTo>
                  <a:lnTo>
                    <a:pt x="5960" y="9257"/>
                  </a:lnTo>
                  <a:lnTo>
                    <a:pt x="6106" y="9305"/>
                  </a:lnTo>
                  <a:lnTo>
                    <a:pt x="6253" y="9330"/>
                  </a:lnTo>
                  <a:lnTo>
                    <a:pt x="6400" y="9403"/>
                  </a:lnTo>
                  <a:lnTo>
                    <a:pt x="6546" y="9501"/>
                  </a:lnTo>
                  <a:lnTo>
                    <a:pt x="6864" y="9696"/>
                  </a:lnTo>
                  <a:lnTo>
                    <a:pt x="7206" y="9818"/>
                  </a:lnTo>
                  <a:lnTo>
                    <a:pt x="7572" y="9916"/>
                  </a:lnTo>
                  <a:lnTo>
                    <a:pt x="7938" y="9940"/>
                  </a:lnTo>
                  <a:lnTo>
                    <a:pt x="8207" y="9916"/>
                  </a:lnTo>
                  <a:lnTo>
                    <a:pt x="8451" y="9867"/>
                  </a:lnTo>
                  <a:lnTo>
                    <a:pt x="8695" y="9794"/>
                  </a:lnTo>
                  <a:lnTo>
                    <a:pt x="8940" y="9696"/>
                  </a:lnTo>
                  <a:lnTo>
                    <a:pt x="9184" y="9574"/>
                  </a:lnTo>
                  <a:lnTo>
                    <a:pt x="9404" y="9428"/>
                  </a:lnTo>
                  <a:lnTo>
                    <a:pt x="9599" y="9281"/>
                  </a:lnTo>
                  <a:lnTo>
                    <a:pt x="9770" y="9086"/>
                  </a:lnTo>
                  <a:lnTo>
                    <a:pt x="9941" y="8890"/>
                  </a:lnTo>
                  <a:lnTo>
                    <a:pt x="10112" y="8646"/>
                  </a:lnTo>
                  <a:lnTo>
                    <a:pt x="10234" y="8426"/>
                  </a:lnTo>
                  <a:lnTo>
                    <a:pt x="10332" y="8158"/>
                  </a:lnTo>
                  <a:lnTo>
                    <a:pt x="10429" y="7889"/>
                  </a:lnTo>
                  <a:lnTo>
                    <a:pt x="10503" y="7620"/>
                  </a:lnTo>
                  <a:lnTo>
                    <a:pt x="10527" y="7327"/>
                  </a:lnTo>
                  <a:lnTo>
                    <a:pt x="10551" y="7034"/>
                  </a:lnTo>
                  <a:lnTo>
                    <a:pt x="10527" y="6741"/>
                  </a:lnTo>
                  <a:lnTo>
                    <a:pt x="10478" y="6423"/>
                  </a:lnTo>
                  <a:lnTo>
                    <a:pt x="10405" y="6130"/>
                  </a:lnTo>
                  <a:lnTo>
                    <a:pt x="10307" y="5837"/>
                  </a:lnTo>
                  <a:lnTo>
                    <a:pt x="10185" y="5569"/>
                  </a:lnTo>
                  <a:lnTo>
                    <a:pt x="10039" y="5324"/>
                  </a:lnTo>
                  <a:lnTo>
                    <a:pt x="9843" y="5080"/>
                  </a:lnTo>
                  <a:lnTo>
                    <a:pt x="9648" y="4860"/>
                  </a:lnTo>
                  <a:lnTo>
                    <a:pt x="9233" y="4470"/>
                  </a:lnTo>
                  <a:lnTo>
                    <a:pt x="8817" y="4103"/>
                  </a:lnTo>
                  <a:lnTo>
                    <a:pt x="8646" y="3908"/>
                  </a:lnTo>
                  <a:lnTo>
                    <a:pt x="8451" y="3688"/>
                  </a:lnTo>
                  <a:lnTo>
                    <a:pt x="8305" y="3444"/>
                  </a:lnTo>
                  <a:lnTo>
                    <a:pt x="8158" y="3200"/>
                  </a:lnTo>
                  <a:lnTo>
                    <a:pt x="8060" y="2931"/>
                  </a:lnTo>
                  <a:lnTo>
                    <a:pt x="7963" y="2662"/>
                  </a:lnTo>
                  <a:lnTo>
                    <a:pt x="7816" y="2125"/>
                  </a:lnTo>
                  <a:lnTo>
                    <a:pt x="7743" y="1856"/>
                  </a:lnTo>
                  <a:lnTo>
                    <a:pt x="7645" y="1612"/>
                  </a:lnTo>
                  <a:lnTo>
                    <a:pt x="7523" y="1343"/>
                  </a:lnTo>
                  <a:lnTo>
                    <a:pt x="7376" y="1124"/>
                  </a:lnTo>
                  <a:lnTo>
                    <a:pt x="7181" y="855"/>
                  </a:lnTo>
                  <a:lnTo>
                    <a:pt x="6961" y="635"/>
                  </a:lnTo>
                  <a:lnTo>
                    <a:pt x="6717" y="464"/>
                  </a:lnTo>
                  <a:lnTo>
                    <a:pt x="6448" y="293"/>
                  </a:lnTo>
                  <a:lnTo>
                    <a:pt x="6180" y="171"/>
                  </a:lnTo>
                  <a:lnTo>
                    <a:pt x="5887" y="73"/>
                  </a:lnTo>
                  <a:lnTo>
                    <a:pt x="5594" y="25"/>
                  </a:lnTo>
                  <a:lnTo>
                    <a:pt x="530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63" name="Google Shape;963;p47"/>
          <p:cNvGrpSpPr/>
          <p:nvPr/>
        </p:nvGrpSpPr>
        <p:grpSpPr>
          <a:xfrm>
            <a:off x="6207218" y="1877599"/>
            <a:ext cx="432570" cy="421334"/>
            <a:chOff x="5926225" y="921350"/>
            <a:chExt cx="517800" cy="504350"/>
          </a:xfrm>
        </p:grpSpPr>
        <p:sp>
          <p:nvSpPr>
            <p:cNvPr id="964" name="Google Shape;964;p47"/>
            <p:cNvSpPr/>
            <p:nvPr/>
          </p:nvSpPr>
          <p:spPr>
            <a:xfrm>
              <a:off x="5926225" y="921350"/>
              <a:ext cx="517800" cy="504350"/>
            </a:xfrm>
            <a:custGeom>
              <a:avLst/>
              <a:gdLst/>
              <a:ahLst/>
              <a:cxnLst/>
              <a:rect l="l" t="t" r="r" b="b"/>
              <a:pathLst>
                <a:path w="20712" h="20174" extrusionOk="0">
                  <a:moveTo>
                    <a:pt x="10356" y="2858"/>
                  </a:moveTo>
                  <a:lnTo>
                    <a:pt x="10722" y="2882"/>
                  </a:lnTo>
                  <a:lnTo>
                    <a:pt x="11089" y="2907"/>
                  </a:lnTo>
                  <a:lnTo>
                    <a:pt x="11455" y="2956"/>
                  </a:lnTo>
                  <a:lnTo>
                    <a:pt x="11821" y="3004"/>
                  </a:lnTo>
                  <a:lnTo>
                    <a:pt x="12163" y="3102"/>
                  </a:lnTo>
                  <a:lnTo>
                    <a:pt x="12505" y="3200"/>
                  </a:lnTo>
                  <a:lnTo>
                    <a:pt x="12847" y="3298"/>
                  </a:lnTo>
                  <a:lnTo>
                    <a:pt x="13165" y="3444"/>
                  </a:lnTo>
                  <a:lnTo>
                    <a:pt x="13482" y="3591"/>
                  </a:lnTo>
                  <a:lnTo>
                    <a:pt x="13800" y="3737"/>
                  </a:lnTo>
                  <a:lnTo>
                    <a:pt x="14093" y="3908"/>
                  </a:lnTo>
                  <a:lnTo>
                    <a:pt x="14386" y="4104"/>
                  </a:lnTo>
                  <a:lnTo>
                    <a:pt x="14679" y="4299"/>
                  </a:lnTo>
                  <a:lnTo>
                    <a:pt x="14948" y="4519"/>
                  </a:lnTo>
                  <a:lnTo>
                    <a:pt x="15216" y="4739"/>
                  </a:lnTo>
                  <a:lnTo>
                    <a:pt x="15460" y="4983"/>
                  </a:lnTo>
                  <a:lnTo>
                    <a:pt x="15705" y="5227"/>
                  </a:lnTo>
                  <a:lnTo>
                    <a:pt x="15925" y="5496"/>
                  </a:lnTo>
                  <a:lnTo>
                    <a:pt x="16144" y="5764"/>
                  </a:lnTo>
                  <a:lnTo>
                    <a:pt x="16340" y="6057"/>
                  </a:lnTo>
                  <a:lnTo>
                    <a:pt x="16535" y="6350"/>
                  </a:lnTo>
                  <a:lnTo>
                    <a:pt x="16706" y="6644"/>
                  </a:lnTo>
                  <a:lnTo>
                    <a:pt x="16853" y="6961"/>
                  </a:lnTo>
                  <a:lnTo>
                    <a:pt x="16999" y="7279"/>
                  </a:lnTo>
                  <a:lnTo>
                    <a:pt x="17146" y="7596"/>
                  </a:lnTo>
                  <a:lnTo>
                    <a:pt x="17243" y="7938"/>
                  </a:lnTo>
                  <a:lnTo>
                    <a:pt x="17341" y="8280"/>
                  </a:lnTo>
                  <a:lnTo>
                    <a:pt x="17439" y="8622"/>
                  </a:lnTo>
                  <a:lnTo>
                    <a:pt x="17488" y="8988"/>
                  </a:lnTo>
                  <a:lnTo>
                    <a:pt x="17536" y="9354"/>
                  </a:lnTo>
                  <a:lnTo>
                    <a:pt x="17561" y="9721"/>
                  </a:lnTo>
                  <a:lnTo>
                    <a:pt x="17585" y="10087"/>
                  </a:lnTo>
                  <a:lnTo>
                    <a:pt x="17561" y="10454"/>
                  </a:lnTo>
                  <a:lnTo>
                    <a:pt x="17536" y="10820"/>
                  </a:lnTo>
                  <a:lnTo>
                    <a:pt x="17488" y="11186"/>
                  </a:lnTo>
                  <a:lnTo>
                    <a:pt x="17439" y="11553"/>
                  </a:lnTo>
                  <a:lnTo>
                    <a:pt x="17341" y="11894"/>
                  </a:lnTo>
                  <a:lnTo>
                    <a:pt x="17243" y="12236"/>
                  </a:lnTo>
                  <a:lnTo>
                    <a:pt x="17146" y="12578"/>
                  </a:lnTo>
                  <a:lnTo>
                    <a:pt x="16999" y="12896"/>
                  </a:lnTo>
                  <a:lnTo>
                    <a:pt x="16853" y="13213"/>
                  </a:lnTo>
                  <a:lnTo>
                    <a:pt x="16706" y="13531"/>
                  </a:lnTo>
                  <a:lnTo>
                    <a:pt x="16535" y="13824"/>
                  </a:lnTo>
                  <a:lnTo>
                    <a:pt x="16340" y="14117"/>
                  </a:lnTo>
                  <a:lnTo>
                    <a:pt x="16144" y="14410"/>
                  </a:lnTo>
                  <a:lnTo>
                    <a:pt x="15925" y="14679"/>
                  </a:lnTo>
                  <a:lnTo>
                    <a:pt x="15705" y="14947"/>
                  </a:lnTo>
                  <a:lnTo>
                    <a:pt x="15460" y="15192"/>
                  </a:lnTo>
                  <a:lnTo>
                    <a:pt x="15216" y="15436"/>
                  </a:lnTo>
                  <a:lnTo>
                    <a:pt x="14948" y="15656"/>
                  </a:lnTo>
                  <a:lnTo>
                    <a:pt x="14679" y="15875"/>
                  </a:lnTo>
                  <a:lnTo>
                    <a:pt x="14386" y="16071"/>
                  </a:lnTo>
                  <a:lnTo>
                    <a:pt x="14093" y="16266"/>
                  </a:lnTo>
                  <a:lnTo>
                    <a:pt x="13800" y="16437"/>
                  </a:lnTo>
                  <a:lnTo>
                    <a:pt x="13482" y="16584"/>
                  </a:lnTo>
                  <a:lnTo>
                    <a:pt x="13165" y="16730"/>
                  </a:lnTo>
                  <a:lnTo>
                    <a:pt x="12847" y="16877"/>
                  </a:lnTo>
                  <a:lnTo>
                    <a:pt x="12505" y="16974"/>
                  </a:lnTo>
                  <a:lnTo>
                    <a:pt x="12163" y="17072"/>
                  </a:lnTo>
                  <a:lnTo>
                    <a:pt x="11821" y="17170"/>
                  </a:lnTo>
                  <a:lnTo>
                    <a:pt x="11455" y="17219"/>
                  </a:lnTo>
                  <a:lnTo>
                    <a:pt x="11089" y="17268"/>
                  </a:lnTo>
                  <a:lnTo>
                    <a:pt x="10722" y="17292"/>
                  </a:lnTo>
                  <a:lnTo>
                    <a:pt x="10356" y="17316"/>
                  </a:lnTo>
                  <a:lnTo>
                    <a:pt x="9990" y="17292"/>
                  </a:lnTo>
                  <a:lnTo>
                    <a:pt x="9623" y="17268"/>
                  </a:lnTo>
                  <a:lnTo>
                    <a:pt x="9257" y="17219"/>
                  </a:lnTo>
                  <a:lnTo>
                    <a:pt x="8891" y="17170"/>
                  </a:lnTo>
                  <a:lnTo>
                    <a:pt x="8549" y="17072"/>
                  </a:lnTo>
                  <a:lnTo>
                    <a:pt x="8207" y="16974"/>
                  </a:lnTo>
                  <a:lnTo>
                    <a:pt x="7865" y="16877"/>
                  </a:lnTo>
                  <a:lnTo>
                    <a:pt x="7547" y="16730"/>
                  </a:lnTo>
                  <a:lnTo>
                    <a:pt x="7230" y="16584"/>
                  </a:lnTo>
                  <a:lnTo>
                    <a:pt x="6912" y="16437"/>
                  </a:lnTo>
                  <a:lnTo>
                    <a:pt x="6619" y="16266"/>
                  </a:lnTo>
                  <a:lnTo>
                    <a:pt x="6326" y="16071"/>
                  </a:lnTo>
                  <a:lnTo>
                    <a:pt x="6033" y="15875"/>
                  </a:lnTo>
                  <a:lnTo>
                    <a:pt x="5765" y="15656"/>
                  </a:lnTo>
                  <a:lnTo>
                    <a:pt x="5496" y="15436"/>
                  </a:lnTo>
                  <a:lnTo>
                    <a:pt x="5252" y="15192"/>
                  </a:lnTo>
                  <a:lnTo>
                    <a:pt x="5007" y="14947"/>
                  </a:lnTo>
                  <a:lnTo>
                    <a:pt x="4788" y="14679"/>
                  </a:lnTo>
                  <a:lnTo>
                    <a:pt x="4568" y="14410"/>
                  </a:lnTo>
                  <a:lnTo>
                    <a:pt x="4372" y="14117"/>
                  </a:lnTo>
                  <a:lnTo>
                    <a:pt x="4177" y="13824"/>
                  </a:lnTo>
                  <a:lnTo>
                    <a:pt x="4006" y="13531"/>
                  </a:lnTo>
                  <a:lnTo>
                    <a:pt x="3860" y="13213"/>
                  </a:lnTo>
                  <a:lnTo>
                    <a:pt x="3713" y="12896"/>
                  </a:lnTo>
                  <a:lnTo>
                    <a:pt x="3566" y="12578"/>
                  </a:lnTo>
                  <a:lnTo>
                    <a:pt x="3469" y="12236"/>
                  </a:lnTo>
                  <a:lnTo>
                    <a:pt x="3371" y="11894"/>
                  </a:lnTo>
                  <a:lnTo>
                    <a:pt x="3273" y="11553"/>
                  </a:lnTo>
                  <a:lnTo>
                    <a:pt x="3225" y="11186"/>
                  </a:lnTo>
                  <a:lnTo>
                    <a:pt x="3176" y="10820"/>
                  </a:lnTo>
                  <a:lnTo>
                    <a:pt x="3151" y="10454"/>
                  </a:lnTo>
                  <a:lnTo>
                    <a:pt x="3127" y="10087"/>
                  </a:lnTo>
                  <a:lnTo>
                    <a:pt x="3151" y="9721"/>
                  </a:lnTo>
                  <a:lnTo>
                    <a:pt x="3176" y="9354"/>
                  </a:lnTo>
                  <a:lnTo>
                    <a:pt x="3225" y="8988"/>
                  </a:lnTo>
                  <a:lnTo>
                    <a:pt x="3273" y="8622"/>
                  </a:lnTo>
                  <a:lnTo>
                    <a:pt x="3371" y="8280"/>
                  </a:lnTo>
                  <a:lnTo>
                    <a:pt x="3469" y="7938"/>
                  </a:lnTo>
                  <a:lnTo>
                    <a:pt x="3566" y="7596"/>
                  </a:lnTo>
                  <a:lnTo>
                    <a:pt x="3713" y="7279"/>
                  </a:lnTo>
                  <a:lnTo>
                    <a:pt x="3860" y="6961"/>
                  </a:lnTo>
                  <a:lnTo>
                    <a:pt x="4006" y="6644"/>
                  </a:lnTo>
                  <a:lnTo>
                    <a:pt x="4177" y="6350"/>
                  </a:lnTo>
                  <a:lnTo>
                    <a:pt x="4372" y="6057"/>
                  </a:lnTo>
                  <a:lnTo>
                    <a:pt x="4568" y="5764"/>
                  </a:lnTo>
                  <a:lnTo>
                    <a:pt x="4788" y="5496"/>
                  </a:lnTo>
                  <a:lnTo>
                    <a:pt x="5007" y="5227"/>
                  </a:lnTo>
                  <a:lnTo>
                    <a:pt x="5252" y="4983"/>
                  </a:lnTo>
                  <a:lnTo>
                    <a:pt x="5496" y="4739"/>
                  </a:lnTo>
                  <a:lnTo>
                    <a:pt x="5765" y="4519"/>
                  </a:lnTo>
                  <a:lnTo>
                    <a:pt x="6033" y="4299"/>
                  </a:lnTo>
                  <a:lnTo>
                    <a:pt x="6326" y="4104"/>
                  </a:lnTo>
                  <a:lnTo>
                    <a:pt x="6619" y="3908"/>
                  </a:lnTo>
                  <a:lnTo>
                    <a:pt x="6912" y="3737"/>
                  </a:lnTo>
                  <a:lnTo>
                    <a:pt x="7230" y="3591"/>
                  </a:lnTo>
                  <a:lnTo>
                    <a:pt x="7547" y="3444"/>
                  </a:lnTo>
                  <a:lnTo>
                    <a:pt x="7865" y="3298"/>
                  </a:lnTo>
                  <a:lnTo>
                    <a:pt x="8207" y="3200"/>
                  </a:lnTo>
                  <a:lnTo>
                    <a:pt x="8549" y="3102"/>
                  </a:lnTo>
                  <a:lnTo>
                    <a:pt x="8891" y="3004"/>
                  </a:lnTo>
                  <a:lnTo>
                    <a:pt x="9257" y="2956"/>
                  </a:lnTo>
                  <a:lnTo>
                    <a:pt x="9623" y="2907"/>
                  </a:lnTo>
                  <a:lnTo>
                    <a:pt x="9990" y="2882"/>
                  </a:lnTo>
                  <a:lnTo>
                    <a:pt x="10356" y="2858"/>
                  </a:lnTo>
                  <a:close/>
                  <a:moveTo>
                    <a:pt x="8060" y="0"/>
                  </a:moveTo>
                  <a:lnTo>
                    <a:pt x="6717" y="2516"/>
                  </a:lnTo>
                  <a:lnTo>
                    <a:pt x="3908" y="2003"/>
                  </a:lnTo>
                  <a:lnTo>
                    <a:pt x="3786" y="4861"/>
                  </a:lnTo>
                  <a:lnTo>
                    <a:pt x="1026" y="5593"/>
                  </a:lnTo>
                  <a:lnTo>
                    <a:pt x="2174" y="8207"/>
                  </a:lnTo>
                  <a:lnTo>
                    <a:pt x="1" y="10087"/>
                  </a:lnTo>
                  <a:lnTo>
                    <a:pt x="2174" y="11968"/>
                  </a:lnTo>
                  <a:lnTo>
                    <a:pt x="1026" y="14581"/>
                  </a:lnTo>
                  <a:lnTo>
                    <a:pt x="3786" y="15314"/>
                  </a:lnTo>
                  <a:lnTo>
                    <a:pt x="3908" y="18171"/>
                  </a:lnTo>
                  <a:lnTo>
                    <a:pt x="6717" y="17658"/>
                  </a:lnTo>
                  <a:lnTo>
                    <a:pt x="8060" y="20174"/>
                  </a:lnTo>
                  <a:lnTo>
                    <a:pt x="10356" y="18489"/>
                  </a:lnTo>
                  <a:lnTo>
                    <a:pt x="12652" y="20174"/>
                  </a:lnTo>
                  <a:lnTo>
                    <a:pt x="13995" y="17658"/>
                  </a:lnTo>
                  <a:lnTo>
                    <a:pt x="16804" y="18171"/>
                  </a:lnTo>
                  <a:lnTo>
                    <a:pt x="16926" y="15314"/>
                  </a:lnTo>
                  <a:lnTo>
                    <a:pt x="19686" y="14581"/>
                  </a:lnTo>
                  <a:lnTo>
                    <a:pt x="18538" y="11968"/>
                  </a:lnTo>
                  <a:lnTo>
                    <a:pt x="20711" y="10087"/>
                  </a:lnTo>
                  <a:lnTo>
                    <a:pt x="18538" y="8207"/>
                  </a:lnTo>
                  <a:lnTo>
                    <a:pt x="19686" y="5593"/>
                  </a:lnTo>
                  <a:lnTo>
                    <a:pt x="16926" y="4861"/>
                  </a:lnTo>
                  <a:lnTo>
                    <a:pt x="16804" y="2003"/>
                  </a:lnTo>
                  <a:lnTo>
                    <a:pt x="13995" y="2516"/>
                  </a:lnTo>
                  <a:lnTo>
                    <a:pt x="12652" y="0"/>
                  </a:lnTo>
                  <a:lnTo>
                    <a:pt x="10356" y="1686"/>
                  </a:lnTo>
                  <a:lnTo>
                    <a:pt x="8060"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5" name="Google Shape;965;p47"/>
            <p:cNvSpPr/>
            <p:nvPr/>
          </p:nvSpPr>
          <p:spPr>
            <a:xfrm>
              <a:off x="6016600" y="1005000"/>
              <a:ext cx="337050" cy="337050"/>
            </a:xfrm>
            <a:custGeom>
              <a:avLst/>
              <a:gdLst/>
              <a:ahLst/>
              <a:cxnLst/>
              <a:rect l="l" t="t" r="r" b="b"/>
              <a:pathLst>
                <a:path w="13482" h="13482" extrusionOk="0">
                  <a:moveTo>
                    <a:pt x="6741" y="0"/>
                  </a:moveTo>
                  <a:lnTo>
                    <a:pt x="6399" y="25"/>
                  </a:lnTo>
                  <a:lnTo>
                    <a:pt x="6057" y="49"/>
                  </a:lnTo>
                  <a:lnTo>
                    <a:pt x="5715" y="98"/>
                  </a:lnTo>
                  <a:lnTo>
                    <a:pt x="5398" y="147"/>
                  </a:lnTo>
                  <a:lnTo>
                    <a:pt x="5056" y="220"/>
                  </a:lnTo>
                  <a:lnTo>
                    <a:pt x="4738" y="318"/>
                  </a:lnTo>
                  <a:lnTo>
                    <a:pt x="4421" y="416"/>
                  </a:lnTo>
                  <a:lnTo>
                    <a:pt x="4128" y="538"/>
                  </a:lnTo>
                  <a:lnTo>
                    <a:pt x="3835" y="684"/>
                  </a:lnTo>
                  <a:lnTo>
                    <a:pt x="3542" y="831"/>
                  </a:lnTo>
                  <a:lnTo>
                    <a:pt x="3249" y="977"/>
                  </a:lnTo>
                  <a:lnTo>
                    <a:pt x="2980" y="1173"/>
                  </a:lnTo>
                  <a:lnTo>
                    <a:pt x="2711" y="1344"/>
                  </a:lnTo>
                  <a:lnTo>
                    <a:pt x="2467" y="1539"/>
                  </a:lnTo>
                  <a:lnTo>
                    <a:pt x="2223" y="1759"/>
                  </a:lnTo>
                  <a:lnTo>
                    <a:pt x="1979" y="1979"/>
                  </a:lnTo>
                  <a:lnTo>
                    <a:pt x="1759" y="2223"/>
                  </a:lnTo>
                  <a:lnTo>
                    <a:pt x="1539" y="2467"/>
                  </a:lnTo>
                  <a:lnTo>
                    <a:pt x="1344" y="2711"/>
                  </a:lnTo>
                  <a:lnTo>
                    <a:pt x="1173" y="2980"/>
                  </a:lnTo>
                  <a:lnTo>
                    <a:pt x="977" y="3249"/>
                  </a:lnTo>
                  <a:lnTo>
                    <a:pt x="831" y="3542"/>
                  </a:lnTo>
                  <a:lnTo>
                    <a:pt x="684" y="3835"/>
                  </a:lnTo>
                  <a:lnTo>
                    <a:pt x="538" y="4128"/>
                  </a:lnTo>
                  <a:lnTo>
                    <a:pt x="416" y="4421"/>
                  </a:lnTo>
                  <a:lnTo>
                    <a:pt x="318" y="4738"/>
                  </a:lnTo>
                  <a:lnTo>
                    <a:pt x="220" y="5056"/>
                  </a:lnTo>
                  <a:lnTo>
                    <a:pt x="147" y="5398"/>
                  </a:lnTo>
                  <a:lnTo>
                    <a:pt x="98" y="5715"/>
                  </a:lnTo>
                  <a:lnTo>
                    <a:pt x="49" y="6057"/>
                  </a:lnTo>
                  <a:lnTo>
                    <a:pt x="25" y="6399"/>
                  </a:lnTo>
                  <a:lnTo>
                    <a:pt x="0" y="6741"/>
                  </a:lnTo>
                  <a:lnTo>
                    <a:pt x="25" y="7083"/>
                  </a:lnTo>
                  <a:lnTo>
                    <a:pt x="49" y="7425"/>
                  </a:lnTo>
                  <a:lnTo>
                    <a:pt x="98" y="7767"/>
                  </a:lnTo>
                  <a:lnTo>
                    <a:pt x="147" y="8084"/>
                  </a:lnTo>
                  <a:lnTo>
                    <a:pt x="220" y="8426"/>
                  </a:lnTo>
                  <a:lnTo>
                    <a:pt x="318" y="8744"/>
                  </a:lnTo>
                  <a:lnTo>
                    <a:pt x="416" y="9061"/>
                  </a:lnTo>
                  <a:lnTo>
                    <a:pt x="538" y="9354"/>
                  </a:lnTo>
                  <a:lnTo>
                    <a:pt x="684" y="9648"/>
                  </a:lnTo>
                  <a:lnTo>
                    <a:pt x="831" y="9941"/>
                  </a:lnTo>
                  <a:lnTo>
                    <a:pt x="977" y="10234"/>
                  </a:lnTo>
                  <a:lnTo>
                    <a:pt x="1173" y="10502"/>
                  </a:lnTo>
                  <a:lnTo>
                    <a:pt x="1344" y="10771"/>
                  </a:lnTo>
                  <a:lnTo>
                    <a:pt x="1539" y="11015"/>
                  </a:lnTo>
                  <a:lnTo>
                    <a:pt x="1759" y="11259"/>
                  </a:lnTo>
                  <a:lnTo>
                    <a:pt x="1979" y="11504"/>
                  </a:lnTo>
                  <a:lnTo>
                    <a:pt x="2223" y="11723"/>
                  </a:lnTo>
                  <a:lnTo>
                    <a:pt x="2467" y="11943"/>
                  </a:lnTo>
                  <a:lnTo>
                    <a:pt x="2711" y="12139"/>
                  </a:lnTo>
                  <a:lnTo>
                    <a:pt x="2980" y="12310"/>
                  </a:lnTo>
                  <a:lnTo>
                    <a:pt x="3249" y="12505"/>
                  </a:lnTo>
                  <a:lnTo>
                    <a:pt x="3542" y="12652"/>
                  </a:lnTo>
                  <a:lnTo>
                    <a:pt x="3835" y="12798"/>
                  </a:lnTo>
                  <a:lnTo>
                    <a:pt x="4128" y="12945"/>
                  </a:lnTo>
                  <a:lnTo>
                    <a:pt x="4421" y="13067"/>
                  </a:lnTo>
                  <a:lnTo>
                    <a:pt x="4738" y="13164"/>
                  </a:lnTo>
                  <a:lnTo>
                    <a:pt x="5056" y="13262"/>
                  </a:lnTo>
                  <a:lnTo>
                    <a:pt x="5398" y="13335"/>
                  </a:lnTo>
                  <a:lnTo>
                    <a:pt x="5715" y="13384"/>
                  </a:lnTo>
                  <a:lnTo>
                    <a:pt x="6057" y="13433"/>
                  </a:lnTo>
                  <a:lnTo>
                    <a:pt x="6399" y="13458"/>
                  </a:lnTo>
                  <a:lnTo>
                    <a:pt x="6741" y="13482"/>
                  </a:lnTo>
                  <a:lnTo>
                    <a:pt x="7083" y="13458"/>
                  </a:lnTo>
                  <a:lnTo>
                    <a:pt x="7425" y="13433"/>
                  </a:lnTo>
                  <a:lnTo>
                    <a:pt x="7767" y="13384"/>
                  </a:lnTo>
                  <a:lnTo>
                    <a:pt x="8084" y="13335"/>
                  </a:lnTo>
                  <a:lnTo>
                    <a:pt x="8426" y="13262"/>
                  </a:lnTo>
                  <a:lnTo>
                    <a:pt x="8744" y="13164"/>
                  </a:lnTo>
                  <a:lnTo>
                    <a:pt x="9061" y="13067"/>
                  </a:lnTo>
                  <a:lnTo>
                    <a:pt x="9354" y="12945"/>
                  </a:lnTo>
                  <a:lnTo>
                    <a:pt x="9647" y="12798"/>
                  </a:lnTo>
                  <a:lnTo>
                    <a:pt x="9940" y="12652"/>
                  </a:lnTo>
                  <a:lnTo>
                    <a:pt x="10234" y="12505"/>
                  </a:lnTo>
                  <a:lnTo>
                    <a:pt x="10502" y="12310"/>
                  </a:lnTo>
                  <a:lnTo>
                    <a:pt x="10771" y="12139"/>
                  </a:lnTo>
                  <a:lnTo>
                    <a:pt x="11015" y="11943"/>
                  </a:lnTo>
                  <a:lnTo>
                    <a:pt x="11259" y="11723"/>
                  </a:lnTo>
                  <a:lnTo>
                    <a:pt x="11504" y="11504"/>
                  </a:lnTo>
                  <a:lnTo>
                    <a:pt x="11723" y="11259"/>
                  </a:lnTo>
                  <a:lnTo>
                    <a:pt x="11943" y="11015"/>
                  </a:lnTo>
                  <a:lnTo>
                    <a:pt x="12139" y="10771"/>
                  </a:lnTo>
                  <a:lnTo>
                    <a:pt x="12310" y="10502"/>
                  </a:lnTo>
                  <a:lnTo>
                    <a:pt x="12505" y="10234"/>
                  </a:lnTo>
                  <a:lnTo>
                    <a:pt x="12651" y="9941"/>
                  </a:lnTo>
                  <a:lnTo>
                    <a:pt x="12798" y="9648"/>
                  </a:lnTo>
                  <a:lnTo>
                    <a:pt x="12945" y="9354"/>
                  </a:lnTo>
                  <a:lnTo>
                    <a:pt x="13067" y="9061"/>
                  </a:lnTo>
                  <a:lnTo>
                    <a:pt x="13164" y="8744"/>
                  </a:lnTo>
                  <a:lnTo>
                    <a:pt x="13262" y="8426"/>
                  </a:lnTo>
                  <a:lnTo>
                    <a:pt x="13335" y="8084"/>
                  </a:lnTo>
                  <a:lnTo>
                    <a:pt x="13384" y="7767"/>
                  </a:lnTo>
                  <a:lnTo>
                    <a:pt x="13433" y="7425"/>
                  </a:lnTo>
                  <a:lnTo>
                    <a:pt x="13457" y="7083"/>
                  </a:lnTo>
                  <a:lnTo>
                    <a:pt x="13482" y="6741"/>
                  </a:lnTo>
                  <a:lnTo>
                    <a:pt x="13457" y="6399"/>
                  </a:lnTo>
                  <a:lnTo>
                    <a:pt x="13433" y="6057"/>
                  </a:lnTo>
                  <a:lnTo>
                    <a:pt x="13384" y="5715"/>
                  </a:lnTo>
                  <a:lnTo>
                    <a:pt x="13335" y="5398"/>
                  </a:lnTo>
                  <a:lnTo>
                    <a:pt x="13262" y="5056"/>
                  </a:lnTo>
                  <a:lnTo>
                    <a:pt x="13164" y="4738"/>
                  </a:lnTo>
                  <a:lnTo>
                    <a:pt x="13067" y="4421"/>
                  </a:lnTo>
                  <a:lnTo>
                    <a:pt x="12945" y="4128"/>
                  </a:lnTo>
                  <a:lnTo>
                    <a:pt x="12798" y="3835"/>
                  </a:lnTo>
                  <a:lnTo>
                    <a:pt x="12651" y="3542"/>
                  </a:lnTo>
                  <a:lnTo>
                    <a:pt x="12505" y="3249"/>
                  </a:lnTo>
                  <a:lnTo>
                    <a:pt x="12310" y="2980"/>
                  </a:lnTo>
                  <a:lnTo>
                    <a:pt x="12139" y="2711"/>
                  </a:lnTo>
                  <a:lnTo>
                    <a:pt x="11943" y="2467"/>
                  </a:lnTo>
                  <a:lnTo>
                    <a:pt x="11723" y="2223"/>
                  </a:lnTo>
                  <a:lnTo>
                    <a:pt x="11504" y="1979"/>
                  </a:lnTo>
                  <a:lnTo>
                    <a:pt x="11259" y="1759"/>
                  </a:lnTo>
                  <a:lnTo>
                    <a:pt x="11015" y="1539"/>
                  </a:lnTo>
                  <a:lnTo>
                    <a:pt x="10771" y="1344"/>
                  </a:lnTo>
                  <a:lnTo>
                    <a:pt x="10502" y="1173"/>
                  </a:lnTo>
                  <a:lnTo>
                    <a:pt x="10234" y="977"/>
                  </a:lnTo>
                  <a:lnTo>
                    <a:pt x="9940" y="831"/>
                  </a:lnTo>
                  <a:lnTo>
                    <a:pt x="9647" y="684"/>
                  </a:lnTo>
                  <a:lnTo>
                    <a:pt x="9354" y="538"/>
                  </a:lnTo>
                  <a:lnTo>
                    <a:pt x="9061" y="416"/>
                  </a:lnTo>
                  <a:lnTo>
                    <a:pt x="8744" y="318"/>
                  </a:lnTo>
                  <a:lnTo>
                    <a:pt x="8426" y="220"/>
                  </a:lnTo>
                  <a:lnTo>
                    <a:pt x="8084" y="147"/>
                  </a:lnTo>
                  <a:lnTo>
                    <a:pt x="7767" y="98"/>
                  </a:lnTo>
                  <a:lnTo>
                    <a:pt x="7425" y="49"/>
                  </a:lnTo>
                  <a:lnTo>
                    <a:pt x="7083" y="25"/>
                  </a:lnTo>
                  <a:lnTo>
                    <a:pt x="6741"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66" name="Google Shape;966;p47"/>
          <p:cNvSpPr/>
          <p:nvPr/>
        </p:nvSpPr>
        <p:spPr>
          <a:xfrm>
            <a:off x="6401138" y="2113656"/>
            <a:ext cx="400950" cy="226498"/>
          </a:xfrm>
          <a:custGeom>
            <a:avLst/>
            <a:gdLst/>
            <a:ahLst/>
            <a:cxnLst/>
            <a:rect l="l" t="t" r="r" b="b"/>
            <a:pathLst>
              <a:path w="19198" h="10845" extrusionOk="0">
                <a:moveTo>
                  <a:pt x="7572" y="1"/>
                </a:moveTo>
                <a:lnTo>
                  <a:pt x="7108" y="25"/>
                </a:lnTo>
                <a:lnTo>
                  <a:pt x="6668" y="98"/>
                </a:lnTo>
                <a:lnTo>
                  <a:pt x="6229" y="196"/>
                </a:lnTo>
                <a:lnTo>
                  <a:pt x="5813" y="343"/>
                </a:lnTo>
                <a:lnTo>
                  <a:pt x="5423" y="538"/>
                </a:lnTo>
                <a:lnTo>
                  <a:pt x="5056" y="758"/>
                </a:lnTo>
                <a:lnTo>
                  <a:pt x="4714" y="1026"/>
                </a:lnTo>
                <a:lnTo>
                  <a:pt x="4397" y="1319"/>
                </a:lnTo>
                <a:lnTo>
                  <a:pt x="4104" y="1637"/>
                </a:lnTo>
                <a:lnTo>
                  <a:pt x="3835" y="1979"/>
                </a:lnTo>
                <a:lnTo>
                  <a:pt x="3615" y="2345"/>
                </a:lnTo>
                <a:lnTo>
                  <a:pt x="3420" y="2736"/>
                </a:lnTo>
                <a:lnTo>
                  <a:pt x="3273" y="3151"/>
                </a:lnTo>
                <a:lnTo>
                  <a:pt x="3151" y="3591"/>
                </a:lnTo>
                <a:lnTo>
                  <a:pt x="3102" y="4030"/>
                </a:lnTo>
                <a:lnTo>
                  <a:pt x="3078" y="4494"/>
                </a:lnTo>
                <a:lnTo>
                  <a:pt x="3078" y="4788"/>
                </a:lnTo>
                <a:lnTo>
                  <a:pt x="2712" y="4788"/>
                </a:lnTo>
                <a:lnTo>
                  <a:pt x="2419" y="4836"/>
                </a:lnTo>
                <a:lnTo>
                  <a:pt x="2125" y="4910"/>
                </a:lnTo>
                <a:lnTo>
                  <a:pt x="1832" y="5032"/>
                </a:lnTo>
                <a:lnTo>
                  <a:pt x="1588" y="5154"/>
                </a:lnTo>
                <a:lnTo>
                  <a:pt x="1320" y="5300"/>
                </a:lnTo>
                <a:lnTo>
                  <a:pt x="1100" y="5471"/>
                </a:lnTo>
                <a:lnTo>
                  <a:pt x="880" y="5667"/>
                </a:lnTo>
                <a:lnTo>
                  <a:pt x="685" y="5887"/>
                </a:lnTo>
                <a:lnTo>
                  <a:pt x="514" y="6131"/>
                </a:lnTo>
                <a:lnTo>
                  <a:pt x="367" y="6375"/>
                </a:lnTo>
                <a:lnTo>
                  <a:pt x="220" y="6644"/>
                </a:lnTo>
                <a:lnTo>
                  <a:pt x="123" y="6912"/>
                </a:lnTo>
                <a:lnTo>
                  <a:pt x="50" y="7205"/>
                </a:lnTo>
                <a:lnTo>
                  <a:pt x="1" y="7499"/>
                </a:lnTo>
                <a:lnTo>
                  <a:pt x="1" y="7816"/>
                </a:lnTo>
                <a:lnTo>
                  <a:pt x="1" y="8134"/>
                </a:lnTo>
                <a:lnTo>
                  <a:pt x="50" y="8427"/>
                </a:lnTo>
                <a:lnTo>
                  <a:pt x="123" y="8720"/>
                </a:lnTo>
                <a:lnTo>
                  <a:pt x="220" y="8988"/>
                </a:lnTo>
                <a:lnTo>
                  <a:pt x="367" y="9257"/>
                </a:lnTo>
                <a:lnTo>
                  <a:pt x="514" y="9501"/>
                </a:lnTo>
                <a:lnTo>
                  <a:pt x="685" y="9745"/>
                </a:lnTo>
                <a:lnTo>
                  <a:pt x="880" y="9965"/>
                </a:lnTo>
                <a:lnTo>
                  <a:pt x="1100" y="10161"/>
                </a:lnTo>
                <a:lnTo>
                  <a:pt x="1320" y="10332"/>
                </a:lnTo>
                <a:lnTo>
                  <a:pt x="1588" y="10478"/>
                </a:lnTo>
                <a:lnTo>
                  <a:pt x="1832" y="10600"/>
                </a:lnTo>
                <a:lnTo>
                  <a:pt x="2125" y="10722"/>
                </a:lnTo>
                <a:lnTo>
                  <a:pt x="2419" y="10796"/>
                </a:lnTo>
                <a:lnTo>
                  <a:pt x="2712" y="10844"/>
                </a:lnTo>
                <a:lnTo>
                  <a:pt x="16486" y="10844"/>
                </a:lnTo>
                <a:lnTo>
                  <a:pt x="16779" y="10796"/>
                </a:lnTo>
                <a:lnTo>
                  <a:pt x="17072" y="10722"/>
                </a:lnTo>
                <a:lnTo>
                  <a:pt x="17365" y="10600"/>
                </a:lnTo>
                <a:lnTo>
                  <a:pt x="17610" y="10478"/>
                </a:lnTo>
                <a:lnTo>
                  <a:pt x="17878" y="10332"/>
                </a:lnTo>
                <a:lnTo>
                  <a:pt x="18098" y="10161"/>
                </a:lnTo>
                <a:lnTo>
                  <a:pt x="18318" y="9965"/>
                </a:lnTo>
                <a:lnTo>
                  <a:pt x="18513" y="9745"/>
                </a:lnTo>
                <a:lnTo>
                  <a:pt x="18684" y="9501"/>
                </a:lnTo>
                <a:lnTo>
                  <a:pt x="18831" y="9257"/>
                </a:lnTo>
                <a:lnTo>
                  <a:pt x="18977" y="8988"/>
                </a:lnTo>
                <a:lnTo>
                  <a:pt x="19075" y="8720"/>
                </a:lnTo>
                <a:lnTo>
                  <a:pt x="19148" y="8427"/>
                </a:lnTo>
                <a:lnTo>
                  <a:pt x="19197" y="8134"/>
                </a:lnTo>
                <a:lnTo>
                  <a:pt x="19197" y="7816"/>
                </a:lnTo>
                <a:lnTo>
                  <a:pt x="19197" y="7499"/>
                </a:lnTo>
                <a:lnTo>
                  <a:pt x="19148" y="7205"/>
                </a:lnTo>
                <a:lnTo>
                  <a:pt x="19075" y="6912"/>
                </a:lnTo>
                <a:lnTo>
                  <a:pt x="18977" y="6644"/>
                </a:lnTo>
                <a:lnTo>
                  <a:pt x="18831" y="6375"/>
                </a:lnTo>
                <a:lnTo>
                  <a:pt x="18684" y="6131"/>
                </a:lnTo>
                <a:lnTo>
                  <a:pt x="18513" y="5887"/>
                </a:lnTo>
                <a:lnTo>
                  <a:pt x="18318" y="5667"/>
                </a:lnTo>
                <a:lnTo>
                  <a:pt x="18098" y="5471"/>
                </a:lnTo>
                <a:lnTo>
                  <a:pt x="17878" y="5300"/>
                </a:lnTo>
                <a:lnTo>
                  <a:pt x="17610" y="5154"/>
                </a:lnTo>
                <a:lnTo>
                  <a:pt x="17365" y="5032"/>
                </a:lnTo>
                <a:lnTo>
                  <a:pt x="17072" y="4910"/>
                </a:lnTo>
                <a:lnTo>
                  <a:pt x="16779" y="4836"/>
                </a:lnTo>
                <a:lnTo>
                  <a:pt x="16486" y="4788"/>
                </a:lnTo>
                <a:lnTo>
                  <a:pt x="15412" y="4788"/>
                </a:lnTo>
                <a:lnTo>
                  <a:pt x="15436" y="4494"/>
                </a:lnTo>
                <a:lnTo>
                  <a:pt x="15412" y="4201"/>
                </a:lnTo>
                <a:lnTo>
                  <a:pt x="15387" y="3933"/>
                </a:lnTo>
                <a:lnTo>
                  <a:pt x="15314" y="3664"/>
                </a:lnTo>
                <a:lnTo>
                  <a:pt x="15216" y="3420"/>
                </a:lnTo>
                <a:lnTo>
                  <a:pt x="15094" y="3176"/>
                </a:lnTo>
                <a:lnTo>
                  <a:pt x="14972" y="2956"/>
                </a:lnTo>
                <a:lnTo>
                  <a:pt x="14801" y="2736"/>
                </a:lnTo>
                <a:lnTo>
                  <a:pt x="14630" y="2541"/>
                </a:lnTo>
                <a:lnTo>
                  <a:pt x="14435" y="2370"/>
                </a:lnTo>
                <a:lnTo>
                  <a:pt x="14215" y="2199"/>
                </a:lnTo>
                <a:lnTo>
                  <a:pt x="13995" y="2077"/>
                </a:lnTo>
                <a:lnTo>
                  <a:pt x="13751" y="1954"/>
                </a:lnTo>
                <a:lnTo>
                  <a:pt x="13507" y="1857"/>
                </a:lnTo>
                <a:lnTo>
                  <a:pt x="13238" y="1784"/>
                </a:lnTo>
                <a:lnTo>
                  <a:pt x="12969" y="1759"/>
                </a:lnTo>
                <a:lnTo>
                  <a:pt x="12676" y="1735"/>
                </a:lnTo>
                <a:lnTo>
                  <a:pt x="12334" y="1759"/>
                </a:lnTo>
                <a:lnTo>
                  <a:pt x="11992" y="1832"/>
                </a:lnTo>
                <a:lnTo>
                  <a:pt x="11650" y="1930"/>
                </a:lnTo>
                <a:lnTo>
                  <a:pt x="11357" y="2077"/>
                </a:lnTo>
                <a:lnTo>
                  <a:pt x="11186" y="1857"/>
                </a:lnTo>
                <a:lnTo>
                  <a:pt x="11015" y="1637"/>
                </a:lnTo>
                <a:lnTo>
                  <a:pt x="10844" y="1417"/>
                </a:lnTo>
                <a:lnTo>
                  <a:pt x="10649" y="1222"/>
                </a:lnTo>
                <a:lnTo>
                  <a:pt x="10454" y="1051"/>
                </a:lnTo>
                <a:lnTo>
                  <a:pt x="10234" y="880"/>
                </a:lnTo>
                <a:lnTo>
                  <a:pt x="9990" y="709"/>
                </a:lnTo>
                <a:lnTo>
                  <a:pt x="9745" y="562"/>
                </a:lnTo>
                <a:lnTo>
                  <a:pt x="9501" y="440"/>
                </a:lnTo>
                <a:lnTo>
                  <a:pt x="9257" y="318"/>
                </a:lnTo>
                <a:lnTo>
                  <a:pt x="8988" y="220"/>
                </a:lnTo>
                <a:lnTo>
                  <a:pt x="8720" y="147"/>
                </a:lnTo>
                <a:lnTo>
                  <a:pt x="8427" y="74"/>
                </a:lnTo>
                <a:lnTo>
                  <a:pt x="8158" y="25"/>
                </a:lnTo>
                <a:lnTo>
                  <a:pt x="7865" y="1"/>
                </a:lnTo>
                <a:close/>
              </a:path>
            </a:pathLst>
          </a:custGeom>
          <a:solidFill>
            <a:srgbClr val="6D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67" name="Google Shape;967;p47"/>
          <p:cNvGrpSpPr/>
          <p:nvPr/>
        </p:nvGrpSpPr>
        <p:grpSpPr>
          <a:xfrm>
            <a:off x="7092205" y="1856979"/>
            <a:ext cx="432570" cy="421334"/>
            <a:chOff x="5926225" y="921350"/>
            <a:chExt cx="517800" cy="504350"/>
          </a:xfrm>
        </p:grpSpPr>
        <p:sp>
          <p:nvSpPr>
            <p:cNvPr id="968" name="Google Shape;968;p47"/>
            <p:cNvSpPr/>
            <p:nvPr/>
          </p:nvSpPr>
          <p:spPr>
            <a:xfrm>
              <a:off x="5926225" y="921350"/>
              <a:ext cx="517800" cy="504350"/>
            </a:xfrm>
            <a:custGeom>
              <a:avLst/>
              <a:gdLst/>
              <a:ahLst/>
              <a:cxnLst/>
              <a:rect l="l" t="t" r="r" b="b"/>
              <a:pathLst>
                <a:path w="20712" h="20174" extrusionOk="0">
                  <a:moveTo>
                    <a:pt x="10356" y="2858"/>
                  </a:moveTo>
                  <a:lnTo>
                    <a:pt x="10722" y="2882"/>
                  </a:lnTo>
                  <a:lnTo>
                    <a:pt x="11089" y="2907"/>
                  </a:lnTo>
                  <a:lnTo>
                    <a:pt x="11455" y="2956"/>
                  </a:lnTo>
                  <a:lnTo>
                    <a:pt x="11821" y="3004"/>
                  </a:lnTo>
                  <a:lnTo>
                    <a:pt x="12163" y="3102"/>
                  </a:lnTo>
                  <a:lnTo>
                    <a:pt x="12505" y="3200"/>
                  </a:lnTo>
                  <a:lnTo>
                    <a:pt x="12847" y="3298"/>
                  </a:lnTo>
                  <a:lnTo>
                    <a:pt x="13165" y="3444"/>
                  </a:lnTo>
                  <a:lnTo>
                    <a:pt x="13482" y="3591"/>
                  </a:lnTo>
                  <a:lnTo>
                    <a:pt x="13800" y="3737"/>
                  </a:lnTo>
                  <a:lnTo>
                    <a:pt x="14093" y="3908"/>
                  </a:lnTo>
                  <a:lnTo>
                    <a:pt x="14386" y="4104"/>
                  </a:lnTo>
                  <a:lnTo>
                    <a:pt x="14679" y="4299"/>
                  </a:lnTo>
                  <a:lnTo>
                    <a:pt x="14948" y="4519"/>
                  </a:lnTo>
                  <a:lnTo>
                    <a:pt x="15216" y="4739"/>
                  </a:lnTo>
                  <a:lnTo>
                    <a:pt x="15460" y="4983"/>
                  </a:lnTo>
                  <a:lnTo>
                    <a:pt x="15705" y="5227"/>
                  </a:lnTo>
                  <a:lnTo>
                    <a:pt x="15925" y="5496"/>
                  </a:lnTo>
                  <a:lnTo>
                    <a:pt x="16144" y="5764"/>
                  </a:lnTo>
                  <a:lnTo>
                    <a:pt x="16340" y="6057"/>
                  </a:lnTo>
                  <a:lnTo>
                    <a:pt x="16535" y="6350"/>
                  </a:lnTo>
                  <a:lnTo>
                    <a:pt x="16706" y="6644"/>
                  </a:lnTo>
                  <a:lnTo>
                    <a:pt x="16853" y="6961"/>
                  </a:lnTo>
                  <a:lnTo>
                    <a:pt x="16999" y="7279"/>
                  </a:lnTo>
                  <a:lnTo>
                    <a:pt x="17146" y="7596"/>
                  </a:lnTo>
                  <a:lnTo>
                    <a:pt x="17243" y="7938"/>
                  </a:lnTo>
                  <a:lnTo>
                    <a:pt x="17341" y="8280"/>
                  </a:lnTo>
                  <a:lnTo>
                    <a:pt x="17439" y="8622"/>
                  </a:lnTo>
                  <a:lnTo>
                    <a:pt x="17488" y="8988"/>
                  </a:lnTo>
                  <a:lnTo>
                    <a:pt x="17536" y="9354"/>
                  </a:lnTo>
                  <a:lnTo>
                    <a:pt x="17561" y="9721"/>
                  </a:lnTo>
                  <a:lnTo>
                    <a:pt x="17585" y="10087"/>
                  </a:lnTo>
                  <a:lnTo>
                    <a:pt x="17561" y="10454"/>
                  </a:lnTo>
                  <a:lnTo>
                    <a:pt x="17536" y="10820"/>
                  </a:lnTo>
                  <a:lnTo>
                    <a:pt x="17488" y="11186"/>
                  </a:lnTo>
                  <a:lnTo>
                    <a:pt x="17439" y="11553"/>
                  </a:lnTo>
                  <a:lnTo>
                    <a:pt x="17341" y="11894"/>
                  </a:lnTo>
                  <a:lnTo>
                    <a:pt x="17243" y="12236"/>
                  </a:lnTo>
                  <a:lnTo>
                    <a:pt x="17146" y="12578"/>
                  </a:lnTo>
                  <a:lnTo>
                    <a:pt x="16999" y="12896"/>
                  </a:lnTo>
                  <a:lnTo>
                    <a:pt x="16853" y="13213"/>
                  </a:lnTo>
                  <a:lnTo>
                    <a:pt x="16706" y="13531"/>
                  </a:lnTo>
                  <a:lnTo>
                    <a:pt x="16535" y="13824"/>
                  </a:lnTo>
                  <a:lnTo>
                    <a:pt x="16340" y="14117"/>
                  </a:lnTo>
                  <a:lnTo>
                    <a:pt x="16144" y="14410"/>
                  </a:lnTo>
                  <a:lnTo>
                    <a:pt x="15925" y="14679"/>
                  </a:lnTo>
                  <a:lnTo>
                    <a:pt x="15705" y="14947"/>
                  </a:lnTo>
                  <a:lnTo>
                    <a:pt x="15460" y="15192"/>
                  </a:lnTo>
                  <a:lnTo>
                    <a:pt x="15216" y="15436"/>
                  </a:lnTo>
                  <a:lnTo>
                    <a:pt x="14948" y="15656"/>
                  </a:lnTo>
                  <a:lnTo>
                    <a:pt x="14679" y="15875"/>
                  </a:lnTo>
                  <a:lnTo>
                    <a:pt x="14386" y="16071"/>
                  </a:lnTo>
                  <a:lnTo>
                    <a:pt x="14093" y="16266"/>
                  </a:lnTo>
                  <a:lnTo>
                    <a:pt x="13800" y="16437"/>
                  </a:lnTo>
                  <a:lnTo>
                    <a:pt x="13482" y="16584"/>
                  </a:lnTo>
                  <a:lnTo>
                    <a:pt x="13165" y="16730"/>
                  </a:lnTo>
                  <a:lnTo>
                    <a:pt x="12847" y="16877"/>
                  </a:lnTo>
                  <a:lnTo>
                    <a:pt x="12505" y="16974"/>
                  </a:lnTo>
                  <a:lnTo>
                    <a:pt x="12163" y="17072"/>
                  </a:lnTo>
                  <a:lnTo>
                    <a:pt x="11821" y="17170"/>
                  </a:lnTo>
                  <a:lnTo>
                    <a:pt x="11455" y="17219"/>
                  </a:lnTo>
                  <a:lnTo>
                    <a:pt x="11089" y="17268"/>
                  </a:lnTo>
                  <a:lnTo>
                    <a:pt x="10722" y="17292"/>
                  </a:lnTo>
                  <a:lnTo>
                    <a:pt x="10356" y="17316"/>
                  </a:lnTo>
                  <a:lnTo>
                    <a:pt x="9990" y="17292"/>
                  </a:lnTo>
                  <a:lnTo>
                    <a:pt x="9623" y="17268"/>
                  </a:lnTo>
                  <a:lnTo>
                    <a:pt x="9257" y="17219"/>
                  </a:lnTo>
                  <a:lnTo>
                    <a:pt x="8891" y="17170"/>
                  </a:lnTo>
                  <a:lnTo>
                    <a:pt x="8549" y="17072"/>
                  </a:lnTo>
                  <a:lnTo>
                    <a:pt x="8207" y="16974"/>
                  </a:lnTo>
                  <a:lnTo>
                    <a:pt x="7865" y="16877"/>
                  </a:lnTo>
                  <a:lnTo>
                    <a:pt x="7547" y="16730"/>
                  </a:lnTo>
                  <a:lnTo>
                    <a:pt x="7230" y="16584"/>
                  </a:lnTo>
                  <a:lnTo>
                    <a:pt x="6912" y="16437"/>
                  </a:lnTo>
                  <a:lnTo>
                    <a:pt x="6619" y="16266"/>
                  </a:lnTo>
                  <a:lnTo>
                    <a:pt x="6326" y="16071"/>
                  </a:lnTo>
                  <a:lnTo>
                    <a:pt x="6033" y="15875"/>
                  </a:lnTo>
                  <a:lnTo>
                    <a:pt x="5765" y="15656"/>
                  </a:lnTo>
                  <a:lnTo>
                    <a:pt x="5496" y="15436"/>
                  </a:lnTo>
                  <a:lnTo>
                    <a:pt x="5252" y="15192"/>
                  </a:lnTo>
                  <a:lnTo>
                    <a:pt x="5007" y="14947"/>
                  </a:lnTo>
                  <a:lnTo>
                    <a:pt x="4788" y="14679"/>
                  </a:lnTo>
                  <a:lnTo>
                    <a:pt x="4568" y="14410"/>
                  </a:lnTo>
                  <a:lnTo>
                    <a:pt x="4372" y="14117"/>
                  </a:lnTo>
                  <a:lnTo>
                    <a:pt x="4177" y="13824"/>
                  </a:lnTo>
                  <a:lnTo>
                    <a:pt x="4006" y="13531"/>
                  </a:lnTo>
                  <a:lnTo>
                    <a:pt x="3860" y="13213"/>
                  </a:lnTo>
                  <a:lnTo>
                    <a:pt x="3713" y="12896"/>
                  </a:lnTo>
                  <a:lnTo>
                    <a:pt x="3566" y="12578"/>
                  </a:lnTo>
                  <a:lnTo>
                    <a:pt x="3469" y="12236"/>
                  </a:lnTo>
                  <a:lnTo>
                    <a:pt x="3371" y="11894"/>
                  </a:lnTo>
                  <a:lnTo>
                    <a:pt x="3273" y="11553"/>
                  </a:lnTo>
                  <a:lnTo>
                    <a:pt x="3225" y="11186"/>
                  </a:lnTo>
                  <a:lnTo>
                    <a:pt x="3176" y="10820"/>
                  </a:lnTo>
                  <a:lnTo>
                    <a:pt x="3151" y="10454"/>
                  </a:lnTo>
                  <a:lnTo>
                    <a:pt x="3127" y="10087"/>
                  </a:lnTo>
                  <a:lnTo>
                    <a:pt x="3151" y="9721"/>
                  </a:lnTo>
                  <a:lnTo>
                    <a:pt x="3176" y="9354"/>
                  </a:lnTo>
                  <a:lnTo>
                    <a:pt x="3225" y="8988"/>
                  </a:lnTo>
                  <a:lnTo>
                    <a:pt x="3273" y="8622"/>
                  </a:lnTo>
                  <a:lnTo>
                    <a:pt x="3371" y="8280"/>
                  </a:lnTo>
                  <a:lnTo>
                    <a:pt x="3469" y="7938"/>
                  </a:lnTo>
                  <a:lnTo>
                    <a:pt x="3566" y="7596"/>
                  </a:lnTo>
                  <a:lnTo>
                    <a:pt x="3713" y="7279"/>
                  </a:lnTo>
                  <a:lnTo>
                    <a:pt x="3860" y="6961"/>
                  </a:lnTo>
                  <a:lnTo>
                    <a:pt x="4006" y="6644"/>
                  </a:lnTo>
                  <a:lnTo>
                    <a:pt x="4177" y="6350"/>
                  </a:lnTo>
                  <a:lnTo>
                    <a:pt x="4372" y="6057"/>
                  </a:lnTo>
                  <a:lnTo>
                    <a:pt x="4568" y="5764"/>
                  </a:lnTo>
                  <a:lnTo>
                    <a:pt x="4788" y="5496"/>
                  </a:lnTo>
                  <a:lnTo>
                    <a:pt x="5007" y="5227"/>
                  </a:lnTo>
                  <a:lnTo>
                    <a:pt x="5252" y="4983"/>
                  </a:lnTo>
                  <a:lnTo>
                    <a:pt x="5496" y="4739"/>
                  </a:lnTo>
                  <a:lnTo>
                    <a:pt x="5765" y="4519"/>
                  </a:lnTo>
                  <a:lnTo>
                    <a:pt x="6033" y="4299"/>
                  </a:lnTo>
                  <a:lnTo>
                    <a:pt x="6326" y="4104"/>
                  </a:lnTo>
                  <a:lnTo>
                    <a:pt x="6619" y="3908"/>
                  </a:lnTo>
                  <a:lnTo>
                    <a:pt x="6912" y="3737"/>
                  </a:lnTo>
                  <a:lnTo>
                    <a:pt x="7230" y="3591"/>
                  </a:lnTo>
                  <a:lnTo>
                    <a:pt x="7547" y="3444"/>
                  </a:lnTo>
                  <a:lnTo>
                    <a:pt x="7865" y="3298"/>
                  </a:lnTo>
                  <a:lnTo>
                    <a:pt x="8207" y="3200"/>
                  </a:lnTo>
                  <a:lnTo>
                    <a:pt x="8549" y="3102"/>
                  </a:lnTo>
                  <a:lnTo>
                    <a:pt x="8891" y="3004"/>
                  </a:lnTo>
                  <a:lnTo>
                    <a:pt x="9257" y="2956"/>
                  </a:lnTo>
                  <a:lnTo>
                    <a:pt x="9623" y="2907"/>
                  </a:lnTo>
                  <a:lnTo>
                    <a:pt x="9990" y="2882"/>
                  </a:lnTo>
                  <a:lnTo>
                    <a:pt x="10356" y="2858"/>
                  </a:lnTo>
                  <a:close/>
                  <a:moveTo>
                    <a:pt x="8060" y="0"/>
                  </a:moveTo>
                  <a:lnTo>
                    <a:pt x="6717" y="2516"/>
                  </a:lnTo>
                  <a:lnTo>
                    <a:pt x="3908" y="2003"/>
                  </a:lnTo>
                  <a:lnTo>
                    <a:pt x="3786" y="4861"/>
                  </a:lnTo>
                  <a:lnTo>
                    <a:pt x="1026" y="5593"/>
                  </a:lnTo>
                  <a:lnTo>
                    <a:pt x="2174" y="8207"/>
                  </a:lnTo>
                  <a:lnTo>
                    <a:pt x="1" y="10087"/>
                  </a:lnTo>
                  <a:lnTo>
                    <a:pt x="2174" y="11968"/>
                  </a:lnTo>
                  <a:lnTo>
                    <a:pt x="1026" y="14581"/>
                  </a:lnTo>
                  <a:lnTo>
                    <a:pt x="3786" y="15314"/>
                  </a:lnTo>
                  <a:lnTo>
                    <a:pt x="3908" y="18171"/>
                  </a:lnTo>
                  <a:lnTo>
                    <a:pt x="6717" y="17658"/>
                  </a:lnTo>
                  <a:lnTo>
                    <a:pt x="8060" y="20174"/>
                  </a:lnTo>
                  <a:lnTo>
                    <a:pt x="10356" y="18489"/>
                  </a:lnTo>
                  <a:lnTo>
                    <a:pt x="12652" y="20174"/>
                  </a:lnTo>
                  <a:lnTo>
                    <a:pt x="13995" y="17658"/>
                  </a:lnTo>
                  <a:lnTo>
                    <a:pt x="16804" y="18171"/>
                  </a:lnTo>
                  <a:lnTo>
                    <a:pt x="16926" y="15314"/>
                  </a:lnTo>
                  <a:lnTo>
                    <a:pt x="19686" y="14581"/>
                  </a:lnTo>
                  <a:lnTo>
                    <a:pt x="18538" y="11968"/>
                  </a:lnTo>
                  <a:lnTo>
                    <a:pt x="20711" y="10087"/>
                  </a:lnTo>
                  <a:lnTo>
                    <a:pt x="18538" y="8207"/>
                  </a:lnTo>
                  <a:lnTo>
                    <a:pt x="19686" y="5593"/>
                  </a:lnTo>
                  <a:lnTo>
                    <a:pt x="16926" y="4861"/>
                  </a:lnTo>
                  <a:lnTo>
                    <a:pt x="16804" y="2003"/>
                  </a:lnTo>
                  <a:lnTo>
                    <a:pt x="13995" y="2516"/>
                  </a:lnTo>
                  <a:lnTo>
                    <a:pt x="12652" y="0"/>
                  </a:lnTo>
                  <a:lnTo>
                    <a:pt x="10356" y="1686"/>
                  </a:lnTo>
                  <a:lnTo>
                    <a:pt x="8060" y="0"/>
                  </a:lnTo>
                  <a:close/>
                </a:path>
              </a:pathLst>
            </a:custGeom>
            <a:noFill/>
            <a:ln w="9525" cap="flat" cmpd="sng">
              <a:solidFill>
                <a:srgbClr val="F1C232"/>
              </a:solidFill>
              <a:prstDash val="solid"/>
              <a:bevel/>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69" name="Google Shape;969;p47"/>
            <p:cNvSpPr/>
            <p:nvPr/>
          </p:nvSpPr>
          <p:spPr>
            <a:xfrm>
              <a:off x="6016600" y="1005000"/>
              <a:ext cx="337050" cy="337050"/>
            </a:xfrm>
            <a:custGeom>
              <a:avLst/>
              <a:gdLst/>
              <a:ahLst/>
              <a:cxnLst/>
              <a:rect l="l" t="t" r="r" b="b"/>
              <a:pathLst>
                <a:path w="13482" h="13482" extrusionOk="0">
                  <a:moveTo>
                    <a:pt x="6741" y="0"/>
                  </a:moveTo>
                  <a:lnTo>
                    <a:pt x="6399" y="25"/>
                  </a:lnTo>
                  <a:lnTo>
                    <a:pt x="6057" y="49"/>
                  </a:lnTo>
                  <a:lnTo>
                    <a:pt x="5715" y="98"/>
                  </a:lnTo>
                  <a:lnTo>
                    <a:pt x="5398" y="147"/>
                  </a:lnTo>
                  <a:lnTo>
                    <a:pt x="5056" y="220"/>
                  </a:lnTo>
                  <a:lnTo>
                    <a:pt x="4738" y="318"/>
                  </a:lnTo>
                  <a:lnTo>
                    <a:pt x="4421" y="416"/>
                  </a:lnTo>
                  <a:lnTo>
                    <a:pt x="4128" y="538"/>
                  </a:lnTo>
                  <a:lnTo>
                    <a:pt x="3835" y="684"/>
                  </a:lnTo>
                  <a:lnTo>
                    <a:pt x="3542" y="831"/>
                  </a:lnTo>
                  <a:lnTo>
                    <a:pt x="3249" y="977"/>
                  </a:lnTo>
                  <a:lnTo>
                    <a:pt x="2980" y="1173"/>
                  </a:lnTo>
                  <a:lnTo>
                    <a:pt x="2711" y="1344"/>
                  </a:lnTo>
                  <a:lnTo>
                    <a:pt x="2467" y="1539"/>
                  </a:lnTo>
                  <a:lnTo>
                    <a:pt x="2223" y="1759"/>
                  </a:lnTo>
                  <a:lnTo>
                    <a:pt x="1979" y="1979"/>
                  </a:lnTo>
                  <a:lnTo>
                    <a:pt x="1759" y="2223"/>
                  </a:lnTo>
                  <a:lnTo>
                    <a:pt x="1539" y="2467"/>
                  </a:lnTo>
                  <a:lnTo>
                    <a:pt x="1344" y="2711"/>
                  </a:lnTo>
                  <a:lnTo>
                    <a:pt x="1173" y="2980"/>
                  </a:lnTo>
                  <a:lnTo>
                    <a:pt x="977" y="3249"/>
                  </a:lnTo>
                  <a:lnTo>
                    <a:pt x="831" y="3542"/>
                  </a:lnTo>
                  <a:lnTo>
                    <a:pt x="684" y="3835"/>
                  </a:lnTo>
                  <a:lnTo>
                    <a:pt x="538" y="4128"/>
                  </a:lnTo>
                  <a:lnTo>
                    <a:pt x="416" y="4421"/>
                  </a:lnTo>
                  <a:lnTo>
                    <a:pt x="318" y="4738"/>
                  </a:lnTo>
                  <a:lnTo>
                    <a:pt x="220" y="5056"/>
                  </a:lnTo>
                  <a:lnTo>
                    <a:pt x="147" y="5398"/>
                  </a:lnTo>
                  <a:lnTo>
                    <a:pt x="98" y="5715"/>
                  </a:lnTo>
                  <a:lnTo>
                    <a:pt x="49" y="6057"/>
                  </a:lnTo>
                  <a:lnTo>
                    <a:pt x="25" y="6399"/>
                  </a:lnTo>
                  <a:lnTo>
                    <a:pt x="0" y="6741"/>
                  </a:lnTo>
                  <a:lnTo>
                    <a:pt x="25" y="7083"/>
                  </a:lnTo>
                  <a:lnTo>
                    <a:pt x="49" y="7425"/>
                  </a:lnTo>
                  <a:lnTo>
                    <a:pt x="98" y="7767"/>
                  </a:lnTo>
                  <a:lnTo>
                    <a:pt x="147" y="8084"/>
                  </a:lnTo>
                  <a:lnTo>
                    <a:pt x="220" y="8426"/>
                  </a:lnTo>
                  <a:lnTo>
                    <a:pt x="318" y="8744"/>
                  </a:lnTo>
                  <a:lnTo>
                    <a:pt x="416" y="9061"/>
                  </a:lnTo>
                  <a:lnTo>
                    <a:pt x="538" y="9354"/>
                  </a:lnTo>
                  <a:lnTo>
                    <a:pt x="684" y="9648"/>
                  </a:lnTo>
                  <a:lnTo>
                    <a:pt x="831" y="9941"/>
                  </a:lnTo>
                  <a:lnTo>
                    <a:pt x="977" y="10234"/>
                  </a:lnTo>
                  <a:lnTo>
                    <a:pt x="1173" y="10502"/>
                  </a:lnTo>
                  <a:lnTo>
                    <a:pt x="1344" y="10771"/>
                  </a:lnTo>
                  <a:lnTo>
                    <a:pt x="1539" y="11015"/>
                  </a:lnTo>
                  <a:lnTo>
                    <a:pt x="1759" y="11259"/>
                  </a:lnTo>
                  <a:lnTo>
                    <a:pt x="1979" y="11504"/>
                  </a:lnTo>
                  <a:lnTo>
                    <a:pt x="2223" y="11723"/>
                  </a:lnTo>
                  <a:lnTo>
                    <a:pt x="2467" y="11943"/>
                  </a:lnTo>
                  <a:lnTo>
                    <a:pt x="2711" y="12139"/>
                  </a:lnTo>
                  <a:lnTo>
                    <a:pt x="2980" y="12310"/>
                  </a:lnTo>
                  <a:lnTo>
                    <a:pt x="3249" y="12505"/>
                  </a:lnTo>
                  <a:lnTo>
                    <a:pt x="3542" y="12652"/>
                  </a:lnTo>
                  <a:lnTo>
                    <a:pt x="3835" y="12798"/>
                  </a:lnTo>
                  <a:lnTo>
                    <a:pt x="4128" y="12945"/>
                  </a:lnTo>
                  <a:lnTo>
                    <a:pt x="4421" y="13067"/>
                  </a:lnTo>
                  <a:lnTo>
                    <a:pt x="4738" y="13164"/>
                  </a:lnTo>
                  <a:lnTo>
                    <a:pt x="5056" y="13262"/>
                  </a:lnTo>
                  <a:lnTo>
                    <a:pt x="5398" y="13335"/>
                  </a:lnTo>
                  <a:lnTo>
                    <a:pt x="5715" y="13384"/>
                  </a:lnTo>
                  <a:lnTo>
                    <a:pt x="6057" y="13433"/>
                  </a:lnTo>
                  <a:lnTo>
                    <a:pt x="6399" y="13458"/>
                  </a:lnTo>
                  <a:lnTo>
                    <a:pt x="6741" y="13482"/>
                  </a:lnTo>
                  <a:lnTo>
                    <a:pt x="7083" y="13458"/>
                  </a:lnTo>
                  <a:lnTo>
                    <a:pt x="7425" y="13433"/>
                  </a:lnTo>
                  <a:lnTo>
                    <a:pt x="7767" y="13384"/>
                  </a:lnTo>
                  <a:lnTo>
                    <a:pt x="8084" y="13335"/>
                  </a:lnTo>
                  <a:lnTo>
                    <a:pt x="8426" y="13262"/>
                  </a:lnTo>
                  <a:lnTo>
                    <a:pt x="8744" y="13164"/>
                  </a:lnTo>
                  <a:lnTo>
                    <a:pt x="9061" y="13067"/>
                  </a:lnTo>
                  <a:lnTo>
                    <a:pt x="9354" y="12945"/>
                  </a:lnTo>
                  <a:lnTo>
                    <a:pt x="9647" y="12798"/>
                  </a:lnTo>
                  <a:lnTo>
                    <a:pt x="9940" y="12652"/>
                  </a:lnTo>
                  <a:lnTo>
                    <a:pt x="10234" y="12505"/>
                  </a:lnTo>
                  <a:lnTo>
                    <a:pt x="10502" y="12310"/>
                  </a:lnTo>
                  <a:lnTo>
                    <a:pt x="10771" y="12139"/>
                  </a:lnTo>
                  <a:lnTo>
                    <a:pt x="11015" y="11943"/>
                  </a:lnTo>
                  <a:lnTo>
                    <a:pt x="11259" y="11723"/>
                  </a:lnTo>
                  <a:lnTo>
                    <a:pt x="11504" y="11504"/>
                  </a:lnTo>
                  <a:lnTo>
                    <a:pt x="11723" y="11259"/>
                  </a:lnTo>
                  <a:lnTo>
                    <a:pt x="11943" y="11015"/>
                  </a:lnTo>
                  <a:lnTo>
                    <a:pt x="12139" y="10771"/>
                  </a:lnTo>
                  <a:lnTo>
                    <a:pt x="12310" y="10502"/>
                  </a:lnTo>
                  <a:lnTo>
                    <a:pt x="12505" y="10234"/>
                  </a:lnTo>
                  <a:lnTo>
                    <a:pt x="12651" y="9941"/>
                  </a:lnTo>
                  <a:lnTo>
                    <a:pt x="12798" y="9648"/>
                  </a:lnTo>
                  <a:lnTo>
                    <a:pt x="12945" y="9354"/>
                  </a:lnTo>
                  <a:lnTo>
                    <a:pt x="13067" y="9061"/>
                  </a:lnTo>
                  <a:lnTo>
                    <a:pt x="13164" y="8744"/>
                  </a:lnTo>
                  <a:lnTo>
                    <a:pt x="13262" y="8426"/>
                  </a:lnTo>
                  <a:lnTo>
                    <a:pt x="13335" y="8084"/>
                  </a:lnTo>
                  <a:lnTo>
                    <a:pt x="13384" y="7767"/>
                  </a:lnTo>
                  <a:lnTo>
                    <a:pt x="13433" y="7425"/>
                  </a:lnTo>
                  <a:lnTo>
                    <a:pt x="13457" y="7083"/>
                  </a:lnTo>
                  <a:lnTo>
                    <a:pt x="13482" y="6741"/>
                  </a:lnTo>
                  <a:lnTo>
                    <a:pt x="13457" y="6399"/>
                  </a:lnTo>
                  <a:lnTo>
                    <a:pt x="13433" y="6057"/>
                  </a:lnTo>
                  <a:lnTo>
                    <a:pt x="13384" y="5715"/>
                  </a:lnTo>
                  <a:lnTo>
                    <a:pt x="13335" y="5398"/>
                  </a:lnTo>
                  <a:lnTo>
                    <a:pt x="13262" y="5056"/>
                  </a:lnTo>
                  <a:lnTo>
                    <a:pt x="13164" y="4738"/>
                  </a:lnTo>
                  <a:lnTo>
                    <a:pt x="13067" y="4421"/>
                  </a:lnTo>
                  <a:lnTo>
                    <a:pt x="12945" y="4128"/>
                  </a:lnTo>
                  <a:lnTo>
                    <a:pt x="12798" y="3835"/>
                  </a:lnTo>
                  <a:lnTo>
                    <a:pt x="12651" y="3542"/>
                  </a:lnTo>
                  <a:lnTo>
                    <a:pt x="12505" y="3249"/>
                  </a:lnTo>
                  <a:lnTo>
                    <a:pt x="12310" y="2980"/>
                  </a:lnTo>
                  <a:lnTo>
                    <a:pt x="12139" y="2711"/>
                  </a:lnTo>
                  <a:lnTo>
                    <a:pt x="11943" y="2467"/>
                  </a:lnTo>
                  <a:lnTo>
                    <a:pt x="11723" y="2223"/>
                  </a:lnTo>
                  <a:lnTo>
                    <a:pt x="11504" y="1979"/>
                  </a:lnTo>
                  <a:lnTo>
                    <a:pt x="11259" y="1759"/>
                  </a:lnTo>
                  <a:lnTo>
                    <a:pt x="11015" y="1539"/>
                  </a:lnTo>
                  <a:lnTo>
                    <a:pt x="10771" y="1344"/>
                  </a:lnTo>
                  <a:lnTo>
                    <a:pt x="10502" y="1173"/>
                  </a:lnTo>
                  <a:lnTo>
                    <a:pt x="10234" y="977"/>
                  </a:lnTo>
                  <a:lnTo>
                    <a:pt x="9940" y="831"/>
                  </a:lnTo>
                  <a:lnTo>
                    <a:pt x="9647" y="684"/>
                  </a:lnTo>
                  <a:lnTo>
                    <a:pt x="9354" y="538"/>
                  </a:lnTo>
                  <a:lnTo>
                    <a:pt x="9061" y="416"/>
                  </a:lnTo>
                  <a:lnTo>
                    <a:pt x="8744" y="318"/>
                  </a:lnTo>
                  <a:lnTo>
                    <a:pt x="8426" y="220"/>
                  </a:lnTo>
                  <a:lnTo>
                    <a:pt x="8084" y="147"/>
                  </a:lnTo>
                  <a:lnTo>
                    <a:pt x="7767" y="98"/>
                  </a:lnTo>
                  <a:lnTo>
                    <a:pt x="7425" y="49"/>
                  </a:lnTo>
                  <a:lnTo>
                    <a:pt x="7083" y="25"/>
                  </a:lnTo>
                  <a:lnTo>
                    <a:pt x="6741" y="0"/>
                  </a:lnTo>
                  <a:close/>
                </a:path>
              </a:pathLst>
            </a:custGeom>
            <a:noFill/>
            <a:ln w="9525" cap="flat" cmpd="sng">
              <a:solidFill>
                <a:srgbClr val="F1C232"/>
              </a:solidFill>
              <a:prstDash val="solid"/>
              <a:bevel/>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70" name="Google Shape;970;p47"/>
          <p:cNvSpPr/>
          <p:nvPr/>
        </p:nvSpPr>
        <p:spPr>
          <a:xfrm>
            <a:off x="7286126" y="2093036"/>
            <a:ext cx="400950" cy="226498"/>
          </a:xfrm>
          <a:custGeom>
            <a:avLst/>
            <a:gdLst/>
            <a:ahLst/>
            <a:cxnLst/>
            <a:rect l="l" t="t" r="r" b="b"/>
            <a:pathLst>
              <a:path w="19198" h="10845" extrusionOk="0">
                <a:moveTo>
                  <a:pt x="7572" y="1"/>
                </a:moveTo>
                <a:lnTo>
                  <a:pt x="7108" y="25"/>
                </a:lnTo>
                <a:lnTo>
                  <a:pt x="6668" y="98"/>
                </a:lnTo>
                <a:lnTo>
                  <a:pt x="6229" y="196"/>
                </a:lnTo>
                <a:lnTo>
                  <a:pt x="5813" y="343"/>
                </a:lnTo>
                <a:lnTo>
                  <a:pt x="5423" y="538"/>
                </a:lnTo>
                <a:lnTo>
                  <a:pt x="5056" y="758"/>
                </a:lnTo>
                <a:lnTo>
                  <a:pt x="4714" y="1026"/>
                </a:lnTo>
                <a:lnTo>
                  <a:pt x="4397" y="1319"/>
                </a:lnTo>
                <a:lnTo>
                  <a:pt x="4104" y="1637"/>
                </a:lnTo>
                <a:lnTo>
                  <a:pt x="3835" y="1979"/>
                </a:lnTo>
                <a:lnTo>
                  <a:pt x="3615" y="2345"/>
                </a:lnTo>
                <a:lnTo>
                  <a:pt x="3420" y="2736"/>
                </a:lnTo>
                <a:lnTo>
                  <a:pt x="3273" y="3151"/>
                </a:lnTo>
                <a:lnTo>
                  <a:pt x="3151" y="3591"/>
                </a:lnTo>
                <a:lnTo>
                  <a:pt x="3102" y="4030"/>
                </a:lnTo>
                <a:lnTo>
                  <a:pt x="3078" y="4494"/>
                </a:lnTo>
                <a:lnTo>
                  <a:pt x="3078" y="4788"/>
                </a:lnTo>
                <a:lnTo>
                  <a:pt x="2712" y="4788"/>
                </a:lnTo>
                <a:lnTo>
                  <a:pt x="2419" y="4836"/>
                </a:lnTo>
                <a:lnTo>
                  <a:pt x="2125" y="4910"/>
                </a:lnTo>
                <a:lnTo>
                  <a:pt x="1832" y="5032"/>
                </a:lnTo>
                <a:lnTo>
                  <a:pt x="1588" y="5154"/>
                </a:lnTo>
                <a:lnTo>
                  <a:pt x="1320" y="5300"/>
                </a:lnTo>
                <a:lnTo>
                  <a:pt x="1100" y="5471"/>
                </a:lnTo>
                <a:lnTo>
                  <a:pt x="880" y="5667"/>
                </a:lnTo>
                <a:lnTo>
                  <a:pt x="685" y="5887"/>
                </a:lnTo>
                <a:lnTo>
                  <a:pt x="514" y="6131"/>
                </a:lnTo>
                <a:lnTo>
                  <a:pt x="367" y="6375"/>
                </a:lnTo>
                <a:lnTo>
                  <a:pt x="220" y="6644"/>
                </a:lnTo>
                <a:lnTo>
                  <a:pt x="123" y="6912"/>
                </a:lnTo>
                <a:lnTo>
                  <a:pt x="50" y="7205"/>
                </a:lnTo>
                <a:lnTo>
                  <a:pt x="1" y="7499"/>
                </a:lnTo>
                <a:lnTo>
                  <a:pt x="1" y="7816"/>
                </a:lnTo>
                <a:lnTo>
                  <a:pt x="1" y="8134"/>
                </a:lnTo>
                <a:lnTo>
                  <a:pt x="50" y="8427"/>
                </a:lnTo>
                <a:lnTo>
                  <a:pt x="123" y="8720"/>
                </a:lnTo>
                <a:lnTo>
                  <a:pt x="220" y="8988"/>
                </a:lnTo>
                <a:lnTo>
                  <a:pt x="367" y="9257"/>
                </a:lnTo>
                <a:lnTo>
                  <a:pt x="514" y="9501"/>
                </a:lnTo>
                <a:lnTo>
                  <a:pt x="685" y="9745"/>
                </a:lnTo>
                <a:lnTo>
                  <a:pt x="880" y="9965"/>
                </a:lnTo>
                <a:lnTo>
                  <a:pt x="1100" y="10161"/>
                </a:lnTo>
                <a:lnTo>
                  <a:pt x="1320" y="10332"/>
                </a:lnTo>
                <a:lnTo>
                  <a:pt x="1588" y="10478"/>
                </a:lnTo>
                <a:lnTo>
                  <a:pt x="1832" y="10600"/>
                </a:lnTo>
                <a:lnTo>
                  <a:pt x="2125" y="10722"/>
                </a:lnTo>
                <a:lnTo>
                  <a:pt x="2419" y="10796"/>
                </a:lnTo>
                <a:lnTo>
                  <a:pt x="2712" y="10844"/>
                </a:lnTo>
                <a:lnTo>
                  <a:pt x="16486" y="10844"/>
                </a:lnTo>
                <a:lnTo>
                  <a:pt x="16779" y="10796"/>
                </a:lnTo>
                <a:lnTo>
                  <a:pt x="17072" y="10722"/>
                </a:lnTo>
                <a:lnTo>
                  <a:pt x="17365" y="10600"/>
                </a:lnTo>
                <a:lnTo>
                  <a:pt x="17610" y="10478"/>
                </a:lnTo>
                <a:lnTo>
                  <a:pt x="17878" y="10332"/>
                </a:lnTo>
                <a:lnTo>
                  <a:pt x="18098" y="10161"/>
                </a:lnTo>
                <a:lnTo>
                  <a:pt x="18318" y="9965"/>
                </a:lnTo>
                <a:lnTo>
                  <a:pt x="18513" y="9745"/>
                </a:lnTo>
                <a:lnTo>
                  <a:pt x="18684" y="9501"/>
                </a:lnTo>
                <a:lnTo>
                  <a:pt x="18831" y="9257"/>
                </a:lnTo>
                <a:lnTo>
                  <a:pt x="18977" y="8988"/>
                </a:lnTo>
                <a:lnTo>
                  <a:pt x="19075" y="8720"/>
                </a:lnTo>
                <a:lnTo>
                  <a:pt x="19148" y="8427"/>
                </a:lnTo>
                <a:lnTo>
                  <a:pt x="19197" y="8134"/>
                </a:lnTo>
                <a:lnTo>
                  <a:pt x="19197" y="7816"/>
                </a:lnTo>
                <a:lnTo>
                  <a:pt x="19197" y="7499"/>
                </a:lnTo>
                <a:lnTo>
                  <a:pt x="19148" y="7205"/>
                </a:lnTo>
                <a:lnTo>
                  <a:pt x="19075" y="6912"/>
                </a:lnTo>
                <a:lnTo>
                  <a:pt x="18977" y="6644"/>
                </a:lnTo>
                <a:lnTo>
                  <a:pt x="18831" y="6375"/>
                </a:lnTo>
                <a:lnTo>
                  <a:pt x="18684" y="6131"/>
                </a:lnTo>
                <a:lnTo>
                  <a:pt x="18513" y="5887"/>
                </a:lnTo>
                <a:lnTo>
                  <a:pt x="18318" y="5667"/>
                </a:lnTo>
                <a:lnTo>
                  <a:pt x="18098" y="5471"/>
                </a:lnTo>
                <a:lnTo>
                  <a:pt x="17878" y="5300"/>
                </a:lnTo>
                <a:lnTo>
                  <a:pt x="17610" y="5154"/>
                </a:lnTo>
                <a:lnTo>
                  <a:pt x="17365" y="5032"/>
                </a:lnTo>
                <a:lnTo>
                  <a:pt x="17072" y="4910"/>
                </a:lnTo>
                <a:lnTo>
                  <a:pt x="16779" y="4836"/>
                </a:lnTo>
                <a:lnTo>
                  <a:pt x="16486" y="4788"/>
                </a:lnTo>
                <a:lnTo>
                  <a:pt x="15412" y="4788"/>
                </a:lnTo>
                <a:lnTo>
                  <a:pt x="15436" y="4494"/>
                </a:lnTo>
                <a:lnTo>
                  <a:pt x="15412" y="4201"/>
                </a:lnTo>
                <a:lnTo>
                  <a:pt x="15387" y="3933"/>
                </a:lnTo>
                <a:lnTo>
                  <a:pt x="15314" y="3664"/>
                </a:lnTo>
                <a:lnTo>
                  <a:pt x="15216" y="3420"/>
                </a:lnTo>
                <a:lnTo>
                  <a:pt x="15094" y="3176"/>
                </a:lnTo>
                <a:lnTo>
                  <a:pt x="14972" y="2956"/>
                </a:lnTo>
                <a:lnTo>
                  <a:pt x="14801" y="2736"/>
                </a:lnTo>
                <a:lnTo>
                  <a:pt x="14630" y="2541"/>
                </a:lnTo>
                <a:lnTo>
                  <a:pt x="14435" y="2370"/>
                </a:lnTo>
                <a:lnTo>
                  <a:pt x="14215" y="2199"/>
                </a:lnTo>
                <a:lnTo>
                  <a:pt x="13995" y="2077"/>
                </a:lnTo>
                <a:lnTo>
                  <a:pt x="13751" y="1954"/>
                </a:lnTo>
                <a:lnTo>
                  <a:pt x="13507" y="1857"/>
                </a:lnTo>
                <a:lnTo>
                  <a:pt x="13238" y="1784"/>
                </a:lnTo>
                <a:lnTo>
                  <a:pt x="12969" y="1759"/>
                </a:lnTo>
                <a:lnTo>
                  <a:pt x="12676" y="1735"/>
                </a:lnTo>
                <a:lnTo>
                  <a:pt x="12334" y="1759"/>
                </a:lnTo>
                <a:lnTo>
                  <a:pt x="11992" y="1832"/>
                </a:lnTo>
                <a:lnTo>
                  <a:pt x="11650" y="1930"/>
                </a:lnTo>
                <a:lnTo>
                  <a:pt x="11357" y="2077"/>
                </a:lnTo>
                <a:lnTo>
                  <a:pt x="11186" y="1857"/>
                </a:lnTo>
                <a:lnTo>
                  <a:pt x="11015" y="1637"/>
                </a:lnTo>
                <a:lnTo>
                  <a:pt x="10844" y="1417"/>
                </a:lnTo>
                <a:lnTo>
                  <a:pt x="10649" y="1222"/>
                </a:lnTo>
                <a:lnTo>
                  <a:pt x="10454" y="1051"/>
                </a:lnTo>
                <a:lnTo>
                  <a:pt x="10234" y="880"/>
                </a:lnTo>
                <a:lnTo>
                  <a:pt x="9990" y="709"/>
                </a:lnTo>
                <a:lnTo>
                  <a:pt x="9745" y="562"/>
                </a:lnTo>
                <a:lnTo>
                  <a:pt x="9501" y="440"/>
                </a:lnTo>
                <a:lnTo>
                  <a:pt x="9257" y="318"/>
                </a:lnTo>
                <a:lnTo>
                  <a:pt x="8988" y="220"/>
                </a:lnTo>
                <a:lnTo>
                  <a:pt x="8720" y="147"/>
                </a:lnTo>
                <a:lnTo>
                  <a:pt x="8427" y="74"/>
                </a:lnTo>
                <a:lnTo>
                  <a:pt x="8158" y="25"/>
                </a:lnTo>
                <a:lnTo>
                  <a:pt x="7865" y="1"/>
                </a:lnTo>
                <a:close/>
              </a:path>
            </a:pathLst>
          </a:custGeom>
          <a:noFill/>
          <a:ln w="38100" cap="flat" cmpd="sng">
            <a:solidFill>
              <a:srgbClr val="6D9EE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71" name="Google Shape;971;p47"/>
          <p:cNvGrpSpPr/>
          <p:nvPr/>
        </p:nvGrpSpPr>
        <p:grpSpPr>
          <a:xfrm>
            <a:off x="6207485" y="2606021"/>
            <a:ext cx="1075937" cy="1047989"/>
            <a:chOff x="5926225" y="921350"/>
            <a:chExt cx="517800" cy="504350"/>
          </a:xfrm>
        </p:grpSpPr>
        <p:sp>
          <p:nvSpPr>
            <p:cNvPr id="972" name="Google Shape;972;p47"/>
            <p:cNvSpPr/>
            <p:nvPr/>
          </p:nvSpPr>
          <p:spPr>
            <a:xfrm>
              <a:off x="5926225" y="921350"/>
              <a:ext cx="517800" cy="504350"/>
            </a:xfrm>
            <a:custGeom>
              <a:avLst/>
              <a:gdLst/>
              <a:ahLst/>
              <a:cxnLst/>
              <a:rect l="l" t="t" r="r" b="b"/>
              <a:pathLst>
                <a:path w="20712" h="20174" extrusionOk="0">
                  <a:moveTo>
                    <a:pt x="10356" y="2858"/>
                  </a:moveTo>
                  <a:lnTo>
                    <a:pt x="10722" y="2882"/>
                  </a:lnTo>
                  <a:lnTo>
                    <a:pt x="11089" y="2907"/>
                  </a:lnTo>
                  <a:lnTo>
                    <a:pt x="11455" y="2956"/>
                  </a:lnTo>
                  <a:lnTo>
                    <a:pt x="11821" y="3004"/>
                  </a:lnTo>
                  <a:lnTo>
                    <a:pt x="12163" y="3102"/>
                  </a:lnTo>
                  <a:lnTo>
                    <a:pt x="12505" y="3200"/>
                  </a:lnTo>
                  <a:lnTo>
                    <a:pt x="12847" y="3298"/>
                  </a:lnTo>
                  <a:lnTo>
                    <a:pt x="13165" y="3444"/>
                  </a:lnTo>
                  <a:lnTo>
                    <a:pt x="13482" y="3591"/>
                  </a:lnTo>
                  <a:lnTo>
                    <a:pt x="13800" y="3737"/>
                  </a:lnTo>
                  <a:lnTo>
                    <a:pt x="14093" y="3908"/>
                  </a:lnTo>
                  <a:lnTo>
                    <a:pt x="14386" y="4104"/>
                  </a:lnTo>
                  <a:lnTo>
                    <a:pt x="14679" y="4299"/>
                  </a:lnTo>
                  <a:lnTo>
                    <a:pt x="14948" y="4519"/>
                  </a:lnTo>
                  <a:lnTo>
                    <a:pt x="15216" y="4739"/>
                  </a:lnTo>
                  <a:lnTo>
                    <a:pt x="15460" y="4983"/>
                  </a:lnTo>
                  <a:lnTo>
                    <a:pt x="15705" y="5227"/>
                  </a:lnTo>
                  <a:lnTo>
                    <a:pt x="15925" y="5496"/>
                  </a:lnTo>
                  <a:lnTo>
                    <a:pt x="16144" y="5764"/>
                  </a:lnTo>
                  <a:lnTo>
                    <a:pt x="16340" y="6057"/>
                  </a:lnTo>
                  <a:lnTo>
                    <a:pt x="16535" y="6350"/>
                  </a:lnTo>
                  <a:lnTo>
                    <a:pt x="16706" y="6644"/>
                  </a:lnTo>
                  <a:lnTo>
                    <a:pt x="16853" y="6961"/>
                  </a:lnTo>
                  <a:lnTo>
                    <a:pt x="16999" y="7279"/>
                  </a:lnTo>
                  <a:lnTo>
                    <a:pt x="17146" y="7596"/>
                  </a:lnTo>
                  <a:lnTo>
                    <a:pt x="17243" y="7938"/>
                  </a:lnTo>
                  <a:lnTo>
                    <a:pt x="17341" y="8280"/>
                  </a:lnTo>
                  <a:lnTo>
                    <a:pt x="17439" y="8622"/>
                  </a:lnTo>
                  <a:lnTo>
                    <a:pt x="17488" y="8988"/>
                  </a:lnTo>
                  <a:lnTo>
                    <a:pt x="17536" y="9354"/>
                  </a:lnTo>
                  <a:lnTo>
                    <a:pt x="17561" y="9721"/>
                  </a:lnTo>
                  <a:lnTo>
                    <a:pt x="17585" y="10087"/>
                  </a:lnTo>
                  <a:lnTo>
                    <a:pt x="17561" y="10454"/>
                  </a:lnTo>
                  <a:lnTo>
                    <a:pt x="17536" y="10820"/>
                  </a:lnTo>
                  <a:lnTo>
                    <a:pt x="17488" y="11186"/>
                  </a:lnTo>
                  <a:lnTo>
                    <a:pt x="17439" y="11553"/>
                  </a:lnTo>
                  <a:lnTo>
                    <a:pt x="17341" y="11894"/>
                  </a:lnTo>
                  <a:lnTo>
                    <a:pt x="17243" y="12236"/>
                  </a:lnTo>
                  <a:lnTo>
                    <a:pt x="17146" y="12578"/>
                  </a:lnTo>
                  <a:lnTo>
                    <a:pt x="16999" y="12896"/>
                  </a:lnTo>
                  <a:lnTo>
                    <a:pt x="16853" y="13213"/>
                  </a:lnTo>
                  <a:lnTo>
                    <a:pt x="16706" y="13531"/>
                  </a:lnTo>
                  <a:lnTo>
                    <a:pt x="16535" y="13824"/>
                  </a:lnTo>
                  <a:lnTo>
                    <a:pt x="16340" y="14117"/>
                  </a:lnTo>
                  <a:lnTo>
                    <a:pt x="16144" y="14410"/>
                  </a:lnTo>
                  <a:lnTo>
                    <a:pt x="15925" y="14679"/>
                  </a:lnTo>
                  <a:lnTo>
                    <a:pt x="15705" y="14947"/>
                  </a:lnTo>
                  <a:lnTo>
                    <a:pt x="15460" y="15192"/>
                  </a:lnTo>
                  <a:lnTo>
                    <a:pt x="15216" y="15436"/>
                  </a:lnTo>
                  <a:lnTo>
                    <a:pt x="14948" y="15656"/>
                  </a:lnTo>
                  <a:lnTo>
                    <a:pt x="14679" y="15875"/>
                  </a:lnTo>
                  <a:lnTo>
                    <a:pt x="14386" y="16071"/>
                  </a:lnTo>
                  <a:lnTo>
                    <a:pt x="14093" y="16266"/>
                  </a:lnTo>
                  <a:lnTo>
                    <a:pt x="13800" y="16437"/>
                  </a:lnTo>
                  <a:lnTo>
                    <a:pt x="13482" y="16584"/>
                  </a:lnTo>
                  <a:lnTo>
                    <a:pt x="13165" y="16730"/>
                  </a:lnTo>
                  <a:lnTo>
                    <a:pt x="12847" y="16877"/>
                  </a:lnTo>
                  <a:lnTo>
                    <a:pt x="12505" y="16974"/>
                  </a:lnTo>
                  <a:lnTo>
                    <a:pt x="12163" y="17072"/>
                  </a:lnTo>
                  <a:lnTo>
                    <a:pt x="11821" y="17170"/>
                  </a:lnTo>
                  <a:lnTo>
                    <a:pt x="11455" y="17219"/>
                  </a:lnTo>
                  <a:lnTo>
                    <a:pt x="11089" y="17268"/>
                  </a:lnTo>
                  <a:lnTo>
                    <a:pt x="10722" y="17292"/>
                  </a:lnTo>
                  <a:lnTo>
                    <a:pt x="10356" y="17316"/>
                  </a:lnTo>
                  <a:lnTo>
                    <a:pt x="9990" y="17292"/>
                  </a:lnTo>
                  <a:lnTo>
                    <a:pt x="9623" y="17268"/>
                  </a:lnTo>
                  <a:lnTo>
                    <a:pt x="9257" y="17219"/>
                  </a:lnTo>
                  <a:lnTo>
                    <a:pt x="8891" y="17170"/>
                  </a:lnTo>
                  <a:lnTo>
                    <a:pt x="8549" y="17072"/>
                  </a:lnTo>
                  <a:lnTo>
                    <a:pt x="8207" y="16974"/>
                  </a:lnTo>
                  <a:lnTo>
                    <a:pt x="7865" y="16877"/>
                  </a:lnTo>
                  <a:lnTo>
                    <a:pt x="7547" y="16730"/>
                  </a:lnTo>
                  <a:lnTo>
                    <a:pt x="7230" y="16584"/>
                  </a:lnTo>
                  <a:lnTo>
                    <a:pt x="6912" y="16437"/>
                  </a:lnTo>
                  <a:lnTo>
                    <a:pt x="6619" y="16266"/>
                  </a:lnTo>
                  <a:lnTo>
                    <a:pt x="6326" y="16071"/>
                  </a:lnTo>
                  <a:lnTo>
                    <a:pt x="6033" y="15875"/>
                  </a:lnTo>
                  <a:lnTo>
                    <a:pt x="5765" y="15656"/>
                  </a:lnTo>
                  <a:lnTo>
                    <a:pt x="5496" y="15436"/>
                  </a:lnTo>
                  <a:lnTo>
                    <a:pt x="5252" y="15192"/>
                  </a:lnTo>
                  <a:lnTo>
                    <a:pt x="5007" y="14947"/>
                  </a:lnTo>
                  <a:lnTo>
                    <a:pt x="4788" y="14679"/>
                  </a:lnTo>
                  <a:lnTo>
                    <a:pt x="4568" y="14410"/>
                  </a:lnTo>
                  <a:lnTo>
                    <a:pt x="4372" y="14117"/>
                  </a:lnTo>
                  <a:lnTo>
                    <a:pt x="4177" y="13824"/>
                  </a:lnTo>
                  <a:lnTo>
                    <a:pt x="4006" y="13531"/>
                  </a:lnTo>
                  <a:lnTo>
                    <a:pt x="3860" y="13213"/>
                  </a:lnTo>
                  <a:lnTo>
                    <a:pt x="3713" y="12896"/>
                  </a:lnTo>
                  <a:lnTo>
                    <a:pt x="3566" y="12578"/>
                  </a:lnTo>
                  <a:lnTo>
                    <a:pt x="3469" y="12236"/>
                  </a:lnTo>
                  <a:lnTo>
                    <a:pt x="3371" y="11894"/>
                  </a:lnTo>
                  <a:lnTo>
                    <a:pt x="3273" y="11553"/>
                  </a:lnTo>
                  <a:lnTo>
                    <a:pt x="3225" y="11186"/>
                  </a:lnTo>
                  <a:lnTo>
                    <a:pt x="3176" y="10820"/>
                  </a:lnTo>
                  <a:lnTo>
                    <a:pt x="3151" y="10454"/>
                  </a:lnTo>
                  <a:lnTo>
                    <a:pt x="3127" y="10087"/>
                  </a:lnTo>
                  <a:lnTo>
                    <a:pt x="3151" y="9721"/>
                  </a:lnTo>
                  <a:lnTo>
                    <a:pt x="3176" y="9354"/>
                  </a:lnTo>
                  <a:lnTo>
                    <a:pt x="3225" y="8988"/>
                  </a:lnTo>
                  <a:lnTo>
                    <a:pt x="3273" y="8622"/>
                  </a:lnTo>
                  <a:lnTo>
                    <a:pt x="3371" y="8280"/>
                  </a:lnTo>
                  <a:lnTo>
                    <a:pt x="3469" y="7938"/>
                  </a:lnTo>
                  <a:lnTo>
                    <a:pt x="3566" y="7596"/>
                  </a:lnTo>
                  <a:lnTo>
                    <a:pt x="3713" y="7279"/>
                  </a:lnTo>
                  <a:lnTo>
                    <a:pt x="3860" y="6961"/>
                  </a:lnTo>
                  <a:lnTo>
                    <a:pt x="4006" y="6644"/>
                  </a:lnTo>
                  <a:lnTo>
                    <a:pt x="4177" y="6350"/>
                  </a:lnTo>
                  <a:lnTo>
                    <a:pt x="4372" y="6057"/>
                  </a:lnTo>
                  <a:lnTo>
                    <a:pt x="4568" y="5764"/>
                  </a:lnTo>
                  <a:lnTo>
                    <a:pt x="4788" y="5496"/>
                  </a:lnTo>
                  <a:lnTo>
                    <a:pt x="5007" y="5227"/>
                  </a:lnTo>
                  <a:lnTo>
                    <a:pt x="5252" y="4983"/>
                  </a:lnTo>
                  <a:lnTo>
                    <a:pt x="5496" y="4739"/>
                  </a:lnTo>
                  <a:lnTo>
                    <a:pt x="5765" y="4519"/>
                  </a:lnTo>
                  <a:lnTo>
                    <a:pt x="6033" y="4299"/>
                  </a:lnTo>
                  <a:lnTo>
                    <a:pt x="6326" y="4104"/>
                  </a:lnTo>
                  <a:lnTo>
                    <a:pt x="6619" y="3908"/>
                  </a:lnTo>
                  <a:lnTo>
                    <a:pt x="6912" y="3737"/>
                  </a:lnTo>
                  <a:lnTo>
                    <a:pt x="7230" y="3591"/>
                  </a:lnTo>
                  <a:lnTo>
                    <a:pt x="7547" y="3444"/>
                  </a:lnTo>
                  <a:lnTo>
                    <a:pt x="7865" y="3298"/>
                  </a:lnTo>
                  <a:lnTo>
                    <a:pt x="8207" y="3200"/>
                  </a:lnTo>
                  <a:lnTo>
                    <a:pt x="8549" y="3102"/>
                  </a:lnTo>
                  <a:lnTo>
                    <a:pt x="8891" y="3004"/>
                  </a:lnTo>
                  <a:lnTo>
                    <a:pt x="9257" y="2956"/>
                  </a:lnTo>
                  <a:lnTo>
                    <a:pt x="9623" y="2907"/>
                  </a:lnTo>
                  <a:lnTo>
                    <a:pt x="9990" y="2882"/>
                  </a:lnTo>
                  <a:lnTo>
                    <a:pt x="10356" y="2858"/>
                  </a:lnTo>
                  <a:close/>
                  <a:moveTo>
                    <a:pt x="8060" y="0"/>
                  </a:moveTo>
                  <a:lnTo>
                    <a:pt x="6717" y="2516"/>
                  </a:lnTo>
                  <a:lnTo>
                    <a:pt x="3908" y="2003"/>
                  </a:lnTo>
                  <a:lnTo>
                    <a:pt x="3786" y="4861"/>
                  </a:lnTo>
                  <a:lnTo>
                    <a:pt x="1026" y="5593"/>
                  </a:lnTo>
                  <a:lnTo>
                    <a:pt x="2174" y="8207"/>
                  </a:lnTo>
                  <a:lnTo>
                    <a:pt x="1" y="10087"/>
                  </a:lnTo>
                  <a:lnTo>
                    <a:pt x="2174" y="11968"/>
                  </a:lnTo>
                  <a:lnTo>
                    <a:pt x="1026" y="14581"/>
                  </a:lnTo>
                  <a:lnTo>
                    <a:pt x="3786" y="15314"/>
                  </a:lnTo>
                  <a:lnTo>
                    <a:pt x="3908" y="18171"/>
                  </a:lnTo>
                  <a:lnTo>
                    <a:pt x="6717" y="17658"/>
                  </a:lnTo>
                  <a:lnTo>
                    <a:pt x="8060" y="20174"/>
                  </a:lnTo>
                  <a:lnTo>
                    <a:pt x="10356" y="18489"/>
                  </a:lnTo>
                  <a:lnTo>
                    <a:pt x="12652" y="20174"/>
                  </a:lnTo>
                  <a:lnTo>
                    <a:pt x="13995" y="17658"/>
                  </a:lnTo>
                  <a:lnTo>
                    <a:pt x="16804" y="18171"/>
                  </a:lnTo>
                  <a:lnTo>
                    <a:pt x="16926" y="15314"/>
                  </a:lnTo>
                  <a:lnTo>
                    <a:pt x="19686" y="14581"/>
                  </a:lnTo>
                  <a:lnTo>
                    <a:pt x="18538" y="11968"/>
                  </a:lnTo>
                  <a:lnTo>
                    <a:pt x="20711" y="10087"/>
                  </a:lnTo>
                  <a:lnTo>
                    <a:pt x="18538" y="8207"/>
                  </a:lnTo>
                  <a:lnTo>
                    <a:pt x="19686" y="5593"/>
                  </a:lnTo>
                  <a:lnTo>
                    <a:pt x="16926" y="4861"/>
                  </a:lnTo>
                  <a:lnTo>
                    <a:pt x="16804" y="2003"/>
                  </a:lnTo>
                  <a:lnTo>
                    <a:pt x="13995" y="2516"/>
                  </a:lnTo>
                  <a:lnTo>
                    <a:pt x="12652" y="0"/>
                  </a:lnTo>
                  <a:lnTo>
                    <a:pt x="10356" y="1686"/>
                  </a:lnTo>
                  <a:lnTo>
                    <a:pt x="8060" y="0"/>
                  </a:lnTo>
                  <a:close/>
                </a:path>
              </a:pathLst>
            </a:custGeom>
            <a:solidFill>
              <a:srgbClr val="FFD966"/>
            </a:solidFill>
            <a:ln w="28575" cap="flat" cmpd="sng">
              <a:solidFill>
                <a:srgbClr val="E69138"/>
              </a:solidFill>
              <a:prstDash val="solid"/>
              <a:bevel/>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3" name="Google Shape;973;p47"/>
            <p:cNvSpPr/>
            <p:nvPr/>
          </p:nvSpPr>
          <p:spPr>
            <a:xfrm>
              <a:off x="6016600" y="1005000"/>
              <a:ext cx="337050" cy="337050"/>
            </a:xfrm>
            <a:custGeom>
              <a:avLst/>
              <a:gdLst/>
              <a:ahLst/>
              <a:cxnLst/>
              <a:rect l="l" t="t" r="r" b="b"/>
              <a:pathLst>
                <a:path w="13482" h="13482" extrusionOk="0">
                  <a:moveTo>
                    <a:pt x="6741" y="0"/>
                  </a:moveTo>
                  <a:lnTo>
                    <a:pt x="6399" y="25"/>
                  </a:lnTo>
                  <a:lnTo>
                    <a:pt x="6057" y="49"/>
                  </a:lnTo>
                  <a:lnTo>
                    <a:pt x="5715" y="98"/>
                  </a:lnTo>
                  <a:lnTo>
                    <a:pt x="5398" y="147"/>
                  </a:lnTo>
                  <a:lnTo>
                    <a:pt x="5056" y="220"/>
                  </a:lnTo>
                  <a:lnTo>
                    <a:pt x="4738" y="318"/>
                  </a:lnTo>
                  <a:lnTo>
                    <a:pt x="4421" y="416"/>
                  </a:lnTo>
                  <a:lnTo>
                    <a:pt x="4128" y="538"/>
                  </a:lnTo>
                  <a:lnTo>
                    <a:pt x="3835" y="684"/>
                  </a:lnTo>
                  <a:lnTo>
                    <a:pt x="3542" y="831"/>
                  </a:lnTo>
                  <a:lnTo>
                    <a:pt x="3249" y="977"/>
                  </a:lnTo>
                  <a:lnTo>
                    <a:pt x="2980" y="1173"/>
                  </a:lnTo>
                  <a:lnTo>
                    <a:pt x="2711" y="1344"/>
                  </a:lnTo>
                  <a:lnTo>
                    <a:pt x="2467" y="1539"/>
                  </a:lnTo>
                  <a:lnTo>
                    <a:pt x="2223" y="1759"/>
                  </a:lnTo>
                  <a:lnTo>
                    <a:pt x="1979" y="1979"/>
                  </a:lnTo>
                  <a:lnTo>
                    <a:pt x="1759" y="2223"/>
                  </a:lnTo>
                  <a:lnTo>
                    <a:pt x="1539" y="2467"/>
                  </a:lnTo>
                  <a:lnTo>
                    <a:pt x="1344" y="2711"/>
                  </a:lnTo>
                  <a:lnTo>
                    <a:pt x="1173" y="2980"/>
                  </a:lnTo>
                  <a:lnTo>
                    <a:pt x="977" y="3249"/>
                  </a:lnTo>
                  <a:lnTo>
                    <a:pt x="831" y="3542"/>
                  </a:lnTo>
                  <a:lnTo>
                    <a:pt x="684" y="3835"/>
                  </a:lnTo>
                  <a:lnTo>
                    <a:pt x="538" y="4128"/>
                  </a:lnTo>
                  <a:lnTo>
                    <a:pt x="416" y="4421"/>
                  </a:lnTo>
                  <a:lnTo>
                    <a:pt x="318" y="4738"/>
                  </a:lnTo>
                  <a:lnTo>
                    <a:pt x="220" y="5056"/>
                  </a:lnTo>
                  <a:lnTo>
                    <a:pt x="147" y="5398"/>
                  </a:lnTo>
                  <a:lnTo>
                    <a:pt x="98" y="5715"/>
                  </a:lnTo>
                  <a:lnTo>
                    <a:pt x="49" y="6057"/>
                  </a:lnTo>
                  <a:lnTo>
                    <a:pt x="25" y="6399"/>
                  </a:lnTo>
                  <a:lnTo>
                    <a:pt x="0" y="6741"/>
                  </a:lnTo>
                  <a:lnTo>
                    <a:pt x="25" y="7083"/>
                  </a:lnTo>
                  <a:lnTo>
                    <a:pt x="49" y="7425"/>
                  </a:lnTo>
                  <a:lnTo>
                    <a:pt x="98" y="7767"/>
                  </a:lnTo>
                  <a:lnTo>
                    <a:pt x="147" y="8084"/>
                  </a:lnTo>
                  <a:lnTo>
                    <a:pt x="220" y="8426"/>
                  </a:lnTo>
                  <a:lnTo>
                    <a:pt x="318" y="8744"/>
                  </a:lnTo>
                  <a:lnTo>
                    <a:pt x="416" y="9061"/>
                  </a:lnTo>
                  <a:lnTo>
                    <a:pt x="538" y="9354"/>
                  </a:lnTo>
                  <a:lnTo>
                    <a:pt x="684" y="9648"/>
                  </a:lnTo>
                  <a:lnTo>
                    <a:pt x="831" y="9941"/>
                  </a:lnTo>
                  <a:lnTo>
                    <a:pt x="977" y="10234"/>
                  </a:lnTo>
                  <a:lnTo>
                    <a:pt x="1173" y="10502"/>
                  </a:lnTo>
                  <a:lnTo>
                    <a:pt x="1344" y="10771"/>
                  </a:lnTo>
                  <a:lnTo>
                    <a:pt x="1539" y="11015"/>
                  </a:lnTo>
                  <a:lnTo>
                    <a:pt x="1759" y="11259"/>
                  </a:lnTo>
                  <a:lnTo>
                    <a:pt x="1979" y="11504"/>
                  </a:lnTo>
                  <a:lnTo>
                    <a:pt x="2223" y="11723"/>
                  </a:lnTo>
                  <a:lnTo>
                    <a:pt x="2467" y="11943"/>
                  </a:lnTo>
                  <a:lnTo>
                    <a:pt x="2711" y="12139"/>
                  </a:lnTo>
                  <a:lnTo>
                    <a:pt x="2980" y="12310"/>
                  </a:lnTo>
                  <a:lnTo>
                    <a:pt x="3249" y="12505"/>
                  </a:lnTo>
                  <a:lnTo>
                    <a:pt x="3542" y="12652"/>
                  </a:lnTo>
                  <a:lnTo>
                    <a:pt x="3835" y="12798"/>
                  </a:lnTo>
                  <a:lnTo>
                    <a:pt x="4128" y="12945"/>
                  </a:lnTo>
                  <a:lnTo>
                    <a:pt x="4421" y="13067"/>
                  </a:lnTo>
                  <a:lnTo>
                    <a:pt x="4738" y="13164"/>
                  </a:lnTo>
                  <a:lnTo>
                    <a:pt x="5056" y="13262"/>
                  </a:lnTo>
                  <a:lnTo>
                    <a:pt x="5398" y="13335"/>
                  </a:lnTo>
                  <a:lnTo>
                    <a:pt x="5715" y="13384"/>
                  </a:lnTo>
                  <a:lnTo>
                    <a:pt x="6057" y="13433"/>
                  </a:lnTo>
                  <a:lnTo>
                    <a:pt x="6399" y="13458"/>
                  </a:lnTo>
                  <a:lnTo>
                    <a:pt x="6741" y="13482"/>
                  </a:lnTo>
                  <a:lnTo>
                    <a:pt x="7083" y="13458"/>
                  </a:lnTo>
                  <a:lnTo>
                    <a:pt x="7425" y="13433"/>
                  </a:lnTo>
                  <a:lnTo>
                    <a:pt x="7767" y="13384"/>
                  </a:lnTo>
                  <a:lnTo>
                    <a:pt x="8084" y="13335"/>
                  </a:lnTo>
                  <a:lnTo>
                    <a:pt x="8426" y="13262"/>
                  </a:lnTo>
                  <a:lnTo>
                    <a:pt x="8744" y="13164"/>
                  </a:lnTo>
                  <a:lnTo>
                    <a:pt x="9061" y="13067"/>
                  </a:lnTo>
                  <a:lnTo>
                    <a:pt x="9354" y="12945"/>
                  </a:lnTo>
                  <a:lnTo>
                    <a:pt x="9647" y="12798"/>
                  </a:lnTo>
                  <a:lnTo>
                    <a:pt x="9940" y="12652"/>
                  </a:lnTo>
                  <a:lnTo>
                    <a:pt x="10234" y="12505"/>
                  </a:lnTo>
                  <a:lnTo>
                    <a:pt x="10502" y="12310"/>
                  </a:lnTo>
                  <a:lnTo>
                    <a:pt x="10771" y="12139"/>
                  </a:lnTo>
                  <a:lnTo>
                    <a:pt x="11015" y="11943"/>
                  </a:lnTo>
                  <a:lnTo>
                    <a:pt x="11259" y="11723"/>
                  </a:lnTo>
                  <a:lnTo>
                    <a:pt x="11504" y="11504"/>
                  </a:lnTo>
                  <a:lnTo>
                    <a:pt x="11723" y="11259"/>
                  </a:lnTo>
                  <a:lnTo>
                    <a:pt x="11943" y="11015"/>
                  </a:lnTo>
                  <a:lnTo>
                    <a:pt x="12139" y="10771"/>
                  </a:lnTo>
                  <a:lnTo>
                    <a:pt x="12310" y="10502"/>
                  </a:lnTo>
                  <a:lnTo>
                    <a:pt x="12505" y="10234"/>
                  </a:lnTo>
                  <a:lnTo>
                    <a:pt x="12651" y="9941"/>
                  </a:lnTo>
                  <a:lnTo>
                    <a:pt x="12798" y="9648"/>
                  </a:lnTo>
                  <a:lnTo>
                    <a:pt x="12945" y="9354"/>
                  </a:lnTo>
                  <a:lnTo>
                    <a:pt x="13067" y="9061"/>
                  </a:lnTo>
                  <a:lnTo>
                    <a:pt x="13164" y="8744"/>
                  </a:lnTo>
                  <a:lnTo>
                    <a:pt x="13262" y="8426"/>
                  </a:lnTo>
                  <a:lnTo>
                    <a:pt x="13335" y="8084"/>
                  </a:lnTo>
                  <a:lnTo>
                    <a:pt x="13384" y="7767"/>
                  </a:lnTo>
                  <a:lnTo>
                    <a:pt x="13433" y="7425"/>
                  </a:lnTo>
                  <a:lnTo>
                    <a:pt x="13457" y="7083"/>
                  </a:lnTo>
                  <a:lnTo>
                    <a:pt x="13482" y="6741"/>
                  </a:lnTo>
                  <a:lnTo>
                    <a:pt x="13457" y="6399"/>
                  </a:lnTo>
                  <a:lnTo>
                    <a:pt x="13433" y="6057"/>
                  </a:lnTo>
                  <a:lnTo>
                    <a:pt x="13384" y="5715"/>
                  </a:lnTo>
                  <a:lnTo>
                    <a:pt x="13335" y="5398"/>
                  </a:lnTo>
                  <a:lnTo>
                    <a:pt x="13262" y="5056"/>
                  </a:lnTo>
                  <a:lnTo>
                    <a:pt x="13164" y="4738"/>
                  </a:lnTo>
                  <a:lnTo>
                    <a:pt x="13067" y="4421"/>
                  </a:lnTo>
                  <a:lnTo>
                    <a:pt x="12945" y="4128"/>
                  </a:lnTo>
                  <a:lnTo>
                    <a:pt x="12798" y="3835"/>
                  </a:lnTo>
                  <a:lnTo>
                    <a:pt x="12651" y="3542"/>
                  </a:lnTo>
                  <a:lnTo>
                    <a:pt x="12505" y="3249"/>
                  </a:lnTo>
                  <a:lnTo>
                    <a:pt x="12310" y="2980"/>
                  </a:lnTo>
                  <a:lnTo>
                    <a:pt x="12139" y="2711"/>
                  </a:lnTo>
                  <a:lnTo>
                    <a:pt x="11943" y="2467"/>
                  </a:lnTo>
                  <a:lnTo>
                    <a:pt x="11723" y="2223"/>
                  </a:lnTo>
                  <a:lnTo>
                    <a:pt x="11504" y="1979"/>
                  </a:lnTo>
                  <a:lnTo>
                    <a:pt x="11259" y="1759"/>
                  </a:lnTo>
                  <a:lnTo>
                    <a:pt x="11015" y="1539"/>
                  </a:lnTo>
                  <a:lnTo>
                    <a:pt x="10771" y="1344"/>
                  </a:lnTo>
                  <a:lnTo>
                    <a:pt x="10502" y="1173"/>
                  </a:lnTo>
                  <a:lnTo>
                    <a:pt x="10234" y="977"/>
                  </a:lnTo>
                  <a:lnTo>
                    <a:pt x="9940" y="831"/>
                  </a:lnTo>
                  <a:lnTo>
                    <a:pt x="9647" y="684"/>
                  </a:lnTo>
                  <a:lnTo>
                    <a:pt x="9354" y="538"/>
                  </a:lnTo>
                  <a:lnTo>
                    <a:pt x="9061" y="416"/>
                  </a:lnTo>
                  <a:lnTo>
                    <a:pt x="8744" y="318"/>
                  </a:lnTo>
                  <a:lnTo>
                    <a:pt x="8426" y="220"/>
                  </a:lnTo>
                  <a:lnTo>
                    <a:pt x="8084" y="147"/>
                  </a:lnTo>
                  <a:lnTo>
                    <a:pt x="7767" y="98"/>
                  </a:lnTo>
                  <a:lnTo>
                    <a:pt x="7425" y="49"/>
                  </a:lnTo>
                  <a:lnTo>
                    <a:pt x="7083" y="25"/>
                  </a:lnTo>
                  <a:lnTo>
                    <a:pt x="6741" y="0"/>
                  </a:lnTo>
                  <a:close/>
                </a:path>
              </a:pathLst>
            </a:custGeom>
            <a:solidFill>
              <a:srgbClr val="FFD966"/>
            </a:solidFill>
            <a:ln w="28575" cap="flat" cmpd="sng">
              <a:solidFill>
                <a:srgbClr val="E69138"/>
              </a:solidFill>
              <a:prstDash val="solid"/>
              <a:bevel/>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74" name="Google Shape;974;p47"/>
          <p:cNvSpPr/>
          <p:nvPr/>
        </p:nvSpPr>
        <p:spPr>
          <a:xfrm>
            <a:off x="6689798" y="3193118"/>
            <a:ext cx="997288" cy="563371"/>
          </a:xfrm>
          <a:custGeom>
            <a:avLst/>
            <a:gdLst/>
            <a:ahLst/>
            <a:cxnLst/>
            <a:rect l="l" t="t" r="r" b="b"/>
            <a:pathLst>
              <a:path w="19198" h="10845" extrusionOk="0">
                <a:moveTo>
                  <a:pt x="7572" y="1"/>
                </a:moveTo>
                <a:lnTo>
                  <a:pt x="7108" y="25"/>
                </a:lnTo>
                <a:lnTo>
                  <a:pt x="6668" y="98"/>
                </a:lnTo>
                <a:lnTo>
                  <a:pt x="6229" y="196"/>
                </a:lnTo>
                <a:lnTo>
                  <a:pt x="5813" y="343"/>
                </a:lnTo>
                <a:lnTo>
                  <a:pt x="5423" y="538"/>
                </a:lnTo>
                <a:lnTo>
                  <a:pt x="5056" y="758"/>
                </a:lnTo>
                <a:lnTo>
                  <a:pt x="4714" y="1026"/>
                </a:lnTo>
                <a:lnTo>
                  <a:pt x="4397" y="1319"/>
                </a:lnTo>
                <a:lnTo>
                  <a:pt x="4104" y="1637"/>
                </a:lnTo>
                <a:lnTo>
                  <a:pt x="3835" y="1979"/>
                </a:lnTo>
                <a:lnTo>
                  <a:pt x="3615" y="2345"/>
                </a:lnTo>
                <a:lnTo>
                  <a:pt x="3420" y="2736"/>
                </a:lnTo>
                <a:lnTo>
                  <a:pt x="3273" y="3151"/>
                </a:lnTo>
                <a:lnTo>
                  <a:pt x="3151" y="3591"/>
                </a:lnTo>
                <a:lnTo>
                  <a:pt x="3102" y="4030"/>
                </a:lnTo>
                <a:lnTo>
                  <a:pt x="3078" y="4494"/>
                </a:lnTo>
                <a:lnTo>
                  <a:pt x="3078" y="4788"/>
                </a:lnTo>
                <a:lnTo>
                  <a:pt x="2712" y="4788"/>
                </a:lnTo>
                <a:lnTo>
                  <a:pt x="2419" y="4836"/>
                </a:lnTo>
                <a:lnTo>
                  <a:pt x="2125" y="4910"/>
                </a:lnTo>
                <a:lnTo>
                  <a:pt x="1832" y="5032"/>
                </a:lnTo>
                <a:lnTo>
                  <a:pt x="1588" y="5154"/>
                </a:lnTo>
                <a:lnTo>
                  <a:pt x="1320" y="5300"/>
                </a:lnTo>
                <a:lnTo>
                  <a:pt x="1100" y="5471"/>
                </a:lnTo>
                <a:lnTo>
                  <a:pt x="880" y="5667"/>
                </a:lnTo>
                <a:lnTo>
                  <a:pt x="685" y="5887"/>
                </a:lnTo>
                <a:lnTo>
                  <a:pt x="514" y="6131"/>
                </a:lnTo>
                <a:lnTo>
                  <a:pt x="367" y="6375"/>
                </a:lnTo>
                <a:lnTo>
                  <a:pt x="220" y="6644"/>
                </a:lnTo>
                <a:lnTo>
                  <a:pt x="123" y="6912"/>
                </a:lnTo>
                <a:lnTo>
                  <a:pt x="50" y="7205"/>
                </a:lnTo>
                <a:lnTo>
                  <a:pt x="1" y="7499"/>
                </a:lnTo>
                <a:lnTo>
                  <a:pt x="1" y="7816"/>
                </a:lnTo>
                <a:lnTo>
                  <a:pt x="1" y="8134"/>
                </a:lnTo>
                <a:lnTo>
                  <a:pt x="50" y="8427"/>
                </a:lnTo>
                <a:lnTo>
                  <a:pt x="123" y="8720"/>
                </a:lnTo>
                <a:lnTo>
                  <a:pt x="220" y="8988"/>
                </a:lnTo>
                <a:lnTo>
                  <a:pt x="367" y="9257"/>
                </a:lnTo>
                <a:lnTo>
                  <a:pt x="514" y="9501"/>
                </a:lnTo>
                <a:lnTo>
                  <a:pt x="685" y="9745"/>
                </a:lnTo>
                <a:lnTo>
                  <a:pt x="880" y="9965"/>
                </a:lnTo>
                <a:lnTo>
                  <a:pt x="1100" y="10161"/>
                </a:lnTo>
                <a:lnTo>
                  <a:pt x="1320" y="10332"/>
                </a:lnTo>
                <a:lnTo>
                  <a:pt x="1588" y="10478"/>
                </a:lnTo>
                <a:lnTo>
                  <a:pt x="1832" y="10600"/>
                </a:lnTo>
                <a:lnTo>
                  <a:pt x="2125" y="10722"/>
                </a:lnTo>
                <a:lnTo>
                  <a:pt x="2419" y="10796"/>
                </a:lnTo>
                <a:lnTo>
                  <a:pt x="2712" y="10844"/>
                </a:lnTo>
                <a:lnTo>
                  <a:pt x="16486" y="10844"/>
                </a:lnTo>
                <a:lnTo>
                  <a:pt x="16779" y="10796"/>
                </a:lnTo>
                <a:lnTo>
                  <a:pt x="17072" y="10722"/>
                </a:lnTo>
                <a:lnTo>
                  <a:pt x="17365" y="10600"/>
                </a:lnTo>
                <a:lnTo>
                  <a:pt x="17610" y="10478"/>
                </a:lnTo>
                <a:lnTo>
                  <a:pt x="17878" y="10332"/>
                </a:lnTo>
                <a:lnTo>
                  <a:pt x="18098" y="10161"/>
                </a:lnTo>
                <a:lnTo>
                  <a:pt x="18318" y="9965"/>
                </a:lnTo>
                <a:lnTo>
                  <a:pt x="18513" y="9745"/>
                </a:lnTo>
                <a:lnTo>
                  <a:pt x="18684" y="9501"/>
                </a:lnTo>
                <a:lnTo>
                  <a:pt x="18831" y="9257"/>
                </a:lnTo>
                <a:lnTo>
                  <a:pt x="18977" y="8988"/>
                </a:lnTo>
                <a:lnTo>
                  <a:pt x="19075" y="8720"/>
                </a:lnTo>
                <a:lnTo>
                  <a:pt x="19148" y="8427"/>
                </a:lnTo>
                <a:lnTo>
                  <a:pt x="19197" y="8134"/>
                </a:lnTo>
                <a:lnTo>
                  <a:pt x="19197" y="7816"/>
                </a:lnTo>
                <a:lnTo>
                  <a:pt x="19197" y="7499"/>
                </a:lnTo>
                <a:lnTo>
                  <a:pt x="19148" y="7205"/>
                </a:lnTo>
                <a:lnTo>
                  <a:pt x="19075" y="6912"/>
                </a:lnTo>
                <a:lnTo>
                  <a:pt x="18977" y="6644"/>
                </a:lnTo>
                <a:lnTo>
                  <a:pt x="18831" y="6375"/>
                </a:lnTo>
                <a:lnTo>
                  <a:pt x="18684" y="6131"/>
                </a:lnTo>
                <a:lnTo>
                  <a:pt x="18513" y="5887"/>
                </a:lnTo>
                <a:lnTo>
                  <a:pt x="18318" y="5667"/>
                </a:lnTo>
                <a:lnTo>
                  <a:pt x="18098" y="5471"/>
                </a:lnTo>
                <a:lnTo>
                  <a:pt x="17878" y="5300"/>
                </a:lnTo>
                <a:lnTo>
                  <a:pt x="17610" y="5154"/>
                </a:lnTo>
                <a:lnTo>
                  <a:pt x="17365" y="5032"/>
                </a:lnTo>
                <a:lnTo>
                  <a:pt x="17072" y="4910"/>
                </a:lnTo>
                <a:lnTo>
                  <a:pt x="16779" y="4836"/>
                </a:lnTo>
                <a:lnTo>
                  <a:pt x="16486" y="4788"/>
                </a:lnTo>
                <a:lnTo>
                  <a:pt x="15412" y="4788"/>
                </a:lnTo>
                <a:lnTo>
                  <a:pt x="15436" y="4494"/>
                </a:lnTo>
                <a:lnTo>
                  <a:pt x="15412" y="4201"/>
                </a:lnTo>
                <a:lnTo>
                  <a:pt x="15387" y="3933"/>
                </a:lnTo>
                <a:lnTo>
                  <a:pt x="15314" y="3664"/>
                </a:lnTo>
                <a:lnTo>
                  <a:pt x="15216" y="3420"/>
                </a:lnTo>
                <a:lnTo>
                  <a:pt x="15094" y="3176"/>
                </a:lnTo>
                <a:lnTo>
                  <a:pt x="14972" y="2956"/>
                </a:lnTo>
                <a:lnTo>
                  <a:pt x="14801" y="2736"/>
                </a:lnTo>
                <a:lnTo>
                  <a:pt x="14630" y="2541"/>
                </a:lnTo>
                <a:lnTo>
                  <a:pt x="14435" y="2370"/>
                </a:lnTo>
                <a:lnTo>
                  <a:pt x="14215" y="2199"/>
                </a:lnTo>
                <a:lnTo>
                  <a:pt x="13995" y="2077"/>
                </a:lnTo>
                <a:lnTo>
                  <a:pt x="13751" y="1954"/>
                </a:lnTo>
                <a:lnTo>
                  <a:pt x="13507" y="1857"/>
                </a:lnTo>
                <a:lnTo>
                  <a:pt x="13238" y="1784"/>
                </a:lnTo>
                <a:lnTo>
                  <a:pt x="12969" y="1759"/>
                </a:lnTo>
                <a:lnTo>
                  <a:pt x="12676" y="1735"/>
                </a:lnTo>
                <a:lnTo>
                  <a:pt x="12334" y="1759"/>
                </a:lnTo>
                <a:lnTo>
                  <a:pt x="11992" y="1832"/>
                </a:lnTo>
                <a:lnTo>
                  <a:pt x="11650" y="1930"/>
                </a:lnTo>
                <a:lnTo>
                  <a:pt x="11357" y="2077"/>
                </a:lnTo>
                <a:lnTo>
                  <a:pt x="11186" y="1857"/>
                </a:lnTo>
                <a:lnTo>
                  <a:pt x="11015" y="1637"/>
                </a:lnTo>
                <a:lnTo>
                  <a:pt x="10844" y="1417"/>
                </a:lnTo>
                <a:lnTo>
                  <a:pt x="10649" y="1222"/>
                </a:lnTo>
                <a:lnTo>
                  <a:pt x="10454" y="1051"/>
                </a:lnTo>
                <a:lnTo>
                  <a:pt x="10234" y="880"/>
                </a:lnTo>
                <a:lnTo>
                  <a:pt x="9990" y="709"/>
                </a:lnTo>
                <a:lnTo>
                  <a:pt x="9745" y="562"/>
                </a:lnTo>
                <a:lnTo>
                  <a:pt x="9501" y="440"/>
                </a:lnTo>
                <a:lnTo>
                  <a:pt x="9257" y="318"/>
                </a:lnTo>
                <a:lnTo>
                  <a:pt x="8988" y="220"/>
                </a:lnTo>
                <a:lnTo>
                  <a:pt x="8720" y="147"/>
                </a:lnTo>
                <a:lnTo>
                  <a:pt x="8427" y="74"/>
                </a:lnTo>
                <a:lnTo>
                  <a:pt x="8158" y="25"/>
                </a:lnTo>
                <a:lnTo>
                  <a:pt x="7865" y="1"/>
                </a:lnTo>
                <a:close/>
              </a:path>
            </a:pathLst>
          </a:custGeom>
          <a:noFill/>
          <a:ln w="9525" cap="flat" cmpd="sng">
            <a:solidFill>
              <a:srgbClr val="6D9EEB"/>
            </a:solidFill>
            <a:prstDash val="dot"/>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75" name="Google Shape;975;p47"/>
          <p:cNvSpPr txBox="1">
            <a:spLocks noGrp="1"/>
          </p:cNvSpPr>
          <p:nvPr>
            <p:ph type="sldNum" idx="12"/>
          </p:nvPr>
        </p:nvSpPr>
        <p:spPr>
          <a:xfrm>
            <a:off x="8556125" y="4688650"/>
            <a:ext cx="359100" cy="4548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solidFill>
                  <a:schemeClr val="tx1"/>
                </a:solidFill>
                <a:cs typeface="B Nazanin" panose="00000700000000000000" pitchFamily="2" charset="-78"/>
              </a:rPr>
              <a:t>49</a:t>
            </a:fld>
            <a:endParaRPr>
              <a:solidFill>
                <a:schemeClr val="tx1"/>
              </a:solidFill>
              <a:cs typeface="B Nazanin" panose="00000700000000000000" pitchFamily="2" charset="-78"/>
            </a:endParaRPr>
          </a:p>
        </p:txBody>
      </p:sp>
      <p:sp>
        <p:nvSpPr>
          <p:cNvPr id="976" name="Google Shape;976;p47"/>
          <p:cNvSpPr txBox="1">
            <a:spLocks noGrp="1"/>
          </p:cNvSpPr>
          <p:nvPr>
            <p:ph type="body" idx="4294967295"/>
          </p:nvPr>
        </p:nvSpPr>
        <p:spPr>
          <a:xfrm>
            <a:off x="6096175" y="4223573"/>
            <a:ext cx="1805100" cy="5634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sz="900" b="1" dirty="0">
                <a:solidFill>
                  <a:schemeClr val="tx1"/>
                </a:solidFill>
                <a:cs typeface="B Nazanin" panose="00000700000000000000" pitchFamily="2" charset="-78"/>
              </a:rPr>
              <a:t>Find more icons at </a:t>
            </a:r>
            <a:r>
              <a:rPr lang="en" sz="900" u="sng" dirty="0">
                <a:solidFill>
                  <a:schemeClr val="tx1"/>
                </a:solidFill>
                <a:cs typeface="B Nazanin" panose="00000700000000000000" pitchFamily="2" charset="-78"/>
                <a:hlinkClick r:id="rId3">
                  <a:extLst>
                    <a:ext uri="{A12FA001-AC4F-418D-AE19-62706E023703}">
                      <ahyp:hlinkClr xmlns:ahyp="http://schemas.microsoft.com/office/drawing/2018/hyperlinkcolor" val="tx"/>
                    </a:ext>
                  </a:extLst>
                </a:hlinkClick>
              </a:rPr>
              <a:t>slidescarnival.com/extra-free-resources-icons-and-maps</a:t>
            </a:r>
            <a:endParaRPr sz="900" dirty="0">
              <a:solidFill>
                <a:schemeClr val="tx1"/>
              </a:solidFill>
              <a:cs typeface="B Nazanin" panose="00000700000000000000" pitchFamily="2" charset="-78"/>
            </a:endParaRPr>
          </a:p>
          <a:p>
            <a:pPr marL="0" lvl="0" indent="0" algn="l" rtl="0">
              <a:spcBef>
                <a:spcPts val="800"/>
              </a:spcBef>
              <a:spcAft>
                <a:spcPts val="800"/>
              </a:spcAft>
              <a:buNone/>
            </a:pPr>
            <a:endParaRPr sz="900" b="1"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52"/>
        <p:cNvGrpSpPr/>
        <p:nvPr/>
      </p:nvGrpSpPr>
      <p:grpSpPr>
        <a:xfrm>
          <a:off x="0" y="0"/>
          <a:ext cx="0" cy="0"/>
          <a:chOff x="0" y="0"/>
          <a:chExt cx="0" cy="0"/>
        </a:xfrm>
      </p:grpSpPr>
      <p:sp>
        <p:nvSpPr>
          <p:cNvPr id="153" name="Google Shape;153;p15"/>
          <p:cNvSpPr txBox="1">
            <a:spLocks noGrp="1"/>
          </p:cNvSpPr>
          <p:nvPr>
            <p:ph type="ctrTitle"/>
          </p:nvPr>
        </p:nvSpPr>
        <p:spPr>
          <a:xfrm>
            <a:off x="417150" y="2262975"/>
            <a:ext cx="3638700" cy="11598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en" dirty="0">
                <a:solidFill>
                  <a:schemeClr val="accent3"/>
                </a:solidFill>
                <a:cs typeface="B Nazanin" panose="00000700000000000000" pitchFamily="2" charset="-78"/>
              </a:rPr>
              <a:t>1.</a:t>
            </a:r>
            <a:endParaRPr dirty="0">
              <a:solidFill>
                <a:schemeClr val="accent3"/>
              </a:solidFill>
              <a:cs typeface="B Nazanin" panose="00000700000000000000" pitchFamily="2" charset="-78"/>
            </a:endParaRPr>
          </a:p>
          <a:p>
            <a:pPr marL="0" lvl="0" indent="0" algn="r" rtl="1">
              <a:spcBef>
                <a:spcPts val="0"/>
              </a:spcBef>
              <a:spcAft>
                <a:spcPts val="0"/>
              </a:spcAft>
              <a:buNone/>
            </a:pPr>
            <a:r>
              <a:rPr lang="fa-IR" dirty="0">
                <a:cs typeface="B Nazanin" panose="00000700000000000000" pitchFamily="2" charset="-78"/>
              </a:rPr>
              <a:t>عنوان انتقال</a:t>
            </a:r>
            <a:endParaRPr dirty="0">
              <a:cs typeface="B Nazanin" panose="00000700000000000000" pitchFamily="2" charset="-78"/>
            </a:endParaRPr>
          </a:p>
        </p:txBody>
      </p:sp>
      <p:sp>
        <p:nvSpPr>
          <p:cNvPr id="154" name="Google Shape;154;p15"/>
          <p:cNvSpPr txBox="1">
            <a:spLocks noGrp="1"/>
          </p:cNvSpPr>
          <p:nvPr>
            <p:ph type="subTitle" idx="1"/>
          </p:nvPr>
        </p:nvSpPr>
        <p:spPr>
          <a:xfrm>
            <a:off x="417150" y="3519675"/>
            <a:ext cx="3638700" cy="375000"/>
          </a:xfrm>
          <a:prstGeom prst="rect">
            <a:avLst/>
          </a:prstGeom>
        </p:spPr>
        <p:txBody>
          <a:bodyPr spcFirstLastPara="1" wrap="square" lIns="0" tIns="0" rIns="0" bIns="0" anchor="t" anchorCtr="0">
            <a:noAutofit/>
          </a:bodyPr>
          <a:lstStyle/>
          <a:p>
            <a:pPr marL="0" lvl="0" indent="0" algn="r" rtl="1">
              <a:spcBef>
                <a:spcPts val="0"/>
              </a:spcBef>
              <a:spcAft>
                <a:spcPts val="800"/>
              </a:spcAft>
              <a:buNone/>
            </a:pPr>
            <a:r>
              <a:rPr lang="fa-IR" sz="1800" dirty="0">
                <a:cs typeface="B Nazanin" panose="00000700000000000000" pitchFamily="2" charset="-78"/>
              </a:rPr>
              <a:t>بیایید با اولین مجموعه اسلایدها شروع کنیم</a:t>
            </a:r>
            <a:endParaRPr sz="18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980"/>
        <p:cNvGrpSpPr/>
        <p:nvPr/>
      </p:nvGrpSpPr>
      <p:grpSpPr>
        <a:xfrm>
          <a:off x="0" y="0"/>
          <a:ext cx="0" cy="0"/>
          <a:chOff x="0" y="0"/>
          <a:chExt cx="0" cy="0"/>
        </a:xfrm>
      </p:grpSpPr>
      <p:grpSp>
        <p:nvGrpSpPr>
          <p:cNvPr id="981" name="Google Shape;981;p48"/>
          <p:cNvGrpSpPr/>
          <p:nvPr/>
        </p:nvGrpSpPr>
        <p:grpSpPr>
          <a:xfrm>
            <a:off x="2505113" y="1550127"/>
            <a:ext cx="445718" cy="445753"/>
            <a:chOff x="1269447" y="1035050"/>
            <a:chExt cx="4792662" cy="4787899"/>
          </a:xfrm>
        </p:grpSpPr>
        <p:sp>
          <p:nvSpPr>
            <p:cNvPr id="982" name="Google Shape;982;p48"/>
            <p:cNvSpPr/>
            <p:nvPr/>
          </p:nvSpPr>
          <p:spPr>
            <a:xfrm>
              <a:off x="3476072" y="4054475"/>
              <a:ext cx="2273299" cy="1746250"/>
            </a:xfrm>
            <a:custGeom>
              <a:avLst/>
              <a:gdLst/>
              <a:ahLst/>
              <a:cxnLst/>
              <a:rect l="l" t="t" r="r" b="b"/>
              <a:pathLst>
                <a:path w="517" h="397" extrusionOk="0">
                  <a:moveTo>
                    <a:pt x="517" y="117"/>
                  </a:moveTo>
                  <a:cubicBezTo>
                    <a:pt x="368" y="128"/>
                    <a:pt x="368" y="128"/>
                    <a:pt x="368" y="128"/>
                  </a:cubicBezTo>
                  <a:cubicBezTo>
                    <a:pt x="284" y="0"/>
                    <a:pt x="284" y="0"/>
                    <a:pt x="284" y="0"/>
                  </a:cubicBezTo>
                  <a:cubicBezTo>
                    <a:pt x="239" y="77"/>
                    <a:pt x="158" y="129"/>
                    <a:pt x="68" y="137"/>
                  </a:cubicBezTo>
                  <a:cubicBezTo>
                    <a:pt x="0" y="273"/>
                    <a:pt x="0" y="273"/>
                    <a:pt x="0" y="273"/>
                  </a:cubicBezTo>
                  <a:cubicBezTo>
                    <a:pt x="83" y="397"/>
                    <a:pt x="83" y="397"/>
                    <a:pt x="83" y="397"/>
                  </a:cubicBezTo>
                  <a:cubicBezTo>
                    <a:pt x="265" y="383"/>
                    <a:pt x="429" y="277"/>
                    <a:pt x="517" y="117"/>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983" name="Google Shape;983;p48"/>
            <p:cNvSpPr/>
            <p:nvPr/>
          </p:nvSpPr>
          <p:spPr>
            <a:xfrm>
              <a:off x="1699659" y="4141787"/>
              <a:ext cx="2019301" cy="1681162"/>
            </a:xfrm>
            <a:custGeom>
              <a:avLst/>
              <a:gdLst/>
              <a:ahLst/>
              <a:cxnLst/>
              <a:rect l="l" t="t" r="r" b="b"/>
              <a:pathLst>
                <a:path w="459" h="382" extrusionOk="0">
                  <a:moveTo>
                    <a:pt x="459" y="378"/>
                  </a:moveTo>
                  <a:cubicBezTo>
                    <a:pt x="376" y="254"/>
                    <a:pt x="376" y="254"/>
                    <a:pt x="376" y="254"/>
                  </a:cubicBezTo>
                  <a:cubicBezTo>
                    <a:pt x="445" y="118"/>
                    <a:pt x="445" y="118"/>
                    <a:pt x="445" y="118"/>
                  </a:cubicBezTo>
                  <a:cubicBezTo>
                    <a:pt x="355" y="117"/>
                    <a:pt x="270" y="73"/>
                    <a:pt x="218" y="0"/>
                  </a:cubicBezTo>
                  <a:cubicBezTo>
                    <a:pt x="66" y="8"/>
                    <a:pt x="66" y="8"/>
                    <a:pt x="66" y="8"/>
                  </a:cubicBezTo>
                  <a:cubicBezTo>
                    <a:pt x="0" y="143"/>
                    <a:pt x="0" y="143"/>
                    <a:pt x="0" y="143"/>
                  </a:cubicBezTo>
                  <a:cubicBezTo>
                    <a:pt x="104" y="294"/>
                    <a:pt x="277" y="382"/>
                    <a:pt x="459" y="37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984" name="Google Shape;984;p48"/>
            <p:cNvSpPr/>
            <p:nvPr/>
          </p:nvSpPr>
          <p:spPr>
            <a:xfrm>
              <a:off x="1577422" y="1057275"/>
              <a:ext cx="2276475" cy="1747837"/>
            </a:xfrm>
            <a:custGeom>
              <a:avLst/>
              <a:gdLst/>
              <a:ahLst/>
              <a:cxnLst/>
              <a:rect l="l" t="t" r="r" b="b"/>
              <a:pathLst>
                <a:path w="518" h="397" extrusionOk="0">
                  <a:moveTo>
                    <a:pt x="233" y="397"/>
                  </a:moveTo>
                  <a:cubicBezTo>
                    <a:pt x="279" y="320"/>
                    <a:pt x="359" y="268"/>
                    <a:pt x="449" y="260"/>
                  </a:cubicBezTo>
                  <a:cubicBezTo>
                    <a:pt x="518" y="125"/>
                    <a:pt x="518" y="125"/>
                    <a:pt x="518" y="125"/>
                  </a:cubicBezTo>
                  <a:cubicBezTo>
                    <a:pt x="434" y="0"/>
                    <a:pt x="434" y="0"/>
                    <a:pt x="434" y="0"/>
                  </a:cubicBezTo>
                  <a:cubicBezTo>
                    <a:pt x="252" y="14"/>
                    <a:pt x="88" y="120"/>
                    <a:pt x="0" y="280"/>
                  </a:cubicBezTo>
                  <a:cubicBezTo>
                    <a:pt x="149" y="270"/>
                    <a:pt x="149" y="270"/>
                    <a:pt x="149" y="270"/>
                  </a:cubicBezTo>
                  <a:lnTo>
                    <a:pt x="233" y="397"/>
                  </a:lnTo>
                  <a:close/>
                </a:path>
              </a:pathLst>
            </a:custGeom>
            <a:solidFill>
              <a:schemeClr val="accent1"/>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985" name="Google Shape;985;p48"/>
            <p:cNvSpPr/>
            <p:nvPr/>
          </p:nvSpPr>
          <p:spPr>
            <a:xfrm>
              <a:off x="1269447" y="2355850"/>
              <a:ext cx="1323975" cy="2309812"/>
            </a:xfrm>
            <a:custGeom>
              <a:avLst/>
              <a:gdLst/>
              <a:ahLst/>
              <a:cxnLst/>
              <a:rect l="l" t="t" r="r" b="b"/>
              <a:pathLst>
                <a:path w="301" h="525" extrusionOk="0">
                  <a:moveTo>
                    <a:pt x="58" y="10"/>
                  </a:moveTo>
                  <a:cubicBezTo>
                    <a:pt x="18" y="93"/>
                    <a:pt x="0" y="186"/>
                    <a:pt x="5" y="278"/>
                  </a:cubicBezTo>
                  <a:cubicBezTo>
                    <a:pt x="11" y="366"/>
                    <a:pt x="38" y="451"/>
                    <a:pt x="83" y="525"/>
                  </a:cubicBezTo>
                  <a:cubicBezTo>
                    <a:pt x="149" y="391"/>
                    <a:pt x="149" y="391"/>
                    <a:pt x="149" y="391"/>
                  </a:cubicBezTo>
                  <a:cubicBezTo>
                    <a:pt x="301" y="382"/>
                    <a:pt x="301" y="382"/>
                    <a:pt x="301" y="382"/>
                  </a:cubicBezTo>
                  <a:cubicBezTo>
                    <a:pt x="280" y="346"/>
                    <a:pt x="268" y="304"/>
                    <a:pt x="265" y="262"/>
                  </a:cubicBezTo>
                  <a:cubicBezTo>
                    <a:pt x="262" y="215"/>
                    <a:pt x="271" y="169"/>
                    <a:pt x="290" y="127"/>
                  </a:cubicBezTo>
                  <a:cubicBezTo>
                    <a:pt x="207" y="0"/>
                    <a:pt x="207" y="0"/>
                    <a:pt x="207" y="0"/>
                  </a:cubicBezTo>
                  <a:lnTo>
                    <a:pt x="58" y="10"/>
                  </a:lnTo>
                  <a:close/>
                </a:path>
              </a:pathLst>
            </a:custGeom>
            <a:solidFill>
              <a:schemeClr val="accent6"/>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986" name="Google Shape;986;p48"/>
            <p:cNvSpPr/>
            <p:nvPr/>
          </p:nvSpPr>
          <p:spPr>
            <a:xfrm>
              <a:off x="4733371" y="2192337"/>
              <a:ext cx="1328737" cy="2314575"/>
            </a:xfrm>
            <a:custGeom>
              <a:avLst/>
              <a:gdLst/>
              <a:ahLst/>
              <a:cxnLst/>
              <a:rect l="l" t="t" r="r" b="b"/>
              <a:pathLst>
                <a:path w="302" h="526" extrusionOk="0">
                  <a:moveTo>
                    <a:pt x="244" y="515"/>
                  </a:moveTo>
                  <a:cubicBezTo>
                    <a:pt x="284" y="432"/>
                    <a:pt x="302" y="340"/>
                    <a:pt x="296" y="247"/>
                  </a:cubicBezTo>
                  <a:cubicBezTo>
                    <a:pt x="290" y="159"/>
                    <a:pt x="263" y="74"/>
                    <a:pt x="218" y="0"/>
                  </a:cubicBezTo>
                  <a:cubicBezTo>
                    <a:pt x="153" y="134"/>
                    <a:pt x="153" y="134"/>
                    <a:pt x="153" y="134"/>
                  </a:cubicBezTo>
                  <a:cubicBezTo>
                    <a:pt x="0" y="143"/>
                    <a:pt x="0" y="143"/>
                    <a:pt x="0" y="143"/>
                  </a:cubicBezTo>
                  <a:cubicBezTo>
                    <a:pt x="21" y="180"/>
                    <a:pt x="33" y="221"/>
                    <a:pt x="36" y="264"/>
                  </a:cubicBezTo>
                  <a:cubicBezTo>
                    <a:pt x="39" y="310"/>
                    <a:pt x="30" y="357"/>
                    <a:pt x="11" y="399"/>
                  </a:cubicBezTo>
                  <a:cubicBezTo>
                    <a:pt x="94" y="526"/>
                    <a:pt x="94" y="526"/>
                    <a:pt x="94" y="526"/>
                  </a:cubicBezTo>
                  <a:lnTo>
                    <a:pt x="244" y="515"/>
                  </a:lnTo>
                  <a:close/>
                </a:path>
              </a:pathLst>
            </a:custGeom>
            <a:solidFill>
              <a:schemeClr val="accent3"/>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987" name="Google Shape;987;p48"/>
            <p:cNvSpPr/>
            <p:nvPr/>
          </p:nvSpPr>
          <p:spPr>
            <a:xfrm>
              <a:off x="3607834" y="1035050"/>
              <a:ext cx="2019301" cy="1685925"/>
            </a:xfrm>
            <a:custGeom>
              <a:avLst/>
              <a:gdLst/>
              <a:ahLst/>
              <a:cxnLst/>
              <a:rect l="l" t="t" r="r" b="b"/>
              <a:pathLst>
                <a:path w="459" h="383" extrusionOk="0">
                  <a:moveTo>
                    <a:pt x="0" y="4"/>
                  </a:moveTo>
                  <a:cubicBezTo>
                    <a:pt x="83" y="128"/>
                    <a:pt x="83" y="128"/>
                    <a:pt x="83" y="128"/>
                  </a:cubicBezTo>
                  <a:cubicBezTo>
                    <a:pt x="15" y="264"/>
                    <a:pt x="15" y="264"/>
                    <a:pt x="15" y="264"/>
                  </a:cubicBezTo>
                  <a:cubicBezTo>
                    <a:pt x="104" y="265"/>
                    <a:pt x="189" y="309"/>
                    <a:pt x="241" y="383"/>
                  </a:cubicBezTo>
                  <a:cubicBezTo>
                    <a:pt x="393" y="374"/>
                    <a:pt x="393" y="374"/>
                    <a:pt x="393" y="374"/>
                  </a:cubicBezTo>
                  <a:cubicBezTo>
                    <a:pt x="459" y="239"/>
                    <a:pt x="459" y="239"/>
                    <a:pt x="459" y="239"/>
                  </a:cubicBezTo>
                  <a:cubicBezTo>
                    <a:pt x="356" y="89"/>
                    <a:pt x="182" y="0"/>
                    <a:pt x="0" y="4"/>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988" name="Google Shape;988;p48"/>
          <p:cNvGrpSpPr/>
          <p:nvPr/>
        </p:nvGrpSpPr>
        <p:grpSpPr>
          <a:xfrm>
            <a:off x="1225618" y="1550157"/>
            <a:ext cx="443331" cy="445437"/>
            <a:chOff x="-887161" y="1220787"/>
            <a:chExt cx="4473575" cy="4476750"/>
          </a:xfrm>
        </p:grpSpPr>
        <p:sp>
          <p:nvSpPr>
            <p:cNvPr id="989" name="Google Shape;989;p48"/>
            <p:cNvSpPr/>
            <p:nvPr/>
          </p:nvSpPr>
          <p:spPr>
            <a:xfrm>
              <a:off x="-887161" y="3135312"/>
              <a:ext cx="2132011" cy="2562226"/>
            </a:xfrm>
            <a:custGeom>
              <a:avLst/>
              <a:gdLst/>
              <a:ahLst/>
              <a:cxnLst/>
              <a:rect l="l" t="t" r="r" b="b"/>
              <a:pathLst>
                <a:path w="478" h="574" extrusionOk="0">
                  <a:moveTo>
                    <a:pt x="477" y="574"/>
                  </a:moveTo>
                  <a:cubicBezTo>
                    <a:pt x="395" y="435"/>
                    <a:pt x="395" y="435"/>
                    <a:pt x="395" y="435"/>
                  </a:cubicBezTo>
                  <a:cubicBezTo>
                    <a:pt x="478" y="294"/>
                    <a:pt x="478" y="294"/>
                    <a:pt x="478" y="294"/>
                  </a:cubicBezTo>
                  <a:cubicBezTo>
                    <a:pt x="370" y="282"/>
                    <a:pt x="284" y="193"/>
                    <a:pt x="279" y="82"/>
                  </a:cubicBezTo>
                  <a:cubicBezTo>
                    <a:pt x="139" y="0"/>
                    <a:pt x="139" y="0"/>
                    <a:pt x="139" y="0"/>
                  </a:cubicBezTo>
                  <a:cubicBezTo>
                    <a:pt x="0" y="82"/>
                    <a:pt x="0" y="82"/>
                    <a:pt x="0" y="82"/>
                  </a:cubicBezTo>
                  <a:cubicBezTo>
                    <a:pt x="5" y="346"/>
                    <a:pt x="215" y="561"/>
                    <a:pt x="477" y="574"/>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990" name="Google Shape;990;p48"/>
            <p:cNvSpPr/>
            <p:nvPr/>
          </p:nvSpPr>
          <p:spPr>
            <a:xfrm>
              <a:off x="1027364" y="3563937"/>
              <a:ext cx="2559050" cy="2133600"/>
            </a:xfrm>
            <a:custGeom>
              <a:avLst/>
              <a:gdLst/>
              <a:ahLst/>
              <a:cxnLst/>
              <a:rect l="l" t="t" r="r" b="b"/>
              <a:pathLst>
                <a:path w="574" h="478" extrusionOk="0">
                  <a:moveTo>
                    <a:pt x="0" y="339"/>
                  </a:moveTo>
                  <a:cubicBezTo>
                    <a:pt x="82" y="478"/>
                    <a:pt x="82" y="478"/>
                    <a:pt x="82" y="478"/>
                  </a:cubicBezTo>
                  <a:cubicBezTo>
                    <a:pt x="346" y="474"/>
                    <a:pt x="561" y="263"/>
                    <a:pt x="574" y="1"/>
                  </a:cubicBezTo>
                  <a:cubicBezTo>
                    <a:pt x="435" y="83"/>
                    <a:pt x="435" y="83"/>
                    <a:pt x="435" y="83"/>
                  </a:cubicBezTo>
                  <a:cubicBezTo>
                    <a:pt x="294" y="0"/>
                    <a:pt x="294" y="0"/>
                    <a:pt x="294" y="0"/>
                  </a:cubicBezTo>
                  <a:cubicBezTo>
                    <a:pt x="282" y="109"/>
                    <a:pt x="192" y="194"/>
                    <a:pt x="82" y="199"/>
                  </a:cubicBezTo>
                  <a:lnTo>
                    <a:pt x="0" y="339"/>
                  </a:lnTo>
                  <a:close/>
                </a:path>
              </a:pathLst>
            </a:custGeom>
            <a:solidFill>
              <a:schemeClr val="accent3"/>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991" name="Google Shape;991;p48"/>
            <p:cNvSpPr/>
            <p:nvPr/>
          </p:nvSpPr>
          <p:spPr>
            <a:xfrm>
              <a:off x="1454401" y="1223962"/>
              <a:ext cx="2132011" cy="2559050"/>
            </a:xfrm>
            <a:custGeom>
              <a:avLst/>
              <a:gdLst/>
              <a:ahLst/>
              <a:cxnLst/>
              <a:rect l="l" t="t" r="r" b="b"/>
              <a:pathLst>
                <a:path w="478" h="573" extrusionOk="0">
                  <a:moveTo>
                    <a:pt x="478" y="491"/>
                  </a:moveTo>
                  <a:cubicBezTo>
                    <a:pt x="473" y="227"/>
                    <a:pt x="263" y="12"/>
                    <a:pt x="1" y="0"/>
                  </a:cubicBezTo>
                  <a:cubicBezTo>
                    <a:pt x="83" y="138"/>
                    <a:pt x="83" y="138"/>
                    <a:pt x="83" y="138"/>
                  </a:cubicBezTo>
                  <a:cubicBezTo>
                    <a:pt x="0" y="279"/>
                    <a:pt x="0" y="279"/>
                    <a:pt x="0" y="279"/>
                  </a:cubicBezTo>
                  <a:cubicBezTo>
                    <a:pt x="108" y="291"/>
                    <a:pt x="194" y="381"/>
                    <a:pt x="199" y="491"/>
                  </a:cubicBezTo>
                  <a:cubicBezTo>
                    <a:pt x="339" y="573"/>
                    <a:pt x="339" y="573"/>
                    <a:pt x="339" y="573"/>
                  </a:cubicBezTo>
                  <a:lnTo>
                    <a:pt x="478" y="491"/>
                  </a:lnTo>
                  <a:close/>
                </a:path>
              </a:pathLst>
            </a:custGeom>
            <a:solidFill>
              <a:schemeClr val="accen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992" name="Google Shape;992;p48"/>
            <p:cNvSpPr/>
            <p:nvPr/>
          </p:nvSpPr>
          <p:spPr>
            <a:xfrm>
              <a:off x="-887161" y="1220787"/>
              <a:ext cx="2560637" cy="2133600"/>
            </a:xfrm>
            <a:custGeom>
              <a:avLst/>
              <a:gdLst/>
              <a:ahLst/>
              <a:cxnLst/>
              <a:rect l="l" t="t" r="r" b="b"/>
              <a:pathLst>
                <a:path w="574" h="478" extrusionOk="0">
                  <a:moveTo>
                    <a:pt x="574" y="139"/>
                  </a:moveTo>
                  <a:cubicBezTo>
                    <a:pt x="492" y="0"/>
                    <a:pt x="492" y="0"/>
                    <a:pt x="492" y="0"/>
                  </a:cubicBezTo>
                  <a:cubicBezTo>
                    <a:pt x="228" y="5"/>
                    <a:pt x="13" y="215"/>
                    <a:pt x="0" y="477"/>
                  </a:cubicBezTo>
                  <a:cubicBezTo>
                    <a:pt x="139" y="395"/>
                    <a:pt x="139" y="395"/>
                    <a:pt x="139" y="395"/>
                  </a:cubicBezTo>
                  <a:cubicBezTo>
                    <a:pt x="280" y="478"/>
                    <a:pt x="280" y="478"/>
                    <a:pt x="280" y="478"/>
                  </a:cubicBezTo>
                  <a:cubicBezTo>
                    <a:pt x="292" y="370"/>
                    <a:pt x="382" y="284"/>
                    <a:pt x="492" y="279"/>
                  </a:cubicBezTo>
                  <a:lnTo>
                    <a:pt x="574" y="139"/>
                  </a:lnTo>
                  <a:close/>
                </a:path>
              </a:pathLst>
            </a:custGeom>
            <a:solidFill>
              <a:schemeClr val="accent1"/>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993" name="Google Shape;993;p48"/>
          <p:cNvGrpSpPr/>
          <p:nvPr/>
        </p:nvGrpSpPr>
        <p:grpSpPr>
          <a:xfrm>
            <a:off x="584271" y="1550171"/>
            <a:ext cx="446045" cy="445465"/>
            <a:chOff x="-897498" y="927100"/>
            <a:chExt cx="5011737" cy="5016500"/>
          </a:xfrm>
        </p:grpSpPr>
        <p:sp>
          <p:nvSpPr>
            <p:cNvPr id="994" name="Google Shape;994;p48"/>
            <p:cNvSpPr/>
            <p:nvPr/>
          </p:nvSpPr>
          <p:spPr>
            <a:xfrm>
              <a:off x="-538723" y="4025900"/>
              <a:ext cx="4252913" cy="1917700"/>
            </a:xfrm>
            <a:custGeom>
              <a:avLst/>
              <a:gdLst/>
              <a:ahLst/>
              <a:cxnLst/>
              <a:rect l="l" t="t" r="r" b="b"/>
              <a:pathLst>
                <a:path w="999" h="450" extrusionOk="0">
                  <a:moveTo>
                    <a:pt x="715" y="15"/>
                  </a:moveTo>
                  <a:cubicBezTo>
                    <a:pt x="667" y="82"/>
                    <a:pt x="588" y="123"/>
                    <a:pt x="505" y="123"/>
                  </a:cubicBezTo>
                  <a:cubicBezTo>
                    <a:pt x="416" y="123"/>
                    <a:pt x="332" y="76"/>
                    <a:pt x="284" y="2"/>
                  </a:cubicBezTo>
                  <a:cubicBezTo>
                    <a:pt x="94" y="0"/>
                    <a:pt x="94" y="0"/>
                    <a:pt x="94" y="0"/>
                  </a:cubicBezTo>
                  <a:cubicBezTo>
                    <a:pt x="0" y="165"/>
                    <a:pt x="0" y="165"/>
                    <a:pt x="0" y="165"/>
                  </a:cubicBezTo>
                  <a:cubicBezTo>
                    <a:pt x="107" y="341"/>
                    <a:pt x="299" y="450"/>
                    <a:pt x="505" y="450"/>
                  </a:cubicBezTo>
                  <a:cubicBezTo>
                    <a:pt x="704" y="450"/>
                    <a:pt x="891" y="347"/>
                    <a:pt x="999" y="181"/>
                  </a:cubicBezTo>
                  <a:cubicBezTo>
                    <a:pt x="810" y="182"/>
                    <a:pt x="810" y="182"/>
                    <a:pt x="810" y="182"/>
                  </a:cubicBezTo>
                  <a:lnTo>
                    <a:pt x="715" y="15"/>
                  </a:lnTo>
                  <a:close/>
                </a:path>
              </a:pathLst>
            </a:custGeom>
            <a:solidFill>
              <a:schemeClr val="accent3"/>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995" name="Google Shape;995;p48"/>
            <p:cNvSpPr/>
            <p:nvPr/>
          </p:nvSpPr>
          <p:spPr>
            <a:xfrm>
              <a:off x="1725052" y="931862"/>
              <a:ext cx="2389187" cy="3724276"/>
            </a:xfrm>
            <a:custGeom>
              <a:avLst/>
              <a:gdLst/>
              <a:ahLst/>
              <a:cxnLst/>
              <a:rect l="l" t="t" r="r" b="b"/>
              <a:pathLst>
                <a:path w="561" h="874" extrusionOk="0">
                  <a:moveTo>
                    <a:pt x="488" y="872"/>
                  </a:moveTo>
                  <a:cubicBezTo>
                    <a:pt x="536" y="786"/>
                    <a:pt x="561" y="687"/>
                    <a:pt x="561" y="588"/>
                  </a:cubicBezTo>
                  <a:cubicBezTo>
                    <a:pt x="561" y="273"/>
                    <a:pt x="313" y="15"/>
                    <a:pt x="1" y="0"/>
                  </a:cubicBezTo>
                  <a:cubicBezTo>
                    <a:pt x="97" y="163"/>
                    <a:pt x="97" y="163"/>
                    <a:pt x="97" y="163"/>
                  </a:cubicBezTo>
                  <a:cubicBezTo>
                    <a:pt x="0" y="328"/>
                    <a:pt x="0" y="328"/>
                    <a:pt x="0" y="328"/>
                  </a:cubicBezTo>
                  <a:cubicBezTo>
                    <a:pt x="131" y="342"/>
                    <a:pt x="233" y="453"/>
                    <a:pt x="233" y="588"/>
                  </a:cubicBezTo>
                  <a:cubicBezTo>
                    <a:pt x="233" y="630"/>
                    <a:pt x="223" y="671"/>
                    <a:pt x="204" y="708"/>
                  </a:cubicBezTo>
                  <a:cubicBezTo>
                    <a:pt x="298" y="874"/>
                    <a:pt x="298" y="874"/>
                    <a:pt x="298" y="874"/>
                  </a:cubicBezTo>
                  <a:lnTo>
                    <a:pt x="488" y="872"/>
                  </a:lnTo>
                  <a:close/>
                </a:path>
              </a:pathLst>
            </a:custGeom>
            <a:solidFill>
              <a:schemeClr val="accen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996" name="Google Shape;996;p48"/>
            <p:cNvSpPr/>
            <p:nvPr/>
          </p:nvSpPr>
          <p:spPr>
            <a:xfrm>
              <a:off x="-897498" y="927100"/>
              <a:ext cx="2870200" cy="3652836"/>
            </a:xfrm>
            <a:custGeom>
              <a:avLst/>
              <a:gdLst/>
              <a:ahLst/>
              <a:cxnLst/>
              <a:rect l="l" t="t" r="r" b="b"/>
              <a:pathLst>
                <a:path w="674" h="857" extrusionOk="0">
                  <a:moveTo>
                    <a:pt x="674" y="164"/>
                  </a:moveTo>
                  <a:cubicBezTo>
                    <a:pt x="578" y="0"/>
                    <a:pt x="578" y="0"/>
                    <a:pt x="578" y="0"/>
                  </a:cubicBezTo>
                  <a:cubicBezTo>
                    <a:pt x="258" y="6"/>
                    <a:pt x="0" y="268"/>
                    <a:pt x="0" y="589"/>
                  </a:cubicBezTo>
                  <a:cubicBezTo>
                    <a:pt x="0" y="682"/>
                    <a:pt x="22" y="775"/>
                    <a:pt x="65" y="857"/>
                  </a:cubicBezTo>
                  <a:cubicBezTo>
                    <a:pt x="158" y="693"/>
                    <a:pt x="158" y="693"/>
                    <a:pt x="158" y="693"/>
                  </a:cubicBezTo>
                  <a:cubicBezTo>
                    <a:pt x="350" y="695"/>
                    <a:pt x="350" y="695"/>
                    <a:pt x="350" y="695"/>
                  </a:cubicBezTo>
                  <a:cubicBezTo>
                    <a:pt x="335" y="661"/>
                    <a:pt x="328" y="625"/>
                    <a:pt x="328" y="589"/>
                  </a:cubicBezTo>
                  <a:cubicBezTo>
                    <a:pt x="328" y="449"/>
                    <a:pt x="439" y="334"/>
                    <a:pt x="577" y="328"/>
                  </a:cubicBezTo>
                  <a:lnTo>
                    <a:pt x="674" y="164"/>
                  </a:lnTo>
                  <a:close/>
                </a:path>
              </a:pathLst>
            </a:custGeom>
            <a:solidFill>
              <a:schemeClr val="accent1"/>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997" name="Google Shape;997;p48"/>
          <p:cNvGrpSpPr/>
          <p:nvPr/>
        </p:nvGrpSpPr>
        <p:grpSpPr>
          <a:xfrm>
            <a:off x="1864622" y="1550424"/>
            <a:ext cx="444870" cy="445286"/>
            <a:chOff x="-1294756" y="920750"/>
            <a:chExt cx="5095875" cy="5100637"/>
          </a:xfrm>
        </p:grpSpPr>
        <p:sp>
          <p:nvSpPr>
            <p:cNvPr id="998" name="Google Shape;998;p48"/>
            <p:cNvSpPr/>
            <p:nvPr/>
          </p:nvSpPr>
          <p:spPr>
            <a:xfrm>
              <a:off x="-1294756" y="2546350"/>
              <a:ext cx="1801812" cy="2917825"/>
            </a:xfrm>
            <a:custGeom>
              <a:avLst/>
              <a:gdLst/>
              <a:ahLst/>
              <a:cxnLst/>
              <a:rect l="l" t="t" r="r" b="b"/>
              <a:pathLst>
                <a:path w="405" h="655" extrusionOk="0">
                  <a:moveTo>
                    <a:pt x="321" y="207"/>
                  </a:moveTo>
                  <a:cubicBezTo>
                    <a:pt x="321" y="184"/>
                    <a:pt x="324" y="161"/>
                    <a:pt x="330" y="139"/>
                  </a:cubicBezTo>
                  <a:cubicBezTo>
                    <a:pt x="207" y="0"/>
                    <a:pt x="207" y="0"/>
                    <a:pt x="207" y="0"/>
                  </a:cubicBezTo>
                  <a:cubicBezTo>
                    <a:pt x="25" y="40"/>
                    <a:pt x="25" y="40"/>
                    <a:pt x="25" y="40"/>
                  </a:cubicBezTo>
                  <a:cubicBezTo>
                    <a:pt x="9" y="94"/>
                    <a:pt x="0" y="150"/>
                    <a:pt x="0" y="207"/>
                  </a:cubicBezTo>
                  <a:cubicBezTo>
                    <a:pt x="0" y="381"/>
                    <a:pt x="80" y="546"/>
                    <a:pt x="216" y="655"/>
                  </a:cubicBezTo>
                  <a:cubicBezTo>
                    <a:pt x="234" y="471"/>
                    <a:pt x="234" y="471"/>
                    <a:pt x="234" y="471"/>
                  </a:cubicBezTo>
                  <a:cubicBezTo>
                    <a:pt x="405" y="396"/>
                    <a:pt x="405" y="396"/>
                    <a:pt x="405" y="396"/>
                  </a:cubicBezTo>
                  <a:cubicBezTo>
                    <a:pt x="352" y="348"/>
                    <a:pt x="321" y="279"/>
                    <a:pt x="321" y="207"/>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999" name="Google Shape;999;p48"/>
            <p:cNvSpPr/>
            <p:nvPr/>
          </p:nvSpPr>
          <p:spPr>
            <a:xfrm>
              <a:off x="-208906" y="4403725"/>
              <a:ext cx="2865436" cy="1617662"/>
            </a:xfrm>
            <a:custGeom>
              <a:avLst/>
              <a:gdLst/>
              <a:ahLst/>
              <a:cxnLst/>
              <a:rect l="l" t="t" r="r" b="b"/>
              <a:pathLst>
                <a:path w="644" h="363" extrusionOk="0">
                  <a:moveTo>
                    <a:pt x="644" y="268"/>
                  </a:moveTo>
                  <a:cubicBezTo>
                    <a:pt x="475" y="194"/>
                    <a:pt x="475" y="194"/>
                    <a:pt x="475" y="194"/>
                  </a:cubicBezTo>
                  <a:cubicBezTo>
                    <a:pt x="456" y="8"/>
                    <a:pt x="456" y="8"/>
                    <a:pt x="456" y="8"/>
                  </a:cubicBezTo>
                  <a:cubicBezTo>
                    <a:pt x="418" y="31"/>
                    <a:pt x="374" y="42"/>
                    <a:pt x="329" y="42"/>
                  </a:cubicBezTo>
                  <a:cubicBezTo>
                    <a:pt x="279" y="42"/>
                    <a:pt x="231" y="28"/>
                    <a:pt x="189" y="0"/>
                  </a:cubicBezTo>
                  <a:cubicBezTo>
                    <a:pt x="18" y="75"/>
                    <a:pt x="18" y="75"/>
                    <a:pt x="18" y="75"/>
                  </a:cubicBezTo>
                  <a:cubicBezTo>
                    <a:pt x="0" y="259"/>
                    <a:pt x="0" y="259"/>
                    <a:pt x="0" y="259"/>
                  </a:cubicBezTo>
                  <a:cubicBezTo>
                    <a:pt x="97" y="327"/>
                    <a:pt x="210" y="363"/>
                    <a:pt x="329" y="363"/>
                  </a:cubicBezTo>
                  <a:cubicBezTo>
                    <a:pt x="442" y="363"/>
                    <a:pt x="550" y="330"/>
                    <a:pt x="644" y="268"/>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00" name="Google Shape;1000;p48"/>
            <p:cNvSpPr/>
            <p:nvPr/>
          </p:nvSpPr>
          <p:spPr>
            <a:xfrm>
              <a:off x="1950094" y="2790825"/>
              <a:ext cx="1851025" cy="2717800"/>
            </a:xfrm>
            <a:custGeom>
              <a:avLst/>
              <a:gdLst/>
              <a:ahLst/>
              <a:cxnLst/>
              <a:rect l="l" t="t" r="r" b="b"/>
              <a:pathLst>
                <a:path w="416" h="610" extrusionOk="0">
                  <a:moveTo>
                    <a:pt x="416" y="152"/>
                  </a:moveTo>
                  <a:cubicBezTo>
                    <a:pt x="416" y="101"/>
                    <a:pt x="409" y="50"/>
                    <a:pt x="396" y="0"/>
                  </a:cubicBezTo>
                  <a:cubicBezTo>
                    <a:pt x="273" y="139"/>
                    <a:pt x="273" y="139"/>
                    <a:pt x="273" y="139"/>
                  </a:cubicBezTo>
                  <a:cubicBezTo>
                    <a:pt x="90" y="98"/>
                    <a:pt x="90" y="98"/>
                    <a:pt x="90" y="98"/>
                  </a:cubicBezTo>
                  <a:cubicBezTo>
                    <a:pt x="94" y="116"/>
                    <a:pt x="96" y="134"/>
                    <a:pt x="96" y="152"/>
                  </a:cubicBezTo>
                  <a:cubicBezTo>
                    <a:pt x="96" y="229"/>
                    <a:pt x="60" y="302"/>
                    <a:pt x="0" y="350"/>
                  </a:cubicBezTo>
                  <a:cubicBezTo>
                    <a:pt x="18" y="535"/>
                    <a:pt x="18" y="535"/>
                    <a:pt x="18" y="535"/>
                  </a:cubicBezTo>
                  <a:cubicBezTo>
                    <a:pt x="188" y="610"/>
                    <a:pt x="188" y="610"/>
                    <a:pt x="188" y="610"/>
                  </a:cubicBezTo>
                  <a:cubicBezTo>
                    <a:pt x="331" y="502"/>
                    <a:pt x="416" y="331"/>
                    <a:pt x="416" y="152"/>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01" name="Google Shape;1001;p48"/>
            <p:cNvSpPr/>
            <p:nvPr/>
          </p:nvSpPr>
          <p:spPr>
            <a:xfrm>
              <a:off x="1365894" y="925512"/>
              <a:ext cx="2297112" cy="2333625"/>
            </a:xfrm>
            <a:custGeom>
              <a:avLst/>
              <a:gdLst/>
              <a:ahLst/>
              <a:cxnLst/>
              <a:rect l="l" t="t" r="r" b="b"/>
              <a:pathLst>
                <a:path w="516" h="524" extrusionOk="0">
                  <a:moveTo>
                    <a:pt x="1" y="0"/>
                  </a:moveTo>
                  <a:cubicBezTo>
                    <a:pt x="94" y="159"/>
                    <a:pt x="94" y="159"/>
                    <a:pt x="94" y="159"/>
                  </a:cubicBezTo>
                  <a:cubicBezTo>
                    <a:pt x="0" y="320"/>
                    <a:pt x="0" y="320"/>
                    <a:pt x="0" y="320"/>
                  </a:cubicBezTo>
                  <a:cubicBezTo>
                    <a:pt x="95" y="330"/>
                    <a:pt x="178" y="393"/>
                    <a:pt x="211" y="484"/>
                  </a:cubicBezTo>
                  <a:cubicBezTo>
                    <a:pt x="393" y="524"/>
                    <a:pt x="393" y="524"/>
                    <a:pt x="393" y="524"/>
                  </a:cubicBezTo>
                  <a:cubicBezTo>
                    <a:pt x="516" y="385"/>
                    <a:pt x="516" y="385"/>
                    <a:pt x="516" y="385"/>
                  </a:cubicBezTo>
                  <a:cubicBezTo>
                    <a:pt x="439" y="162"/>
                    <a:pt x="235" y="10"/>
                    <a:pt x="1"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02" name="Google Shape;1002;p48"/>
            <p:cNvSpPr/>
            <p:nvPr/>
          </p:nvSpPr>
          <p:spPr>
            <a:xfrm>
              <a:off x="-1129656" y="920750"/>
              <a:ext cx="2759074" cy="2097087"/>
            </a:xfrm>
            <a:custGeom>
              <a:avLst/>
              <a:gdLst/>
              <a:ahLst/>
              <a:cxnLst/>
              <a:rect l="l" t="t" r="r" b="b"/>
              <a:pathLst>
                <a:path w="620" h="471" extrusionOk="0">
                  <a:moveTo>
                    <a:pt x="526" y="320"/>
                  </a:moveTo>
                  <a:cubicBezTo>
                    <a:pt x="620" y="160"/>
                    <a:pt x="620" y="160"/>
                    <a:pt x="620" y="160"/>
                  </a:cubicBezTo>
                  <a:cubicBezTo>
                    <a:pt x="526" y="0"/>
                    <a:pt x="526" y="0"/>
                    <a:pt x="526" y="0"/>
                  </a:cubicBezTo>
                  <a:cubicBezTo>
                    <a:pt x="290" y="4"/>
                    <a:pt x="82" y="151"/>
                    <a:pt x="0" y="371"/>
                  </a:cubicBezTo>
                  <a:cubicBezTo>
                    <a:pt x="180" y="331"/>
                    <a:pt x="180" y="331"/>
                    <a:pt x="180" y="331"/>
                  </a:cubicBezTo>
                  <a:cubicBezTo>
                    <a:pt x="305" y="471"/>
                    <a:pt x="305" y="471"/>
                    <a:pt x="305" y="471"/>
                  </a:cubicBezTo>
                  <a:cubicBezTo>
                    <a:pt x="343" y="383"/>
                    <a:pt x="428" y="324"/>
                    <a:pt x="526" y="320"/>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003" name="Google Shape;1003;p48"/>
          <p:cNvGrpSpPr/>
          <p:nvPr/>
        </p:nvGrpSpPr>
        <p:grpSpPr>
          <a:xfrm>
            <a:off x="3787795" y="1550333"/>
            <a:ext cx="445621" cy="445591"/>
            <a:chOff x="5366561" y="2682276"/>
            <a:chExt cx="719905" cy="719856"/>
          </a:xfrm>
        </p:grpSpPr>
        <p:sp>
          <p:nvSpPr>
            <p:cNvPr id="1004" name="Google Shape;1004;p48"/>
            <p:cNvSpPr/>
            <p:nvPr/>
          </p:nvSpPr>
          <p:spPr>
            <a:xfrm>
              <a:off x="5366561" y="2682276"/>
              <a:ext cx="400276" cy="538927"/>
            </a:xfrm>
            <a:custGeom>
              <a:avLst/>
              <a:gdLst/>
              <a:ahLst/>
              <a:cxnLst/>
              <a:rect l="l" t="t" r="r" b="b"/>
              <a:pathLst>
                <a:path w="670" h="902" extrusionOk="0">
                  <a:moveTo>
                    <a:pt x="145" y="824"/>
                  </a:moveTo>
                  <a:cubicBezTo>
                    <a:pt x="138" y="813"/>
                    <a:pt x="137" y="799"/>
                    <a:pt x="142" y="786"/>
                  </a:cubicBezTo>
                  <a:cubicBezTo>
                    <a:pt x="149" y="767"/>
                    <a:pt x="164" y="751"/>
                    <a:pt x="185" y="739"/>
                  </a:cubicBezTo>
                  <a:cubicBezTo>
                    <a:pt x="205" y="727"/>
                    <a:pt x="227" y="722"/>
                    <a:pt x="247" y="725"/>
                  </a:cubicBezTo>
                  <a:cubicBezTo>
                    <a:pt x="260" y="727"/>
                    <a:pt x="272" y="735"/>
                    <a:pt x="278" y="747"/>
                  </a:cubicBezTo>
                  <a:cubicBezTo>
                    <a:pt x="285" y="758"/>
                    <a:pt x="286" y="773"/>
                    <a:pt x="281" y="786"/>
                  </a:cubicBezTo>
                  <a:cubicBezTo>
                    <a:pt x="365" y="737"/>
                    <a:pt x="365" y="737"/>
                    <a:pt x="365" y="737"/>
                  </a:cubicBezTo>
                  <a:cubicBezTo>
                    <a:pt x="342" y="697"/>
                    <a:pt x="329" y="651"/>
                    <a:pt x="329" y="602"/>
                  </a:cubicBezTo>
                  <a:cubicBezTo>
                    <a:pt x="329" y="459"/>
                    <a:pt x="440" y="342"/>
                    <a:pt x="580" y="330"/>
                  </a:cubicBezTo>
                  <a:cubicBezTo>
                    <a:pt x="580" y="202"/>
                    <a:pt x="580" y="202"/>
                    <a:pt x="580" y="202"/>
                  </a:cubicBezTo>
                  <a:cubicBezTo>
                    <a:pt x="581" y="199"/>
                    <a:pt x="584" y="195"/>
                    <a:pt x="589" y="195"/>
                  </a:cubicBezTo>
                  <a:cubicBezTo>
                    <a:pt x="598" y="194"/>
                    <a:pt x="606" y="195"/>
                    <a:pt x="611" y="202"/>
                  </a:cubicBezTo>
                  <a:cubicBezTo>
                    <a:pt x="614" y="207"/>
                    <a:pt x="616" y="212"/>
                    <a:pt x="619" y="216"/>
                  </a:cubicBezTo>
                  <a:cubicBezTo>
                    <a:pt x="628" y="230"/>
                    <a:pt x="645" y="232"/>
                    <a:pt x="656" y="219"/>
                  </a:cubicBezTo>
                  <a:cubicBezTo>
                    <a:pt x="666" y="207"/>
                    <a:pt x="670" y="189"/>
                    <a:pt x="669" y="172"/>
                  </a:cubicBezTo>
                  <a:cubicBezTo>
                    <a:pt x="670" y="156"/>
                    <a:pt x="666" y="138"/>
                    <a:pt x="656" y="126"/>
                  </a:cubicBezTo>
                  <a:cubicBezTo>
                    <a:pt x="645" y="113"/>
                    <a:pt x="628" y="115"/>
                    <a:pt x="619" y="129"/>
                  </a:cubicBezTo>
                  <a:cubicBezTo>
                    <a:pt x="616" y="133"/>
                    <a:pt x="614" y="138"/>
                    <a:pt x="611" y="143"/>
                  </a:cubicBezTo>
                  <a:cubicBezTo>
                    <a:pt x="606" y="150"/>
                    <a:pt x="598" y="151"/>
                    <a:pt x="589" y="150"/>
                  </a:cubicBezTo>
                  <a:cubicBezTo>
                    <a:pt x="584" y="150"/>
                    <a:pt x="581" y="146"/>
                    <a:pt x="580" y="142"/>
                  </a:cubicBezTo>
                  <a:cubicBezTo>
                    <a:pt x="580" y="0"/>
                    <a:pt x="580" y="0"/>
                    <a:pt x="580" y="0"/>
                  </a:cubicBezTo>
                  <a:cubicBezTo>
                    <a:pt x="258" y="12"/>
                    <a:pt x="0" y="277"/>
                    <a:pt x="0" y="602"/>
                  </a:cubicBezTo>
                  <a:cubicBezTo>
                    <a:pt x="0" y="711"/>
                    <a:pt x="29" y="814"/>
                    <a:pt x="79" y="902"/>
                  </a:cubicBezTo>
                  <a:cubicBezTo>
                    <a:pt x="177" y="845"/>
                    <a:pt x="177" y="845"/>
                    <a:pt x="177" y="845"/>
                  </a:cubicBezTo>
                  <a:cubicBezTo>
                    <a:pt x="163" y="843"/>
                    <a:pt x="151" y="836"/>
                    <a:pt x="145" y="824"/>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05" name="Google Shape;1005;p48"/>
            <p:cNvSpPr/>
            <p:nvPr/>
          </p:nvSpPr>
          <p:spPr>
            <a:xfrm>
              <a:off x="5727990" y="2682276"/>
              <a:ext cx="358476" cy="531209"/>
            </a:xfrm>
            <a:custGeom>
              <a:avLst/>
              <a:gdLst/>
              <a:ahLst/>
              <a:cxnLst/>
              <a:rect l="l" t="t" r="r" b="b"/>
              <a:pathLst>
                <a:path w="600" h="889" extrusionOk="0">
                  <a:moveTo>
                    <a:pt x="35" y="95"/>
                  </a:moveTo>
                  <a:cubicBezTo>
                    <a:pt x="48" y="95"/>
                    <a:pt x="60" y="101"/>
                    <a:pt x="69" y="112"/>
                  </a:cubicBezTo>
                  <a:cubicBezTo>
                    <a:pt x="82" y="127"/>
                    <a:pt x="88" y="149"/>
                    <a:pt x="88" y="172"/>
                  </a:cubicBezTo>
                  <a:cubicBezTo>
                    <a:pt x="88" y="196"/>
                    <a:pt x="82" y="218"/>
                    <a:pt x="69" y="233"/>
                  </a:cubicBezTo>
                  <a:cubicBezTo>
                    <a:pt x="60" y="244"/>
                    <a:pt x="48" y="250"/>
                    <a:pt x="35" y="250"/>
                  </a:cubicBezTo>
                  <a:cubicBezTo>
                    <a:pt x="21" y="250"/>
                    <a:pt x="8" y="243"/>
                    <a:pt x="0" y="232"/>
                  </a:cubicBezTo>
                  <a:cubicBezTo>
                    <a:pt x="0" y="329"/>
                    <a:pt x="0" y="329"/>
                    <a:pt x="0" y="329"/>
                  </a:cubicBezTo>
                  <a:cubicBezTo>
                    <a:pt x="150" y="331"/>
                    <a:pt x="271" y="452"/>
                    <a:pt x="271" y="602"/>
                  </a:cubicBezTo>
                  <a:cubicBezTo>
                    <a:pt x="271" y="644"/>
                    <a:pt x="261" y="684"/>
                    <a:pt x="245" y="719"/>
                  </a:cubicBezTo>
                  <a:cubicBezTo>
                    <a:pt x="355" y="783"/>
                    <a:pt x="355" y="783"/>
                    <a:pt x="355" y="783"/>
                  </a:cubicBezTo>
                  <a:cubicBezTo>
                    <a:pt x="358" y="786"/>
                    <a:pt x="359" y="791"/>
                    <a:pt x="357" y="795"/>
                  </a:cubicBezTo>
                  <a:cubicBezTo>
                    <a:pt x="353" y="802"/>
                    <a:pt x="349" y="809"/>
                    <a:pt x="340" y="810"/>
                  </a:cubicBezTo>
                  <a:cubicBezTo>
                    <a:pt x="334" y="810"/>
                    <a:pt x="329" y="810"/>
                    <a:pt x="324" y="810"/>
                  </a:cubicBezTo>
                  <a:cubicBezTo>
                    <a:pt x="307" y="810"/>
                    <a:pt x="297" y="825"/>
                    <a:pt x="303" y="840"/>
                  </a:cubicBezTo>
                  <a:cubicBezTo>
                    <a:pt x="309" y="855"/>
                    <a:pt x="322" y="868"/>
                    <a:pt x="336" y="875"/>
                  </a:cubicBezTo>
                  <a:cubicBezTo>
                    <a:pt x="350" y="884"/>
                    <a:pt x="368" y="889"/>
                    <a:pt x="384" y="887"/>
                  </a:cubicBezTo>
                  <a:cubicBezTo>
                    <a:pt x="400" y="884"/>
                    <a:pt x="407" y="868"/>
                    <a:pt x="399" y="854"/>
                  </a:cubicBezTo>
                  <a:cubicBezTo>
                    <a:pt x="397" y="849"/>
                    <a:pt x="394" y="845"/>
                    <a:pt x="391" y="840"/>
                  </a:cubicBezTo>
                  <a:cubicBezTo>
                    <a:pt x="387" y="831"/>
                    <a:pt x="391" y="824"/>
                    <a:pt x="396" y="817"/>
                  </a:cubicBezTo>
                  <a:cubicBezTo>
                    <a:pt x="398" y="813"/>
                    <a:pt x="403" y="812"/>
                    <a:pt x="407" y="813"/>
                  </a:cubicBezTo>
                  <a:cubicBezTo>
                    <a:pt x="530" y="884"/>
                    <a:pt x="530" y="884"/>
                    <a:pt x="530" y="884"/>
                  </a:cubicBezTo>
                  <a:cubicBezTo>
                    <a:pt x="575" y="800"/>
                    <a:pt x="600" y="704"/>
                    <a:pt x="600" y="602"/>
                  </a:cubicBezTo>
                  <a:cubicBezTo>
                    <a:pt x="600" y="271"/>
                    <a:pt x="331" y="1"/>
                    <a:pt x="0" y="0"/>
                  </a:cubicBezTo>
                  <a:cubicBezTo>
                    <a:pt x="0" y="113"/>
                    <a:pt x="0" y="113"/>
                    <a:pt x="0" y="113"/>
                  </a:cubicBezTo>
                  <a:cubicBezTo>
                    <a:pt x="8" y="102"/>
                    <a:pt x="21" y="95"/>
                    <a:pt x="35" y="95"/>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06" name="Google Shape;1006;p48"/>
            <p:cNvSpPr/>
            <p:nvPr/>
          </p:nvSpPr>
          <p:spPr>
            <a:xfrm>
              <a:off x="5421536" y="3124950"/>
              <a:ext cx="616090" cy="277182"/>
            </a:xfrm>
            <a:custGeom>
              <a:avLst/>
              <a:gdLst/>
              <a:ahLst/>
              <a:cxnLst/>
              <a:rect l="l" t="t" r="r" b="b"/>
              <a:pathLst>
                <a:path w="1031" h="464" extrusionOk="0">
                  <a:moveTo>
                    <a:pt x="931" y="147"/>
                  </a:moveTo>
                  <a:cubicBezTo>
                    <a:pt x="925" y="159"/>
                    <a:pt x="913" y="166"/>
                    <a:pt x="900" y="169"/>
                  </a:cubicBezTo>
                  <a:cubicBezTo>
                    <a:pt x="880" y="172"/>
                    <a:pt x="858" y="167"/>
                    <a:pt x="838" y="155"/>
                  </a:cubicBezTo>
                  <a:cubicBezTo>
                    <a:pt x="817" y="143"/>
                    <a:pt x="801" y="127"/>
                    <a:pt x="795" y="108"/>
                  </a:cubicBezTo>
                  <a:cubicBezTo>
                    <a:pt x="790" y="95"/>
                    <a:pt x="791" y="81"/>
                    <a:pt x="797" y="70"/>
                  </a:cubicBezTo>
                  <a:cubicBezTo>
                    <a:pt x="804" y="58"/>
                    <a:pt x="816" y="50"/>
                    <a:pt x="830" y="48"/>
                  </a:cubicBezTo>
                  <a:cubicBezTo>
                    <a:pt x="746" y="0"/>
                    <a:pt x="746" y="0"/>
                    <a:pt x="746" y="0"/>
                  </a:cubicBezTo>
                  <a:cubicBezTo>
                    <a:pt x="698" y="81"/>
                    <a:pt x="611" y="135"/>
                    <a:pt x="510" y="135"/>
                  </a:cubicBezTo>
                  <a:cubicBezTo>
                    <a:pt x="417" y="135"/>
                    <a:pt x="335" y="88"/>
                    <a:pt x="286" y="17"/>
                  </a:cubicBezTo>
                  <a:cubicBezTo>
                    <a:pt x="175" y="81"/>
                    <a:pt x="175" y="81"/>
                    <a:pt x="175" y="81"/>
                  </a:cubicBezTo>
                  <a:cubicBezTo>
                    <a:pt x="171" y="82"/>
                    <a:pt x="167" y="81"/>
                    <a:pt x="164" y="77"/>
                  </a:cubicBezTo>
                  <a:cubicBezTo>
                    <a:pt x="159" y="70"/>
                    <a:pt x="156" y="63"/>
                    <a:pt x="160" y="54"/>
                  </a:cubicBezTo>
                  <a:cubicBezTo>
                    <a:pt x="162" y="49"/>
                    <a:pt x="165" y="45"/>
                    <a:pt x="168" y="40"/>
                  </a:cubicBezTo>
                  <a:cubicBezTo>
                    <a:pt x="175" y="26"/>
                    <a:pt x="168" y="10"/>
                    <a:pt x="152" y="7"/>
                  </a:cubicBezTo>
                  <a:cubicBezTo>
                    <a:pt x="136" y="5"/>
                    <a:pt x="119" y="10"/>
                    <a:pt x="105" y="18"/>
                  </a:cubicBezTo>
                  <a:cubicBezTo>
                    <a:pt x="90" y="26"/>
                    <a:pt x="77" y="39"/>
                    <a:pt x="71" y="54"/>
                  </a:cubicBezTo>
                  <a:cubicBezTo>
                    <a:pt x="66" y="69"/>
                    <a:pt x="76" y="83"/>
                    <a:pt x="92" y="84"/>
                  </a:cubicBezTo>
                  <a:cubicBezTo>
                    <a:pt x="97" y="84"/>
                    <a:pt x="103" y="83"/>
                    <a:pt x="108" y="84"/>
                  </a:cubicBezTo>
                  <a:cubicBezTo>
                    <a:pt x="117" y="85"/>
                    <a:pt x="121" y="92"/>
                    <a:pt x="126" y="99"/>
                  </a:cubicBezTo>
                  <a:cubicBezTo>
                    <a:pt x="128" y="103"/>
                    <a:pt x="126" y="108"/>
                    <a:pt x="123" y="111"/>
                  </a:cubicBezTo>
                  <a:cubicBezTo>
                    <a:pt x="0" y="182"/>
                    <a:pt x="0" y="182"/>
                    <a:pt x="0" y="182"/>
                  </a:cubicBezTo>
                  <a:cubicBezTo>
                    <a:pt x="107" y="351"/>
                    <a:pt x="296" y="464"/>
                    <a:pt x="510" y="464"/>
                  </a:cubicBezTo>
                  <a:cubicBezTo>
                    <a:pt x="733" y="464"/>
                    <a:pt x="927" y="344"/>
                    <a:pt x="1031" y="165"/>
                  </a:cubicBezTo>
                  <a:cubicBezTo>
                    <a:pt x="934" y="108"/>
                    <a:pt x="934" y="108"/>
                    <a:pt x="934" y="108"/>
                  </a:cubicBezTo>
                  <a:cubicBezTo>
                    <a:pt x="939" y="121"/>
                    <a:pt x="938" y="136"/>
                    <a:pt x="931" y="147"/>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007" name="Google Shape;1007;p48"/>
          <p:cNvGrpSpPr/>
          <p:nvPr/>
        </p:nvGrpSpPr>
        <p:grpSpPr>
          <a:xfrm>
            <a:off x="4429112" y="1550327"/>
            <a:ext cx="445627" cy="445604"/>
            <a:chOff x="6402613" y="2682265"/>
            <a:chExt cx="719915" cy="719877"/>
          </a:xfrm>
        </p:grpSpPr>
        <p:sp>
          <p:nvSpPr>
            <p:cNvPr id="1008" name="Google Shape;1008;p48"/>
            <p:cNvSpPr/>
            <p:nvPr/>
          </p:nvSpPr>
          <p:spPr>
            <a:xfrm>
              <a:off x="6402613" y="2682954"/>
              <a:ext cx="400157" cy="358101"/>
            </a:xfrm>
            <a:custGeom>
              <a:avLst/>
              <a:gdLst/>
              <a:ahLst/>
              <a:cxnLst/>
              <a:rect l="l" t="t" r="r" b="b"/>
              <a:pathLst>
                <a:path w="638" h="571" extrusionOk="0">
                  <a:moveTo>
                    <a:pt x="91" y="538"/>
                  </a:moveTo>
                  <a:cubicBezTo>
                    <a:pt x="91" y="525"/>
                    <a:pt x="97" y="513"/>
                    <a:pt x="107" y="505"/>
                  </a:cubicBezTo>
                  <a:cubicBezTo>
                    <a:pt x="121" y="493"/>
                    <a:pt x="142" y="486"/>
                    <a:pt x="164" y="487"/>
                  </a:cubicBezTo>
                  <a:cubicBezTo>
                    <a:pt x="187" y="486"/>
                    <a:pt x="208" y="493"/>
                    <a:pt x="222" y="505"/>
                  </a:cubicBezTo>
                  <a:cubicBezTo>
                    <a:pt x="232" y="513"/>
                    <a:pt x="238" y="525"/>
                    <a:pt x="238" y="538"/>
                  </a:cubicBezTo>
                  <a:cubicBezTo>
                    <a:pt x="238" y="551"/>
                    <a:pt x="232" y="563"/>
                    <a:pt x="221" y="571"/>
                  </a:cubicBezTo>
                  <a:cubicBezTo>
                    <a:pt x="314" y="571"/>
                    <a:pt x="314" y="571"/>
                    <a:pt x="314" y="571"/>
                  </a:cubicBezTo>
                  <a:cubicBezTo>
                    <a:pt x="315" y="435"/>
                    <a:pt x="420" y="325"/>
                    <a:pt x="552" y="314"/>
                  </a:cubicBezTo>
                  <a:cubicBezTo>
                    <a:pt x="552" y="192"/>
                    <a:pt x="552" y="192"/>
                    <a:pt x="552" y="192"/>
                  </a:cubicBezTo>
                  <a:cubicBezTo>
                    <a:pt x="554" y="189"/>
                    <a:pt x="557" y="185"/>
                    <a:pt x="561" y="185"/>
                  </a:cubicBezTo>
                  <a:cubicBezTo>
                    <a:pt x="569" y="184"/>
                    <a:pt x="577" y="184"/>
                    <a:pt x="582" y="192"/>
                  </a:cubicBezTo>
                  <a:cubicBezTo>
                    <a:pt x="585" y="196"/>
                    <a:pt x="587" y="201"/>
                    <a:pt x="590" y="205"/>
                  </a:cubicBezTo>
                  <a:cubicBezTo>
                    <a:pt x="598" y="218"/>
                    <a:pt x="615" y="220"/>
                    <a:pt x="625" y="208"/>
                  </a:cubicBezTo>
                  <a:cubicBezTo>
                    <a:pt x="634" y="196"/>
                    <a:pt x="638" y="179"/>
                    <a:pt x="638" y="163"/>
                  </a:cubicBezTo>
                  <a:cubicBezTo>
                    <a:pt x="638" y="148"/>
                    <a:pt x="634" y="131"/>
                    <a:pt x="625" y="119"/>
                  </a:cubicBezTo>
                  <a:cubicBezTo>
                    <a:pt x="615" y="107"/>
                    <a:pt x="598" y="109"/>
                    <a:pt x="590" y="122"/>
                  </a:cubicBezTo>
                  <a:cubicBezTo>
                    <a:pt x="587" y="126"/>
                    <a:pt x="585" y="131"/>
                    <a:pt x="582" y="135"/>
                  </a:cubicBezTo>
                  <a:cubicBezTo>
                    <a:pt x="577" y="142"/>
                    <a:pt x="569" y="143"/>
                    <a:pt x="561" y="142"/>
                  </a:cubicBezTo>
                  <a:cubicBezTo>
                    <a:pt x="557" y="142"/>
                    <a:pt x="554" y="138"/>
                    <a:pt x="552" y="135"/>
                  </a:cubicBezTo>
                  <a:cubicBezTo>
                    <a:pt x="552" y="0"/>
                    <a:pt x="552" y="0"/>
                    <a:pt x="552" y="0"/>
                  </a:cubicBezTo>
                  <a:cubicBezTo>
                    <a:pt x="246" y="11"/>
                    <a:pt x="1" y="262"/>
                    <a:pt x="0" y="571"/>
                  </a:cubicBezTo>
                  <a:cubicBezTo>
                    <a:pt x="107" y="571"/>
                    <a:pt x="107" y="571"/>
                    <a:pt x="107" y="571"/>
                  </a:cubicBezTo>
                  <a:cubicBezTo>
                    <a:pt x="97" y="563"/>
                    <a:pt x="91" y="551"/>
                    <a:pt x="91" y="538"/>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09" name="Google Shape;1009;p48"/>
            <p:cNvSpPr/>
            <p:nvPr/>
          </p:nvSpPr>
          <p:spPr>
            <a:xfrm>
              <a:off x="6402613" y="3002032"/>
              <a:ext cx="358808" cy="400111"/>
            </a:xfrm>
            <a:custGeom>
              <a:avLst/>
              <a:gdLst/>
              <a:ahLst/>
              <a:cxnLst/>
              <a:rect l="l" t="t" r="r" b="b"/>
              <a:pathLst>
                <a:path w="572" h="638" extrusionOk="0">
                  <a:moveTo>
                    <a:pt x="539" y="547"/>
                  </a:moveTo>
                  <a:cubicBezTo>
                    <a:pt x="526" y="547"/>
                    <a:pt x="514" y="542"/>
                    <a:pt x="506" y="532"/>
                  </a:cubicBezTo>
                  <a:cubicBezTo>
                    <a:pt x="494" y="517"/>
                    <a:pt x="487" y="497"/>
                    <a:pt x="488" y="474"/>
                  </a:cubicBezTo>
                  <a:cubicBezTo>
                    <a:pt x="487" y="451"/>
                    <a:pt x="494" y="431"/>
                    <a:pt x="506" y="416"/>
                  </a:cubicBezTo>
                  <a:cubicBezTo>
                    <a:pt x="514" y="406"/>
                    <a:pt x="526" y="400"/>
                    <a:pt x="539" y="400"/>
                  </a:cubicBezTo>
                  <a:cubicBezTo>
                    <a:pt x="551" y="400"/>
                    <a:pt x="564" y="406"/>
                    <a:pt x="572" y="417"/>
                  </a:cubicBezTo>
                  <a:cubicBezTo>
                    <a:pt x="572" y="324"/>
                    <a:pt x="572" y="324"/>
                    <a:pt x="572" y="324"/>
                  </a:cubicBezTo>
                  <a:cubicBezTo>
                    <a:pt x="436" y="323"/>
                    <a:pt x="325" y="219"/>
                    <a:pt x="315" y="86"/>
                  </a:cubicBezTo>
                  <a:cubicBezTo>
                    <a:pt x="193" y="86"/>
                    <a:pt x="193" y="86"/>
                    <a:pt x="193" y="86"/>
                  </a:cubicBezTo>
                  <a:cubicBezTo>
                    <a:pt x="189" y="84"/>
                    <a:pt x="186" y="81"/>
                    <a:pt x="186" y="77"/>
                  </a:cubicBezTo>
                  <a:cubicBezTo>
                    <a:pt x="185" y="69"/>
                    <a:pt x="185" y="61"/>
                    <a:pt x="193" y="56"/>
                  </a:cubicBezTo>
                  <a:cubicBezTo>
                    <a:pt x="197" y="53"/>
                    <a:pt x="202" y="51"/>
                    <a:pt x="206" y="48"/>
                  </a:cubicBezTo>
                  <a:cubicBezTo>
                    <a:pt x="219" y="40"/>
                    <a:pt x="221" y="23"/>
                    <a:pt x="209" y="13"/>
                  </a:cubicBezTo>
                  <a:cubicBezTo>
                    <a:pt x="197" y="4"/>
                    <a:pt x="180" y="0"/>
                    <a:pt x="164" y="0"/>
                  </a:cubicBezTo>
                  <a:cubicBezTo>
                    <a:pt x="149" y="0"/>
                    <a:pt x="132" y="4"/>
                    <a:pt x="120" y="13"/>
                  </a:cubicBezTo>
                  <a:cubicBezTo>
                    <a:pt x="108" y="23"/>
                    <a:pt x="109" y="40"/>
                    <a:pt x="123" y="48"/>
                  </a:cubicBezTo>
                  <a:cubicBezTo>
                    <a:pt x="127" y="51"/>
                    <a:pt x="132" y="53"/>
                    <a:pt x="136" y="56"/>
                  </a:cubicBezTo>
                  <a:cubicBezTo>
                    <a:pt x="143" y="61"/>
                    <a:pt x="143" y="69"/>
                    <a:pt x="143" y="77"/>
                  </a:cubicBezTo>
                  <a:cubicBezTo>
                    <a:pt x="143" y="81"/>
                    <a:pt x="139" y="84"/>
                    <a:pt x="136" y="86"/>
                  </a:cubicBezTo>
                  <a:cubicBezTo>
                    <a:pt x="0" y="86"/>
                    <a:pt x="0" y="86"/>
                    <a:pt x="0" y="86"/>
                  </a:cubicBezTo>
                  <a:cubicBezTo>
                    <a:pt x="12" y="392"/>
                    <a:pt x="263" y="637"/>
                    <a:pt x="572" y="638"/>
                  </a:cubicBezTo>
                  <a:cubicBezTo>
                    <a:pt x="572" y="531"/>
                    <a:pt x="572" y="531"/>
                    <a:pt x="572" y="531"/>
                  </a:cubicBezTo>
                  <a:cubicBezTo>
                    <a:pt x="564" y="541"/>
                    <a:pt x="551" y="547"/>
                    <a:pt x="539" y="547"/>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10" name="Google Shape;1010;p48"/>
            <p:cNvSpPr/>
            <p:nvPr/>
          </p:nvSpPr>
          <p:spPr>
            <a:xfrm>
              <a:off x="6763719" y="2682265"/>
              <a:ext cx="358808" cy="400111"/>
            </a:xfrm>
            <a:custGeom>
              <a:avLst/>
              <a:gdLst/>
              <a:ahLst/>
              <a:cxnLst/>
              <a:rect l="l" t="t" r="r" b="b"/>
              <a:pathLst>
                <a:path w="572" h="638" extrusionOk="0">
                  <a:moveTo>
                    <a:pt x="33" y="91"/>
                  </a:moveTo>
                  <a:cubicBezTo>
                    <a:pt x="46" y="91"/>
                    <a:pt x="58" y="97"/>
                    <a:pt x="66" y="107"/>
                  </a:cubicBezTo>
                  <a:cubicBezTo>
                    <a:pt x="78" y="121"/>
                    <a:pt x="85" y="142"/>
                    <a:pt x="84" y="164"/>
                  </a:cubicBezTo>
                  <a:cubicBezTo>
                    <a:pt x="85" y="187"/>
                    <a:pt x="78" y="208"/>
                    <a:pt x="66" y="222"/>
                  </a:cubicBezTo>
                  <a:cubicBezTo>
                    <a:pt x="58" y="232"/>
                    <a:pt x="46" y="238"/>
                    <a:pt x="33" y="238"/>
                  </a:cubicBezTo>
                  <a:cubicBezTo>
                    <a:pt x="21" y="238"/>
                    <a:pt x="8" y="232"/>
                    <a:pt x="0" y="222"/>
                  </a:cubicBezTo>
                  <a:cubicBezTo>
                    <a:pt x="0" y="314"/>
                    <a:pt x="0" y="314"/>
                    <a:pt x="0" y="314"/>
                  </a:cubicBezTo>
                  <a:cubicBezTo>
                    <a:pt x="136" y="315"/>
                    <a:pt x="247" y="420"/>
                    <a:pt x="257" y="553"/>
                  </a:cubicBezTo>
                  <a:cubicBezTo>
                    <a:pt x="379" y="553"/>
                    <a:pt x="379" y="553"/>
                    <a:pt x="379" y="553"/>
                  </a:cubicBezTo>
                  <a:cubicBezTo>
                    <a:pt x="383" y="554"/>
                    <a:pt x="386" y="557"/>
                    <a:pt x="386" y="561"/>
                  </a:cubicBezTo>
                  <a:cubicBezTo>
                    <a:pt x="387" y="570"/>
                    <a:pt x="387" y="577"/>
                    <a:pt x="379" y="582"/>
                  </a:cubicBezTo>
                  <a:cubicBezTo>
                    <a:pt x="375" y="585"/>
                    <a:pt x="370" y="587"/>
                    <a:pt x="366" y="590"/>
                  </a:cubicBezTo>
                  <a:cubicBezTo>
                    <a:pt x="353" y="598"/>
                    <a:pt x="351" y="615"/>
                    <a:pt x="363" y="625"/>
                  </a:cubicBezTo>
                  <a:cubicBezTo>
                    <a:pt x="375" y="635"/>
                    <a:pt x="392" y="638"/>
                    <a:pt x="408" y="638"/>
                  </a:cubicBezTo>
                  <a:cubicBezTo>
                    <a:pt x="423" y="638"/>
                    <a:pt x="440" y="635"/>
                    <a:pt x="452" y="625"/>
                  </a:cubicBezTo>
                  <a:cubicBezTo>
                    <a:pt x="464" y="615"/>
                    <a:pt x="463" y="598"/>
                    <a:pt x="449" y="590"/>
                  </a:cubicBezTo>
                  <a:cubicBezTo>
                    <a:pt x="445" y="587"/>
                    <a:pt x="440" y="585"/>
                    <a:pt x="436" y="582"/>
                  </a:cubicBezTo>
                  <a:cubicBezTo>
                    <a:pt x="429" y="577"/>
                    <a:pt x="429" y="570"/>
                    <a:pt x="429" y="561"/>
                  </a:cubicBezTo>
                  <a:cubicBezTo>
                    <a:pt x="429" y="557"/>
                    <a:pt x="433" y="554"/>
                    <a:pt x="436" y="553"/>
                  </a:cubicBezTo>
                  <a:cubicBezTo>
                    <a:pt x="572" y="553"/>
                    <a:pt x="572" y="553"/>
                    <a:pt x="572" y="553"/>
                  </a:cubicBezTo>
                  <a:cubicBezTo>
                    <a:pt x="560" y="246"/>
                    <a:pt x="309" y="1"/>
                    <a:pt x="0" y="0"/>
                  </a:cubicBezTo>
                  <a:cubicBezTo>
                    <a:pt x="0" y="107"/>
                    <a:pt x="0" y="107"/>
                    <a:pt x="0" y="107"/>
                  </a:cubicBezTo>
                  <a:cubicBezTo>
                    <a:pt x="8" y="97"/>
                    <a:pt x="21" y="91"/>
                    <a:pt x="33" y="9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11" name="Google Shape;1011;p48"/>
            <p:cNvSpPr/>
            <p:nvPr/>
          </p:nvSpPr>
          <p:spPr>
            <a:xfrm>
              <a:off x="6722371" y="3043581"/>
              <a:ext cx="400157" cy="358561"/>
            </a:xfrm>
            <a:custGeom>
              <a:avLst/>
              <a:gdLst/>
              <a:ahLst/>
              <a:cxnLst/>
              <a:rect l="l" t="t" r="r" b="b"/>
              <a:pathLst>
                <a:path w="638" h="572" extrusionOk="0">
                  <a:moveTo>
                    <a:pt x="547" y="34"/>
                  </a:moveTo>
                  <a:cubicBezTo>
                    <a:pt x="547" y="46"/>
                    <a:pt x="541" y="58"/>
                    <a:pt x="531" y="66"/>
                  </a:cubicBezTo>
                  <a:cubicBezTo>
                    <a:pt x="517" y="78"/>
                    <a:pt x="496" y="85"/>
                    <a:pt x="474" y="84"/>
                  </a:cubicBezTo>
                  <a:cubicBezTo>
                    <a:pt x="451" y="85"/>
                    <a:pt x="430" y="78"/>
                    <a:pt x="416" y="66"/>
                  </a:cubicBezTo>
                  <a:cubicBezTo>
                    <a:pt x="406" y="58"/>
                    <a:pt x="400" y="46"/>
                    <a:pt x="400" y="34"/>
                  </a:cubicBezTo>
                  <a:cubicBezTo>
                    <a:pt x="400" y="21"/>
                    <a:pt x="406" y="9"/>
                    <a:pt x="417" y="0"/>
                  </a:cubicBezTo>
                  <a:cubicBezTo>
                    <a:pt x="324" y="0"/>
                    <a:pt x="324" y="0"/>
                    <a:pt x="324" y="0"/>
                  </a:cubicBezTo>
                  <a:cubicBezTo>
                    <a:pt x="323" y="136"/>
                    <a:pt x="218" y="247"/>
                    <a:pt x="86" y="258"/>
                  </a:cubicBezTo>
                  <a:cubicBezTo>
                    <a:pt x="86" y="379"/>
                    <a:pt x="86" y="379"/>
                    <a:pt x="86" y="379"/>
                  </a:cubicBezTo>
                  <a:cubicBezTo>
                    <a:pt x="84" y="383"/>
                    <a:pt x="81" y="386"/>
                    <a:pt x="77" y="387"/>
                  </a:cubicBezTo>
                  <a:cubicBezTo>
                    <a:pt x="69" y="387"/>
                    <a:pt x="61" y="387"/>
                    <a:pt x="56" y="379"/>
                  </a:cubicBezTo>
                  <a:cubicBezTo>
                    <a:pt x="53" y="375"/>
                    <a:pt x="51" y="370"/>
                    <a:pt x="48" y="366"/>
                  </a:cubicBezTo>
                  <a:cubicBezTo>
                    <a:pt x="40" y="353"/>
                    <a:pt x="23" y="352"/>
                    <a:pt x="13" y="363"/>
                  </a:cubicBezTo>
                  <a:cubicBezTo>
                    <a:pt x="4" y="375"/>
                    <a:pt x="0" y="392"/>
                    <a:pt x="0" y="408"/>
                  </a:cubicBezTo>
                  <a:cubicBezTo>
                    <a:pt x="0" y="423"/>
                    <a:pt x="4" y="440"/>
                    <a:pt x="13" y="452"/>
                  </a:cubicBezTo>
                  <a:cubicBezTo>
                    <a:pt x="23" y="464"/>
                    <a:pt x="40" y="463"/>
                    <a:pt x="48" y="450"/>
                  </a:cubicBezTo>
                  <a:cubicBezTo>
                    <a:pt x="51" y="445"/>
                    <a:pt x="53" y="440"/>
                    <a:pt x="56" y="436"/>
                  </a:cubicBezTo>
                  <a:cubicBezTo>
                    <a:pt x="61" y="429"/>
                    <a:pt x="69" y="429"/>
                    <a:pt x="77" y="429"/>
                  </a:cubicBezTo>
                  <a:cubicBezTo>
                    <a:pt x="81" y="429"/>
                    <a:pt x="84" y="433"/>
                    <a:pt x="86" y="436"/>
                  </a:cubicBezTo>
                  <a:cubicBezTo>
                    <a:pt x="86" y="572"/>
                    <a:pt x="86" y="572"/>
                    <a:pt x="86" y="572"/>
                  </a:cubicBezTo>
                  <a:cubicBezTo>
                    <a:pt x="392" y="560"/>
                    <a:pt x="637" y="309"/>
                    <a:pt x="638" y="0"/>
                  </a:cubicBezTo>
                  <a:cubicBezTo>
                    <a:pt x="531" y="0"/>
                    <a:pt x="531" y="0"/>
                    <a:pt x="531" y="0"/>
                  </a:cubicBezTo>
                  <a:cubicBezTo>
                    <a:pt x="541" y="9"/>
                    <a:pt x="547" y="21"/>
                    <a:pt x="547" y="34"/>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012" name="Google Shape;1012;p48"/>
          <p:cNvGrpSpPr/>
          <p:nvPr/>
        </p:nvGrpSpPr>
        <p:grpSpPr>
          <a:xfrm>
            <a:off x="5070434" y="1550356"/>
            <a:ext cx="445753" cy="445545"/>
            <a:chOff x="7438675" y="2682313"/>
            <a:chExt cx="720118" cy="719782"/>
          </a:xfrm>
        </p:grpSpPr>
        <p:sp>
          <p:nvSpPr>
            <p:cNvPr id="1013" name="Google Shape;1013;p48"/>
            <p:cNvSpPr/>
            <p:nvPr/>
          </p:nvSpPr>
          <p:spPr>
            <a:xfrm>
              <a:off x="7438675" y="2922841"/>
              <a:ext cx="256443" cy="407568"/>
            </a:xfrm>
            <a:custGeom>
              <a:avLst/>
              <a:gdLst/>
              <a:ahLst/>
              <a:cxnLst/>
              <a:rect l="l" t="t" r="r" b="b"/>
              <a:pathLst>
                <a:path w="376" h="598" extrusionOk="0">
                  <a:moveTo>
                    <a:pt x="242" y="519"/>
                  </a:moveTo>
                  <a:cubicBezTo>
                    <a:pt x="234" y="513"/>
                    <a:pt x="229" y="503"/>
                    <a:pt x="228" y="493"/>
                  </a:cubicBezTo>
                  <a:cubicBezTo>
                    <a:pt x="227" y="477"/>
                    <a:pt x="233" y="460"/>
                    <a:pt x="244" y="445"/>
                  </a:cubicBezTo>
                  <a:cubicBezTo>
                    <a:pt x="255" y="430"/>
                    <a:pt x="269" y="420"/>
                    <a:pt x="284" y="416"/>
                  </a:cubicBezTo>
                  <a:cubicBezTo>
                    <a:pt x="294" y="413"/>
                    <a:pt x="305" y="415"/>
                    <a:pt x="313" y="421"/>
                  </a:cubicBezTo>
                  <a:cubicBezTo>
                    <a:pt x="316" y="424"/>
                    <a:pt x="319" y="427"/>
                    <a:pt x="321" y="430"/>
                  </a:cubicBezTo>
                  <a:cubicBezTo>
                    <a:pt x="326" y="437"/>
                    <a:pt x="335" y="437"/>
                    <a:pt x="340" y="430"/>
                  </a:cubicBezTo>
                  <a:cubicBezTo>
                    <a:pt x="372" y="386"/>
                    <a:pt x="372" y="386"/>
                    <a:pt x="372" y="386"/>
                  </a:cubicBezTo>
                  <a:cubicBezTo>
                    <a:pt x="376" y="381"/>
                    <a:pt x="375" y="374"/>
                    <a:pt x="370" y="371"/>
                  </a:cubicBezTo>
                  <a:cubicBezTo>
                    <a:pt x="313" y="325"/>
                    <a:pt x="276" y="254"/>
                    <a:pt x="276" y="175"/>
                  </a:cubicBezTo>
                  <a:cubicBezTo>
                    <a:pt x="276" y="157"/>
                    <a:pt x="278" y="140"/>
                    <a:pt x="281" y="124"/>
                  </a:cubicBezTo>
                  <a:cubicBezTo>
                    <a:pt x="283" y="118"/>
                    <a:pt x="279" y="112"/>
                    <a:pt x="274" y="111"/>
                  </a:cubicBezTo>
                  <a:cubicBezTo>
                    <a:pt x="177" y="79"/>
                    <a:pt x="177" y="79"/>
                    <a:pt x="177" y="79"/>
                  </a:cubicBezTo>
                  <a:cubicBezTo>
                    <a:pt x="175" y="77"/>
                    <a:pt x="173" y="74"/>
                    <a:pt x="174" y="71"/>
                  </a:cubicBezTo>
                  <a:cubicBezTo>
                    <a:pt x="176" y="64"/>
                    <a:pt x="178" y="58"/>
                    <a:pt x="185" y="56"/>
                  </a:cubicBezTo>
                  <a:cubicBezTo>
                    <a:pt x="189" y="55"/>
                    <a:pt x="193" y="55"/>
                    <a:pt x="197" y="54"/>
                  </a:cubicBezTo>
                  <a:cubicBezTo>
                    <a:pt x="209" y="50"/>
                    <a:pt x="215" y="38"/>
                    <a:pt x="208" y="27"/>
                  </a:cubicBezTo>
                  <a:cubicBezTo>
                    <a:pt x="201" y="16"/>
                    <a:pt x="189" y="9"/>
                    <a:pt x="177" y="5"/>
                  </a:cubicBezTo>
                  <a:cubicBezTo>
                    <a:pt x="165" y="1"/>
                    <a:pt x="151" y="0"/>
                    <a:pt x="139" y="5"/>
                  </a:cubicBezTo>
                  <a:cubicBezTo>
                    <a:pt x="127" y="9"/>
                    <a:pt x="124" y="23"/>
                    <a:pt x="132" y="32"/>
                  </a:cubicBezTo>
                  <a:cubicBezTo>
                    <a:pt x="135" y="36"/>
                    <a:pt x="138" y="38"/>
                    <a:pt x="140" y="42"/>
                  </a:cubicBezTo>
                  <a:cubicBezTo>
                    <a:pt x="145" y="48"/>
                    <a:pt x="143" y="54"/>
                    <a:pt x="141" y="60"/>
                  </a:cubicBezTo>
                  <a:cubicBezTo>
                    <a:pt x="140" y="63"/>
                    <a:pt x="136" y="65"/>
                    <a:pt x="133" y="65"/>
                  </a:cubicBezTo>
                  <a:cubicBezTo>
                    <a:pt x="32" y="32"/>
                    <a:pt x="32" y="32"/>
                    <a:pt x="32" y="32"/>
                  </a:cubicBezTo>
                  <a:cubicBezTo>
                    <a:pt x="26" y="30"/>
                    <a:pt x="19" y="34"/>
                    <a:pt x="17" y="40"/>
                  </a:cubicBezTo>
                  <a:cubicBezTo>
                    <a:pt x="6" y="83"/>
                    <a:pt x="0" y="128"/>
                    <a:pt x="0" y="175"/>
                  </a:cubicBezTo>
                  <a:cubicBezTo>
                    <a:pt x="0" y="345"/>
                    <a:pt x="81" y="497"/>
                    <a:pt x="207" y="594"/>
                  </a:cubicBezTo>
                  <a:cubicBezTo>
                    <a:pt x="212" y="598"/>
                    <a:pt x="219" y="597"/>
                    <a:pt x="223" y="591"/>
                  </a:cubicBezTo>
                  <a:cubicBezTo>
                    <a:pt x="259" y="542"/>
                    <a:pt x="259" y="542"/>
                    <a:pt x="259" y="542"/>
                  </a:cubicBezTo>
                  <a:cubicBezTo>
                    <a:pt x="264" y="535"/>
                    <a:pt x="260" y="526"/>
                    <a:pt x="253" y="524"/>
                  </a:cubicBezTo>
                  <a:cubicBezTo>
                    <a:pt x="249" y="523"/>
                    <a:pt x="245" y="521"/>
                    <a:pt x="242" y="519"/>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14" name="Google Shape;1014;p48"/>
            <p:cNvSpPr/>
            <p:nvPr/>
          </p:nvSpPr>
          <p:spPr>
            <a:xfrm>
              <a:off x="7457637" y="2682313"/>
              <a:ext cx="377215" cy="304549"/>
            </a:xfrm>
            <a:custGeom>
              <a:avLst/>
              <a:gdLst/>
              <a:ahLst/>
              <a:cxnLst/>
              <a:rect l="l" t="t" r="r" b="b"/>
              <a:pathLst>
                <a:path w="553" h="447" extrusionOk="0">
                  <a:moveTo>
                    <a:pt x="84" y="362"/>
                  </a:moveTo>
                  <a:cubicBezTo>
                    <a:pt x="87" y="352"/>
                    <a:pt x="95" y="344"/>
                    <a:pt x="105" y="340"/>
                  </a:cubicBezTo>
                  <a:cubicBezTo>
                    <a:pt x="119" y="335"/>
                    <a:pt x="137" y="335"/>
                    <a:pt x="154" y="341"/>
                  </a:cubicBezTo>
                  <a:cubicBezTo>
                    <a:pt x="172" y="346"/>
                    <a:pt x="187" y="357"/>
                    <a:pt x="195" y="370"/>
                  </a:cubicBezTo>
                  <a:cubicBezTo>
                    <a:pt x="201" y="379"/>
                    <a:pt x="202" y="390"/>
                    <a:pt x="199" y="399"/>
                  </a:cubicBezTo>
                  <a:cubicBezTo>
                    <a:pt x="198" y="403"/>
                    <a:pt x="196" y="407"/>
                    <a:pt x="193" y="410"/>
                  </a:cubicBezTo>
                  <a:cubicBezTo>
                    <a:pt x="188" y="416"/>
                    <a:pt x="191" y="425"/>
                    <a:pt x="199" y="428"/>
                  </a:cubicBezTo>
                  <a:cubicBezTo>
                    <a:pt x="250" y="445"/>
                    <a:pt x="250" y="445"/>
                    <a:pt x="250" y="445"/>
                  </a:cubicBezTo>
                  <a:cubicBezTo>
                    <a:pt x="256" y="447"/>
                    <a:pt x="263" y="444"/>
                    <a:pt x="265" y="438"/>
                  </a:cubicBezTo>
                  <a:cubicBezTo>
                    <a:pt x="298" y="352"/>
                    <a:pt x="377" y="288"/>
                    <a:pt x="472" y="277"/>
                  </a:cubicBezTo>
                  <a:cubicBezTo>
                    <a:pt x="478" y="277"/>
                    <a:pt x="482" y="272"/>
                    <a:pt x="482" y="266"/>
                  </a:cubicBezTo>
                  <a:cubicBezTo>
                    <a:pt x="482" y="165"/>
                    <a:pt x="482" y="165"/>
                    <a:pt x="482" y="165"/>
                  </a:cubicBezTo>
                  <a:cubicBezTo>
                    <a:pt x="483" y="162"/>
                    <a:pt x="486" y="159"/>
                    <a:pt x="489" y="159"/>
                  </a:cubicBezTo>
                  <a:cubicBezTo>
                    <a:pt x="496" y="158"/>
                    <a:pt x="502" y="159"/>
                    <a:pt x="507" y="165"/>
                  </a:cubicBezTo>
                  <a:cubicBezTo>
                    <a:pt x="509" y="168"/>
                    <a:pt x="511" y="172"/>
                    <a:pt x="513" y="176"/>
                  </a:cubicBezTo>
                  <a:cubicBezTo>
                    <a:pt x="520" y="186"/>
                    <a:pt x="533" y="187"/>
                    <a:pt x="541" y="178"/>
                  </a:cubicBezTo>
                  <a:cubicBezTo>
                    <a:pt x="549" y="168"/>
                    <a:pt x="553" y="154"/>
                    <a:pt x="552" y="141"/>
                  </a:cubicBezTo>
                  <a:cubicBezTo>
                    <a:pt x="553" y="128"/>
                    <a:pt x="549" y="115"/>
                    <a:pt x="541" y="105"/>
                  </a:cubicBezTo>
                  <a:cubicBezTo>
                    <a:pt x="533" y="95"/>
                    <a:pt x="520" y="96"/>
                    <a:pt x="513" y="107"/>
                  </a:cubicBezTo>
                  <a:cubicBezTo>
                    <a:pt x="511" y="111"/>
                    <a:pt x="509" y="114"/>
                    <a:pt x="507" y="118"/>
                  </a:cubicBezTo>
                  <a:cubicBezTo>
                    <a:pt x="502" y="124"/>
                    <a:pt x="496" y="124"/>
                    <a:pt x="489" y="124"/>
                  </a:cubicBezTo>
                  <a:cubicBezTo>
                    <a:pt x="486" y="124"/>
                    <a:pt x="483" y="121"/>
                    <a:pt x="482" y="118"/>
                  </a:cubicBezTo>
                  <a:cubicBezTo>
                    <a:pt x="482" y="12"/>
                    <a:pt x="482" y="12"/>
                    <a:pt x="482" y="12"/>
                  </a:cubicBezTo>
                  <a:cubicBezTo>
                    <a:pt x="482" y="5"/>
                    <a:pt x="477" y="0"/>
                    <a:pt x="470" y="0"/>
                  </a:cubicBezTo>
                  <a:cubicBezTo>
                    <a:pt x="253" y="12"/>
                    <a:pt x="71" y="155"/>
                    <a:pt x="2" y="352"/>
                  </a:cubicBezTo>
                  <a:cubicBezTo>
                    <a:pt x="0" y="358"/>
                    <a:pt x="3" y="364"/>
                    <a:pt x="9" y="366"/>
                  </a:cubicBezTo>
                  <a:cubicBezTo>
                    <a:pt x="68" y="385"/>
                    <a:pt x="68" y="385"/>
                    <a:pt x="68" y="385"/>
                  </a:cubicBezTo>
                  <a:cubicBezTo>
                    <a:pt x="75" y="388"/>
                    <a:pt x="83" y="382"/>
                    <a:pt x="82" y="374"/>
                  </a:cubicBezTo>
                  <a:cubicBezTo>
                    <a:pt x="82" y="370"/>
                    <a:pt x="83" y="366"/>
                    <a:pt x="84" y="362"/>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15" name="Google Shape;1015;p48"/>
            <p:cNvSpPr/>
            <p:nvPr/>
          </p:nvSpPr>
          <p:spPr>
            <a:xfrm>
              <a:off x="7911380" y="2932985"/>
              <a:ext cx="247414" cy="390661"/>
            </a:xfrm>
            <a:custGeom>
              <a:avLst/>
              <a:gdLst/>
              <a:ahLst/>
              <a:cxnLst/>
              <a:rect l="l" t="t" r="r" b="b"/>
              <a:pathLst>
                <a:path w="363" h="573" extrusionOk="0">
                  <a:moveTo>
                    <a:pt x="268" y="20"/>
                  </a:moveTo>
                  <a:cubicBezTo>
                    <a:pt x="261" y="23"/>
                    <a:pt x="258" y="32"/>
                    <a:pt x="263" y="38"/>
                  </a:cubicBezTo>
                  <a:cubicBezTo>
                    <a:pt x="266" y="42"/>
                    <a:pt x="268" y="45"/>
                    <a:pt x="269" y="49"/>
                  </a:cubicBezTo>
                  <a:cubicBezTo>
                    <a:pt x="272" y="59"/>
                    <a:pt x="270" y="70"/>
                    <a:pt x="265" y="79"/>
                  </a:cubicBezTo>
                  <a:cubicBezTo>
                    <a:pt x="256" y="92"/>
                    <a:pt x="242" y="102"/>
                    <a:pt x="224" y="107"/>
                  </a:cubicBezTo>
                  <a:cubicBezTo>
                    <a:pt x="207" y="113"/>
                    <a:pt x="189" y="114"/>
                    <a:pt x="174" y="108"/>
                  </a:cubicBezTo>
                  <a:cubicBezTo>
                    <a:pt x="165" y="104"/>
                    <a:pt x="157" y="96"/>
                    <a:pt x="154" y="86"/>
                  </a:cubicBezTo>
                  <a:cubicBezTo>
                    <a:pt x="153" y="83"/>
                    <a:pt x="152" y="79"/>
                    <a:pt x="152" y="75"/>
                  </a:cubicBezTo>
                  <a:cubicBezTo>
                    <a:pt x="152" y="67"/>
                    <a:pt x="145" y="60"/>
                    <a:pt x="137" y="63"/>
                  </a:cubicBezTo>
                  <a:cubicBezTo>
                    <a:pt x="85" y="80"/>
                    <a:pt x="85" y="80"/>
                    <a:pt x="85" y="80"/>
                  </a:cubicBezTo>
                  <a:cubicBezTo>
                    <a:pt x="80" y="82"/>
                    <a:pt x="76" y="88"/>
                    <a:pt x="78" y="94"/>
                  </a:cubicBezTo>
                  <a:cubicBezTo>
                    <a:pt x="84" y="115"/>
                    <a:pt x="87" y="137"/>
                    <a:pt x="87" y="160"/>
                  </a:cubicBezTo>
                  <a:cubicBezTo>
                    <a:pt x="87" y="233"/>
                    <a:pt x="55" y="299"/>
                    <a:pt x="5" y="345"/>
                  </a:cubicBezTo>
                  <a:cubicBezTo>
                    <a:pt x="0" y="349"/>
                    <a:pt x="0" y="356"/>
                    <a:pt x="3" y="361"/>
                  </a:cubicBezTo>
                  <a:cubicBezTo>
                    <a:pt x="63" y="443"/>
                    <a:pt x="63" y="443"/>
                    <a:pt x="63" y="443"/>
                  </a:cubicBezTo>
                  <a:cubicBezTo>
                    <a:pt x="63" y="446"/>
                    <a:pt x="63" y="449"/>
                    <a:pt x="61" y="452"/>
                  </a:cubicBezTo>
                  <a:cubicBezTo>
                    <a:pt x="55" y="456"/>
                    <a:pt x="50" y="459"/>
                    <a:pt x="43" y="457"/>
                  </a:cubicBezTo>
                  <a:cubicBezTo>
                    <a:pt x="39" y="456"/>
                    <a:pt x="35" y="453"/>
                    <a:pt x="32" y="452"/>
                  </a:cubicBezTo>
                  <a:cubicBezTo>
                    <a:pt x="20" y="447"/>
                    <a:pt x="8" y="454"/>
                    <a:pt x="7" y="467"/>
                  </a:cubicBezTo>
                  <a:cubicBezTo>
                    <a:pt x="6" y="479"/>
                    <a:pt x="12" y="493"/>
                    <a:pt x="20" y="503"/>
                  </a:cubicBezTo>
                  <a:cubicBezTo>
                    <a:pt x="27" y="513"/>
                    <a:pt x="38" y="523"/>
                    <a:pt x="50" y="526"/>
                  </a:cubicBezTo>
                  <a:cubicBezTo>
                    <a:pt x="62" y="529"/>
                    <a:pt x="73" y="520"/>
                    <a:pt x="72" y="507"/>
                  </a:cubicBezTo>
                  <a:cubicBezTo>
                    <a:pt x="72" y="503"/>
                    <a:pt x="71" y="499"/>
                    <a:pt x="70" y="495"/>
                  </a:cubicBezTo>
                  <a:cubicBezTo>
                    <a:pt x="70" y="487"/>
                    <a:pt x="75" y="484"/>
                    <a:pt x="81" y="480"/>
                  </a:cubicBezTo>
                  <a:cubicBezTo>
                    <a:pt x="84" y="478"/>
                    <a:pt x="88" y="479"/>
                    <a:pt x="90" y="481"/>
                  </a:cubicBezTo>
                  <a:cubicBezTo>
                    <a:pt x="153" y="566"/>
                    <a:pt x="153" y="566"/>
                    <a:pt x="153" y="566"/>
                  </a:cubicBezTo>
                  <a:cubicBezTo>
                    <a:pt x="156" y="572"/>
                    <a:pt x="164" y="573"/>
                    <a:pt x="169" y="569"/>
                  </a:cubicBezTo>
                  <a:cubicBezTo>
                    <a:pt x="287" y="472"/>
                    <a:pt x="363" y="324"/>
                    <a:pt x="363" y="160"/>
                  </a:cubicBezTo>
                  <a:cubicBezTo>
                    <a:pt x="363" y="107"/>
                    <a:pt x="355" y="57"/>
                    <a:pt x="341" y="9"/>
                  </a:cubicBezTo>
                  <a:cubicBezTo>
                    <a:pt x="339" y="3"/>
                    <a:pt x="333" y="0"/>
                    <a:pt x="327" y="1"/>
                  </a:cubicBezTo>
                  <a:lnTo>
                    <a:pt x="268" y="20"/>
                  </a:lnTo>
                  <a:close/>
                </a:path>
              </a:pathLst>
            </a:custGeom>
            <a:solidFill>
              <a:schemeClr val="accent3"/>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16" name="Google Shape;1016;p48"/>
            <p:cNvSpPr/>
            <p:nvPr/>
          </p:nvSpPr>
          <p:spPr>
            <a:xfrm>
              <a:off x="7800089" y="2682313"/>
              <a:ext cx="336357" cy="315595"/>
            </a:xfrm>
            <a:custGeom>
              <a:avLst/>
              <a:gdLst/>
              <a:ahLst/>
              <a:cxnLst/>
              <a:rect l="l" t="t" r="r" b="b"/>
              <a:pathLst>
                <a:path w="493" h="463" extrusionOk="0">
                  <a:moveTo>
                    <a:pt x="27" y="81"/>
                  </a:moveTo>
                  <a:cubicBezTo>
                    <a:pt x="37" y="81"/>
                    <a:pt x="47" y="86"/>
                    <a:pt x="54" y="94"/>
                  </a:cubicBezTo>
                  <a:cubicBezTo>
                    <a:pt x="64" y="106"/>
                    <a:pt x="69" y="123"/>
                    <a:pt x="69" y="141"/>
                  </a:cubicBezTo>
                  <a:cubicBezTo>
                    <a:pt x="69" y="160"/>
                    <a:pt x="64" y="177"/>
                    <a:pt x="54" y="189"/>
                  </a:cubicBezTo>
                  <a:cubicBezTo>
                    <a:pt x="47" y="197"/>
                    <a:pt x="37" y="202"/>
                    <a:pt x="27" y="202"/>
                  </a:cubicBezTo>
                  <a:cubicBezTo>
                    <a:pt x="23" y="202"/>
                    <a:pt x="19" y="201"/>
                    <a:pt x="15" y="200"/>
                  </a:cubicBezTo>
                  <a:cubicBezTo>
                    <a:pt x="8" y="197"/>
                    <a:pt x="0" y="202"/>
                    <a:pt x="0" y="210"/>
                  </a:cubicBezTo>
                  <a:cubicBezTo>
                    <a:pt x="0" y="265"/>
                    <a:pt x="0" y="265"/>
                    <a:pt x="0" y="265"/>
                  </a:cubicBezTo>
                  <a:cubicBezTo>
                    <a:pt x="0" y="271"/>
                    <a:pt x="5" y="276"/>
                    <a:pt x="11" y="276"/>
                  </a:cubicBezTo>
                  <a:cubicBezTo>
                    <a:pt x="107" y="281"/>
                    <a:pt x="189" y="340"/>
                    <a:pt x="227" y="423"/>
                  </a:cubicBezTo>
                  <a:cubicBezTo>
                    <a:pt x="230" y="429"/>
                    <a:pt x="236" y="432"/>
                    <a:pt x="241" y="430"/>
                  </a:cubicBezTo>
                  <a:cubicBezTo>
                    <a:pt x="338" y="398"/>
                    <a:pt x="338" y="398"/>
                    <a:pt x="338" y="398"/>
                  </a:cubicBezTo>
                  <a:cubicBezTo>
                    <a:pt x="341" y="399"/>
                    <a:pt x="344" y="400"/>
                    <a:pt x="346" y="403"/>
                  </a:cubicBezTo>
                  <a:cubicBezTo>
                    <a:pt x="348" y="410"/>
                    <a:pt x="350" y="416"/>
                    <a:pt x="345" y="422"/>
                  </a:cubicBezTo>
                  <a:cubicBezTo>
                    <a:pt x="343" y="425"/>
                    <a:pt x="339" y="428"/>
                    <a:pt x="337" y="431"/>
                  </a:cubicBezTo>
                  <a:cubicBezTo>
                    <a:pt x="329" y="441"/>
                    <a:pt x="332" y="454"/>
                    <a:pt x="344" y="459"/>
                  </a:cubicBezTo>
                  <a:cubicBezTo>
                    <a:pt x="355" y="463"/>
                    <a:pt x="369" y="462"/>
                    <a:pt x="382" y="458"/>
                  </a:cubicBezTo>
                  <a:cubicBezTo>
                    <a:pt x="394" y="454"/>
                    <a:pt x="406" y="447"/>
                    <a:pt x="413" y="436"/>
                  </a:cubicBezTo>
                  <a:cubicBezTo>
                    <a:pt x="420" y="426"/>
                    <a:pt x="414" y="413"/>
                    <a:pt x="402" y="410"/>
                  </a:cubicBezTo>
                  <a:cubicBezTo>
                    <a:pt x="398" y="409"/>
                    <a:pt x="394" y="408"/>
                    <a:pt x="390" y="407"/>
                  </a:cubicBezTo>
                  <a:cubicBezTo>
                    <a:pt x="383" y="405"/>
                    <a:pt x="380" y="399"/>
                    <a:pt x="379" y="393"/>
                  </a:cubicBezTo>
                  <a:cubicBezTo>
                    <a:pt x="378" y="389"/>
                    <a:pt x="380" y="386"/>
                    <a:pt x="382" y="384"/>
                  </a:cubicBezTo>
                  <a:cubicBezTo>
                    <a:pt x="483" y="351"/>
                    <a:pt x="483" y="351"/>
                    <a:pt x="483" y="351"/>
                  </a:cubicBezTo>
                  <a:cubicBezTo>
                    <a:pt x="489" y="349"/>
                    <a:pt x="493" y="342"/>
                    <a:pt x="490" y="336"/>
                  </a:cubicBezTo>
                  <a:cubicBezTo>
                    <a:pt x="415" y="143"/>
                    <a:pt x="230" y="5"/>
                    <a:pt x="11" y="0"/>
                  </a:cubicBezTo>
                  <a:cubicBezTo>
                    <a:pt x="5" y="0"/>
                    <a:pt x="0" y="5"/>
                    <a:pt x="0" y="11"/>
                  </a:cubicBezTo>
                  <a:cubicBezTo>
                    <a:pt x="0" y="72"/>
                    <a:pt x="0" y="72"/>
                    <a:pt x="0" y="72"/>
                  </a:cubicBezTo>
                  <a:cubicBezTo>
                    <a:pt x="0" y="80"/>
                    <a:pt x="8" y="86"/>
                    <a:pt x="15" y="83"/>
                  </a:cubicBezTo>
                  <a:cubicBezTo>
                    <a:pt x="19" y="82"/>
                    <a:pt x="23" y="81"/>
                    <a:pt x="27" y="8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17" name="Google Shape;1017;p48"/>
            <p:cNvSpPr/>
            <p:nvPr/>
          </p:nvSpPr>
          <p:spPr>
            <a:xfrm>
              <a:off x="7598952" y="3183207"/>
              <a:ext cx="408594" cy="218887"/>
            </a:xfrm>
            <a:custGeom>
              <a:avLst/>
              <a:gdLst/>
              <a:ahLst/>
              <a:cxnLst/>
              <a:rect l="l" t="t" r="r" b="b"/>
              <a:pathLst>
                <a:path w="599" h="321" extrusionOk="0">
                  <a:moveTo>
                    <a:pt x="532" y="171"/>
                  </a:moveTo>
                  <a:cubicBezTo>
                    <a:pt x="524" y="177"/>
                    <a:pt x="513" y="179"/>
                    <a:pt x="503" y="176"/>
                  </a:cubicBezTo>
                  <a:cubicBezTo>
                    <a:pt x="488" y="172"/>
                    <a:pt x="474" y="162"/>
                    <a:pt x="463" y="147"/>
                  </a:cubicBezTo>
                  <a:cubicBezTo>
                    <a:pt x="452" y="132"/>
                    <a:pt x="446" y="115"/>
                    <a:pt x="447" y="99"/>
                  </a:cubicBezTo>
                  <a:cubicBezTo>
                    <a:pt x="448" y="89"/>
                    <a:pt x="453" y="79"/>
                    <a:pt x="461" y="73"/>
                  </a:cubicBezTo>
                  <a:cubicBezTo>
                    <a:pt x="464" y="71"/>
                    <a:pt x="468" y="69"/>
                    <a:pt x="472" y="68"/>
                  </a:cubicBezTo>
                  <a:cubicBezTo>
                    <a:pt x="479" y="66"/>
                    <a:pt x="483" y="57"/>
                    <a:pt x="478" y="50"/>
                  </a:cubicBezTo>
                  <a:cubicBezTo>
                    <a:pt x="446" y="6"/>
                    <a:pt x="446" y="6"/>
                    <a:pt x="446" y="6"/>
                  </a:cubicBezTo>
                  <a:cubicBezTo>
                    <a:pt x="442" y="1"/>
                    <a:pt x="436" y="0"/>
                    <a:pt x="431" y="3"/>
                  </a:cubicBezTo>
                  <a:cubicBezTo>
                    <a:pt x="391" y="29"/>
                    <a:pt x="344" y="44"/>
                    <a:pt x="293" y="44"/>
                  </a:cubicBezTo>
                  <a:cubicBezTo>
                    <a:pt x="248" y="44"/>
                    <a:pt x="205" y="32"/>
                    <a:pt x="168" y="11"/>
                  </a:cubicBezTo>
                  <a:cubicBezTo>
                    <a:pt x="163" y="8"/>
                    <a:pt x="157" y="10"/>
                    <a:pt x="154" y="15"/>
                  </a:cubicBezTo>
                  <a:cubicBezTo>
                    <a:pt x="94" y="97"/>
                    <a:pt x="94" y="97"/>
                    <a:pt x="94" y="97"/>
                  </a:cubicBezTo>
                  <a:cubicBezTo>
                    <a:pt x="91" y="98"/>
                    <a:pt x="88" y="99"/>
                    <a:pt x="85" y="97"/>
                  </a:cubicBezTo>
                  <a:cubicBezTo>
                    <a:pt x="79" y="93"/>
                    <a:pt x="74" y="90"/>
                    <a:pt x="74" y="82"/>
                  </a:cubicBezTo>
                  <a:cubicBezTo>
                    <a:pt x="74" y="78"/>
                    <a:pt x="75" y="74"/>
                    <a:pt x="76" y="70"/>
                  </a:cubicBezTo>
                  <a:cubicBezTo>
                    <a:pt x="77" y="57"/>
                    <a:pt x="66" y="48"/>
                    <a:pt x="54" y="51"/>
                  </a:cubicBezTo>
                  <a:cubicBezTo>
                    <a:pt x="42" y="54"/>
                    <a:pt x="31" y="64"/>
                    <a:pt x="24" y="74"/>
                  </a:cubicBezTo>
                  <a:cubicBezTo>
                    <a:pt x="16" y="85"/>
                    <a:pt x="10" y="98"/>
                    <a:pt x="11" y="110"/>
                  </a:cubicBezTo>
                  <a:cubicBezTo>
                    <a:pt x="12" y="123"/>
                    <a:pt x="24" y="130"/>
                    <a:pt x="35" y="125"/>
                  </a:cubicBezTo>
                  <a:cubicBezTo>
                    <a:pt x="39" y="124"/>
                    <a:pt x="43" y="121"/>
                    <a:pt x="47" y="120"/>
                  </a:cubicBezTo>
                  <a:cubicBezTo>
                    <a:pt x="54" y="118"/>
                    <a:pt x="59" y="121"/>
                    <a:pt x="64" y="125"/>
                  </a:cubicBezTo>
                  <a:cubicBezTo>
                    <a:pt x="67" y="128"/>
                    <a:pt x="67" y="131"/>
                    <a:pt x="67" y="135"/>
                  </a:cubicBezTo>
                  <a:cubicBezTo>
                    <a:pt x="4" y="220"/>
                    <a:pt x="4" y="220"/>
                    <a:pt x="4" y="220"/>
                  </a:cubicBezTo>
                  <a:cubicBezTo>
                    <a:pt x="0" y="226"/>
                    <a:pt x="2" y="233"/>
                    <a:pt x="7" y="237"/>
                  </a:cubicBezTo>
                  <a:cubicBezTo>
                    <a:pt x="90" y="290"/>
                    <a:pt x="188" y="321"/>
                    <a:pt x="293" y="321"/>
                  </a:cubicBezTo>
                  <a:cubicBezTo>
                    <a:pt x="404" y="321"/>
                    <a:pt x="507" y="286"/>
                    <a:pt x="593" y="227"/>
                  </a:cubicBezTo>
                  <a:cubicBezTo>
                    <a:pt x="598" y="224"/>
                    <a:pt x="599" y="216"/>
                    <a:pt x="595" y="211"/>
                  </a:cubicBezTo>
                  <a:cubicBezTo>
                    <a:pt x="559" y="162"/>
                    <a:pt x="559" y="162"/>
                    <a:pt x="559" y="162"/>
                  </a:cubicBezTo>
                  <a:cubicBezTo>
                    <a:pt x="555" y="155"/>
                    <a:pt x="545" y="156"/>
                    <a:pt x="541" y="162"/>
                  </a:cubicBezTo>
                  <a:cubicBezTo>
                    <a:pt x="538" y="166"/>
                    <a:pt x="535" y="169"/>
                    <a:pt x="532" y="171"/>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018" name="Google Shape;1018;p48"/>
          <p:cNvGrpSpPr/>
          <p:nvPr/>
        </p:nvGrpSpPr>
        <p:grpSpPr>
          <a:xfrm>
            <a:off x="5711882" y="1550125"/>
            <a:ext cx="446293" cy="446006"/>
            <a:chOff x="8474940" y="2681940"/>
            <a:chExt cx="720990" cy="720527"/>
          </a:xfrm>
        </p:grpSpPr>
        <p:sp>
          <p:nvSpPr>
            <p:cNvPr id="1019" name="Google Shape;1019;p48"/>
            <p:cNvSpPr/>
            <p:nvPr/>
          </p:nvSpPr>
          <p:spPr>
            <a:xfrm>
              <a:off x="8474940" y="2874744"/>
              <a:ext cx="210627" cy="348807"/>
            </a:xfrm>
            <a:custGeom>
              <a:avLst/>
              <a:gdLst/>
              <a:ahLst/>
              <a:cxnLst/>
              <a:rect l="l" t="t" r="r" b="b"/>
              <a:pathLst>
                <a:path w="312" h="516" extrusionOk="0">
                  <a:moveTo>
                    <a:pt x="131" y="453"/>
                  </a:moveTo>
                  <a:cubicBezTo>
                    <a:pt x="126" y="444"/>
                    <a:pt x="125" y="433"/>
                    <a:pt x="128" y="423"/>
                  </a:cubicBezTo>
                  <a:cubicBezTo>
                    <a:pt x="134" y="408"/>
                    <a:pt x="146" y="395"/>
                    <a:pt x="162" y="385"/>
                  </a:cubicBezTo>
                  <a:cubicBezTo>
                    <a:pt x="178" y="375"/>
                    <a:pt x="195" y="371"/>
                    <a:pt x="211" y="374"/>
                  </a:cubicBezTo>
                  <a:cubicBezTo>
                    <a:pt x="222" y="375"/>
                    <a:pt x="231" y="382"/>
                    <a:pt x="236" y="390"/>
                  </a:cubicBezTo>
                  <a:cubicBezTo>
                    <a:pt x="238" y="394"/>
                    <a:pt x="240" y="399"/>
                    <a:pt x="240" y="403"/>
                  </a:cubicBezTo>
                  <a:cubicBezTo>
                    <a:pt x="241" y="410"/>
                    <a:pt x="249" y="415"/>
                    <a:pt x="256" y="411"/>
                  </a:cubicBezTo>
                  <a:cubicBezTo>
                    <a:pt x="306" y="381"/>
                    <a:pt x="306" y="381"/>
                    <a:pt x="306" y="381"/>
                  </a:cubicBezTo>
                  <a:cubicBezTo>
                    <a:pt x="311" y="378"/>
                    <a:pt x="312" y="372"/>
                    <a:pt x="310" y="367"/>
                  </a:cubicBezTo>
                  <a:cubicBezTo>
                    <a:pt x="291" y="333"/>
                    <a:pt x="280" y="293"/>
                    <a:pt x="280" y="251"/>
                  </a:cubicBezTo>
                  <a:cubicBezTo>
                    <a:pt x="279" y="214"/>
                    <a:pt x="287" y="179"/>
                    <a:pt x="300" y="148"/>
                  </a:cubicBezTo>
                  <a:cubicBezTo>
                    <a:pt x="302" y="143"/>
                    <a:pt x="301" y="137"/>
                    <a:pt x="296" y="135"/>
                  </a:cubicBezTo>
                  <a:cubicBezTo>
                    <a:pt x="208" y="85"/>
                    <a:pt x="208" y="85"/>
                    <a:pt x="208" y="85"/>
                  </a:cubicBezTo>
                  <a:cubicBezTo>
                    <a:pt x="206" y="84"/>
                    <a:pt x="204" y="82"/>
                    <a:pt x="204" y="80"/>
                  </a:cubicBezTo>
                  <a:cubicBezTo>
                    <a:pt x="203" y="78"/>
                    <a:pt x="203" y="76"/>
                    <a:pt x="204" y="75"/>
                  </a:cubicBezTo>
                  <a:cubicBezTo>
                    <a:pt x="207" y="69"/>
                    <a:pt x="210" y="63"/>
                    <a:pt x="218" y="62"/>
                  </a:cubicBezTo>
                  <a:cubicBezTo>
                    <a:pt x="222" y="62"/>
                    <a:pt x="226" y="62"/>
                    <a:pt x="230" y="62"/>
                  </a:cubicBezTo>
                  <a:cubicBezTo>
                    <a:pt x="243" y="62"/>
                    <a:pt x="251" y="50"/>
                    <a:pt x="246" y="38"/>
                  </a:cubicBezTo>
                  <a:cubicBezTo>
                    <a:pt x="242" y="26"/>
                    <a:pt x="231" y="17"/>
                    <a:pt x="220" y="11"/>
                  </a:cubicBezTo>
                  <a:cubicBezTo>
                    <a:pt x="209" y="4"/>
                    <a:pt x="195" y="0"/>
                    <a:pt x="182" y="2"/>
                  </a:cubicBezTo>
                  <a:cubicBezTo>
                    <a:pt x="170" y="4"/>
                    <a:pt x="164" y="17"/>
                    <a:pt x="170" y="28"/>
                  </a:cubicBezTo>
                  <a:cubicBezTo>
                    <a:pt x="172" y="32"/>
                    <a:pt x="175" y="35"/>
                    <a:pt x="177" y="39"/>
                  </a:cubicBezTo>
                  <a:cubicBezTo>
                    <a:pt x="180" y="46"/>
                    <a:pt x="177" y="52"/>
                    <a:pt x="173" y="57"/>
                  </a:cubicBezTo>
                  <a:cubicBezTo>
                    <a:pt x="172" y="59"/>
                    <a:pt x="171" y="60"/>
                    <a:pt x="169" y="60"/>
                  </a:cubicBezTo>
                  <a:cubicBezTo>
                    <a:pt x="167" y="61"/>
                    <a:pt x="164" y="61"/>
                    <a:pt x="162" y="59"/>
                  </a:cubicBezTo>
                  <a:cubicBezTo>
                    <a:pt x="70" y="8"/>
                    <a:pt x="70" y="8"/>
                    <a:pt x="70" y="8"/>
                  </a:cubicBezTo>
                  <a:cubicBezTo>
                    <a:pt x="65" y="5"/>
                    <a:pt x="58" y="7"/>
                    <a:pt x="56" y="12"/>
                  </a:cubicBezTo>
                  <a:cubicBezTo>
                    <a:pt x="20" y="85"/>
                    <a:pt x="0" y="167"/>
                    <a:pt x="1" y="254"/>
                  </a:cubicBezTo>
                  <a:cubicBezTo>
                    <a:pt x="2" y="347"/>
                    <a:pt x="26" y="434"/>
                    <a:pt x="69" y="509"/>
                  </a:cubicBezTo>
                  <a:cubicBezTo>
                    <a:pt x="72" y="514"/>
                    <a:pt x="78" y="516"/>
                    <a:pt x="83" y="513"/>
                  </a:cubicBezTo>
                  <a:cubicBezTo>
                    <a:pt x="139" y="480"/>
                    <a:pt x="139" y="480"/>
                    <a:pt x="139" y="480"/>
                  </a:cubicBezTo>
                  <a:cubicBezTo>
                    <a:pt x="146" y="476"/>
                    <a:pt x="146" y="467"/>
                    <a:pt x="140" y="463"/>
                  </a:cubicBezTo>
                  <a:cubicBezTo>
                    <a:pt x="136" y="460"/>
                    <a:pt x="133" y="457"/>
                    <a:pt x="131" y="453"/>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20" name="Google Shape;1020;p48"/>
            <p:cNvSpPr/>
            <p:nvPr/>
          </p:nvSpPr>
          <p:spPr>
            <a:xfrm>
              <a:off x="8533499" y="3138374"/>
              <a:ext cx="304599" cy="264093"/>
            </a:xfrm>
            <a:custGeom>
              <a:avLst/>
              <a:gdLst/>
              <a:ahLst/>
              <a:cxnLst/>
              <a:rect l="l" t="t" r="r" b="b"/>
              <a:pathLst>
                <a:path w="451" h="391" extrusionOk="0">
                  <a:moveTo>
                    <a:pt x="423" y="309"/>
                  </a:moveTo>
                  <a:cubicBezTo>
                    <a:pt x="413" y="309"/>
                    <a:pt x="403" y="305"/>
                    <a:pt x="396" y="297"/>
                  </a:cubicBezTo>
                  <a:cubicBezTo>
                    <a:pt x="385" y="285"/>
                    <a:pt x="380" y="268"/>
                    <a:pt x="380" y="249"/>
                  </a:cubicBezTo>
                  <a:cubicBezTo>
                    <a:pt x="379" y="230"/>
                    <a:pt x="385" y="213"/>
                    <a:pt x="394" y="201"/>
                  </a:cubicBezTo>
                  <a:cubicBezTo>
                    <a:pt x="401" y="192"/>
                    <a:pt x="411" y="187"/>
                    <a:pt x="421" y="187"/>
                  </a:cubicBezTo>
                  <a:cubicBezTo>
                    <a:pt x="426" y="187"/>
                    <a:pt x="431" y="188"/>
                    <a:pt x="435" y="190"/>
                  </a:cubicBezTo>
                  <a:cubicBezTo>
                    <a:pt x="442" y="193"/>
                    <a:pt x="449" y="188"/>
                    <a:pt x="449" y="180"/>
                  </a:cubicBezTo>
                  <a:cubicBezTo>
                    <a:pt x="448" y="122"/>
                    <a:pt x="448" y="122"/>
                    <a:pt x="448" y="122"/>
                  </a:cubicBezTo>
                  <a:cubicBezTo>
                    <a:pt x="448" y="117"/>
                    <a:pt x="444" y="112"/>
                    <a:pt x="438" y="112"/>
                  </a:cubicBezTo>
                  <a:cubicBezTo>
                    <a:pt x="359" y="109"/>
                    <a:pt x="288" y="70"/>
                    <a:pt x="243" y="10"/>
                  </a:cubicBezTo>
                  <a:cubicBezTo>
                    <a:pt x="240" y="6"/>
                    <a:pt x="234" y="5"/>
                    <a:pt x="230" y="7"/>
                  </a:cubicBezTo>
                  <a:cubicBezTo>
                    <a:pt x="143" y="59"/>
                    <a:pt x="143" y="59"/>
                    <a:pt x="143" y="59"/>
                  </a:cubicBezTo>
                  <a:cubicBezTo>
                    <a:pt x="141" y="60"/>
                    <a:pt x="139" y="61"/>
                    <a:pt x="136" y="60"/>
                  </a:cubicBezTo>
                  <a:cubicBezTo>
                    <a:pt x="134" y="59"/>
                    <a:pt x="133" y="59"/>
                    <a:pt x="132" y="57"/>
                  </a:cubicBezTo>
                  <a:cubicBezTo>
                    <a:pt x="128" y="51"/>
                    <a:pt x="125" y="46"/>
                    <a:pt x="128" y="39"/>
                  </a:cubicBezTo>
                  <a:cubicBezTo>
                    <a:pt x="130" y="35"/>
                    <a:pt x="133" y="32"/>
                    <a:pt x="135" y="28"/>
                  </a:cubicBezTo>
                  <a:cubicBezTo>
                    <a:pt x="140" y="17"/>
                    <a:pt x="134" y="4"/>
                    <a:pt x="122" y="2"/>
                  </a:cubicBezTo>
                  <a:cubicBezTo>
                    <a:pt x="109" y="0"/>
                    <a:pt x="95" y="4"/>
                    <a:pt x="84" y="11"/>
                  </a:cubicBezTo>
                  <a:cubicBezTo>
                    <a:pt x="73" y="18"/>
                    <a:pt x="63" y="27"/>
                    <a:pt x="58" y="39"/>
                  </a:cubicBezTo>
                  <a:cubicBezTo>
                    <a:pt x="54" y="52"/>
                    <a:pt x="62" y="63"/>
                    <a:pt x="75" y="63"/>
                  </a:cubicBezTo>
                  <a:cubicBezTo>
                    <a:pt x="79" y="63"/>
                    <a:pt x="83" y="63"/>
                    <a:pt x="88" y="63"/>
                  </a:cubicBezTo>
                  <a:cubicBezTo>
                    <a:pt x="95" y="64"/>
                    <a:pt x="98" y="69"/>
                    <a:pt x="102" y="75"/>
                  </a:cubicBezTo>
                  <a:cubicBezTo>
                    <a:pt x="103" y="77"/>
                    <a:pt x="103" y="78"/>
                    <a:pt x="102" y="80"/>
                  </a:cubicBezTo>
                  <a:cubicBezTo>
                    <a:pt x="102" y="82"/>
                    <a:pt x="100" y="84"/>
                    <a:pt x="98" y="86"/>
                  </a:cubicBezTo>
                  <a:cubicBezTo>
                    <a:pt x="7" y="140"/>
                    <a:pt x="7" y="140"/>
                    <a:pt x="7" y="140"/>
                  </a:cubicBezTo>
                  <a:cubicBezTo>
                    <a:pt x="2" y="143"/>
                    <a:pt x="0" y="149"/>
                    <a:pt x="4" y="154"/>
                  </a:cubicBezTo>
                  <a:cubicBezTo>
                    <a:pt x="98" y="296"/>
                    <a:pt x="259" y="389"/>
                    <a:pt x="441" y="391"/>
                  </a:cubicBezTo>
                  <a:cubicBezTo>
                    <a:pt x="447" y="391"/>
                    <a:pt x="451" y="387"/>
                    <a:pt x="451" y="381"/>
                  </a:cubicBezTo>
                  <a:cubicBezTo>
                    <a:pt x="450" y="316"/>
                    <a:pt x="450" y="316"/>
                    <a:pt x="450" y="316"/>
                  </a:cubicBezTo>
                  <a:cubicBezTo>
                    <a:pt x="450" y="308"/>
                    <a:pt x="443" y="304"/>
                    <a:pt x="436" y="307"/>
                  </a:cubicBezTo>
                  <a:cubicBezTo>
                    <a:pt x="432" y="308"/>
                    <a:pt x="427" y="309"/>
                    <a:pt x="423" y="309"/>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21" name="Google Shape;1021;p48"/>
            <p:cNvSpPr/>
            <p:nvPr/>
          </p:nvSpPr>
          <p:spPr>
            <a:xfrm>
              <a:off x="8523546" y="2681940"/>
              <a:ext cx="344871" cy="273814"/>
            </a:xfrm>
            <a:custGeom>
              <a:avLst/>
              <a:gdLst/>
              <a:ahLst/>
              <a:cxnLst/>
              <a:rect l="l" t="t" r="r" b="b"/>
              <a:pathLst>
                <a:path w="511" h="405" extrusionOk="0">
                  <a:moveTo>
                    <a:pt x="83" y="286"/>
                  </a:moveTo>
                  <a:cubicBezTo>
                    <a:pt x="88" y="277"/>
                    <a:pt x="97" y="271"/>
                    <a:pt x="108" y="269"/>
                  </a:cubicBezTo>
                  <a:cubicBezTo>
                    <a:pt x="123" y="266"/>
                    <a:pt x="141" y="270"/>
                    <a:pt x="157" y="279"/>
                  </a:cubicBezTo>
                  <a:cubicBezTo>
                    <a:pt x="174" y="288"/>
                    <a:pt x="186" y="301"/>
                    <a:pt x="191" y="316"/>
                  </a:cubicBezTo>
                  <a:cubicBezTo>
                    <a:pt x="195" y="326"/>
                    <a:pt x="195" y="337"/>
                    <a:pt x="189" y="346"/>
                  </a:cubicBezTo>
                  <a:cubicBezTo>
                    <a:pt x="187" y="350"/>
                    <a:pt x="184" y="354"/>
                    <a:pt x="181" y="356"/>
                  </a:cubicBezTo>
                  <a:cubicBezTo>
                    <a:pt x="175" y="361"/>
                    <a:pt x="175" y="370"/>
                    <a:pt x="182" y="373"/>
                  </a:cubicBezTo>
                  <a:cubicBezTo>
                    <a:pt x="233" y="402"/>
                    <a:pt x="233" y="402"/>
                    <a:pt x="233" y="402"/>
                  </a:cubicBezTo>
                  <a:cubicBezTo>
                    <a:pt x="237" y="405"/>
                    <a:pt x="243" y="403"/>
                    <a:pt x="246" y="398"/>
                  </a:cubicBezTo>
                  <a:cubicBezTo>
                    <a:pt x="286" y="335"/>
                    <a:pt x="353" y="290"/>
                    <a:pt x="432" y="280"/>
                  </a:cubicBezTo>
                  <a:cubicBezTo>
                    <a:pt x="437" y="280"/>
                    <a:pt x="441" y="275"/>
                    <a:pt x="441" y="270"/>
                  </a:cubicBezTo>
                  <a:cubicBezTo>
                    <a:pt x="440" y="170"/>
                    <a:pt x="440" y="170"/>
                    <a:pt x="440" y="170"/>
                  </a:cubicBezTo>
                  <a:cubicBezTo>
                    <a:pt x="440" y="167"/>
                    <a:pt x="441" y="164"/>
                    <a:pt x="442" y="163"/>
                  </a:cubicBezTo>
                  <a:cubicBezTo>
                    <a:pt x="444" y="161"/>
                    <a:pt x="445" y="161"/>
                    <a:pt x="447" y="160"/>
                  </a:cubicBezTo>
                  <a:cubicBezTo>
                    <a:pt x="454" y="160"/>
                    <a:pt x="460" y="160"/>
                    <a:pt x="465" y="166"/>
                  </a:cubicBezTo>
                  <a:cubicBezTo>
                    <a:pt x="467" y="170"/>
                    <a:pt x="469" y="174"/>
                    <a:pt x="471" y="177"/>
                  </a:cubicBezTo>
                  <a:cubicBezTo>
                    <a:pt x="478" y="188"/>
                    <a:pt x="492" y="189"/>
                    <a:pt x="500" y="179"/>
                  </a:cubicBezTo>
                  <a:cubicBezTo>
                    <a:pt x="508" y="169"/>
                    <a:pt x="511" y="155"/>
                    <a:pt x="510" y="142"/>
                  </a:cubicBezTo>
                  <a:cubicBezTo>
                    <a:pt x="511" y="129"/>
                    <a:pt x="507" y="115"/>
                    <a:pt x="499" y="106"/>
                  </a:cubicBezTo>
                  <a:cubicBezTo>
                    <a:pt x="491" y="96"/>
                    <a:pt x="477" y="97"/>
                    <a:pt x="470" y="108"/>
                  </a:cubicBezTo>
                  <a:cubicBezTo>
                    <a:pt x="468" y="112"/>
                    <a:pt x="466" y="116"/>
                    <a:pt x="464" y="119"/>
                  </a:cubicBezTo>
                  <a:cubicBezTo>
                    <a:pt x="460" y="125"/>
                    <a:pt x="453" y="125"/>
                    <a:pt x="447" y="125"/>
                  </a:cubicBezTo>
                  <a:cubicBezTo>
                    <a:pt x="445" y="125"/>
                    <a:pt x="443" y="124"/>
                    <a:pt x="442" y="123"/>
                  </a:cubicBezTo>
                  <a:cubicBezTo>
                    <a:pt x="440" y="121"/>
                    <a:pt x="439" y="119"/>
                    <a:pt x="439" y="116"/>
                  </a:cubicBezTo>
                  <a:cubicBezTo>
                    <a:pt x="438" y="11"/>
                    <a:pt x="438" y="11"/>
                    <a:pt x="438" y="11"/>
                  </a:cubicBezTo>
                  <a:cubicBezTo>
                    <a:pt x="438" y="5"/>
                    <a:pt x="433" y="0"/>
                    <a:pt x="427" y="1"/>
                  </a:cubicBezTo>
                  <a:cubicBezTo>
                    <a:pt x="246" y="12"/>
                    <a:pt x="91" y="114"/>
                    <a:pt x="3" y="261"/>
                  </a:cubicBezTo>
                  <a:cubicBezTo>
                    <a:pt x="0" y="266"/>
                    <a:pt x="2" y="272"/>
                    <a:pt x="7" y="275"/>
                  </a:cubicBezTo>
                  <a:cubicBezTo>
                    <a:pt x="64" y="307"/>
                    <a:pt x="64" y="307"/>
                    <a:pt x="64" y="307"/>
                  </a:cubicBezTo>
                  <a:cubicBezTo>
                    <a:pt x="70" y="311"/>
                    <a:pt x="78" y="306"/>
                    <a:pt x="79" y="299"/>
                  </a:cubicBezTo>
                  <a:cubicBezTo>
                    <a:pt x="79" y="295"/>
                    <a:pt x="81" y="290"/>
                    <a:pt x="83" y="286"/>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22" name="Google Shape;1022;p48"/>
            <p:cNvSpPr/>
            <p:nvPr/>
          </p:nvSpPr>
          <p:spPr>
            <a:xfrm>
              <a:off x="8832773" y="2681940"/>
              <a:ext cx="304599" cy="264325"/>
            </a:xfrm>
            <a:custGeom>
              <a:avLst/>
              <a:gdLst/>
              <a:ahLst/>
              <a:cxnLst/>
              <a:rect l="l" t="t" r="r" b="b"/>
              <a:pathLst>
                <a:path w="451" h="391" extrusionOk="0">
                  <a:moveTo>
                    <a:pt x="28" y="81"/>
                  </a:moveTo>
                  <a:cubicBezTo>
                    <a:pt x="38" y="81"/>
                    <a:pt x="48" y="86"/>
                    <a:pt x="55" y="94"/>
                  </a:cubicBezTo>
                  <a:cubicBezTo>
                    <a:pt x="66" y="106"/>
                    <a:pt x="71" y="123"/>
                    <a:pt x="71" y="142"/>
                  </a:cubicBezTo>
                  <a:cubicBezTo>
                    <a:pt x="72" y="161"/>
                    <a:pt x="66" y="178"/>
                    <a:pt x="57" y="190"/>
                  </a:cubicBezTo>
                  <a:cubicBezTo>
                    <a:pt x="50" y="198"/>
                    <a:pt x="40" y="203"/>
                    <a:pt x="30" y="203"/>
                  </a:cubicBezTo>
                  <a:cubicBezTo>
                    <a:pt x="25" y="204"/>
                    <a:pt x="20" y="203"/>
                    <a:pt x="16" y="201"/>
                  </a:cubicBezTo>
                  <a:cubicBezTo>
                    <a:pt x="9" y="198"/>
                    <a:pt x="2" y="203"/>
                    <a:pt x="2" y="210"/>
                  </a:cubicBezTo>
                  <a:cubicBezTo>
                    <a:pt x="3" y="269"/>
                    <a:pt x="3" y="269"/>
                    <a:pt x="3" y="269"/>
                  </a:cubicBezTo>
                  <a:cubicBezTo>
                    <a:pt x="3" y="274"/>
                    <a:pt x="7" y="279"/>
                    <a:pt x="13" y="279"/>
                  </a:cubicBezTo>
                  <a:cubicBezTo>
                    <a:pt x="92" y="281"/>
                    <a:pt x="163" y="321"/>
                    <a:pt x="208" y="381"/>
                  </a:cubicBezTo>
                  <a:cubicBezTo>
                    <a:pt x="211" y="385"/>
                    <a:pt x="217" y="386"/>
                    <a:pt x="221" y="383"/>
                  </a:cubicBezTo>
                  <a:cubicBezTo>
                    <a:pt x="308" y="332"/>
                    <a:pt x="308" y="332"/>
                    <a:pt x="308" y="332"/>
                  </a:cubicBezTo>
                  <a:cubicBezTo>
                    <a:pt x="310" y="331"/>
                    <a:pt x="312" y="330"/>
                    <a:pt x="315" y="331"/>
                  </a:cubicBezTo>
                  <a:cubicBezTo>
                    <a:pt x="316" y="331"/>
                    <a:pt x="318" y="332"/>
                    <a:pt x="319" y="334"/>
                  </a:cubicBezTo>
                  <a:cubicBezTo>
                    <a:pt x="323" y="339"/>
                    <a:pt x="326" y="345"/>
                    <a:pt x="323" y="352"/>
                  </a:cubicBezTo>
                  <a:cubicBezTo>
                    <a:pt x="321" y="356"/>
                    <a:pt x="318" y="359"/>
                    <a:pt x="316" y="363"/>
                  </a:cubicBezTo>
                  <a:cubicBezTo>
                    <a:pt x="311" y="374"/>
                    <a:pt x="317" y="387"/>
                    <a:pt x="329" y="389"/>
                  </a:cubicBezTo>
                  <a:cubicBezTo>
                    <a:pt x="342" y="391"/>
                    <a:pt x="356" y="386"/>
                    <a:pt x="367" y="379"/>
                  </a:cubicBezTo>
                  <a:cubicBezTo>
                    <a:pt x="378" y="373"/>
                    <a:pt x="388" y="363"/>
                    <a:pt x="393" y="351"/>
                  </a:cubicBezTo>
                  <a:cubicBezTo>
                    <a:pt x="397" y="339"/>
                    <a:pt x="389" y="328"/>
                    <a:pt x="376" y="328"/>
                  </a:cubicBezTo>
                  <a:cubicBezTo>
                    <a:pt x="372" y="327"/>
                    <a:pt x="368" y="328"/>
                    <a:pt x="363" y="328"/>
                  </a:cubicBezTo>
                  <a:cubicBezTo>
                    <a:pt x="356" y="327"/>
                    <a:pt x="353" y="322"/>
                    <a:pt x="349" y="316"/>
                  </a:cubicBezTo>
                  <a:cubicBezTo>
                    <a:pt x="348" y="314"/>
                    <a:pt x="348" y="312"/>
                    <a:pt x="349" y="311"/>
                  </a:cubicBezTo>
                  <a:cubicBezTo>
                    <a:pt x="349" y="308"/>
                    <a:pt x="351" y="306"/>
                    <a:pt x="353" y="305"/>
                  </a:cubicBezTo>
                  <a:cubicBezTo>
                    <a:pt x="444" y="251"/>
                    <a:pt x="444" y="251"/>
                    <a:pt x="444" y="251"/>
                  </a:cubicBezTo>
                  <a:cubicBezTo>
                    <a:pt x="449" y="248"/>
                    <a:pt x="451" y="241"/>
                    <a:pt x="447" y="237"/>
                  </a:cubicBezTo>
                  <a:cubicBezTo>
                    <a:pt x="353" y="95"/>
                    <a:pt x="192" y="2"/>
                    <a:pt x="10" y="0"/>
                  </a:cubicBezTo>
                  <a:cubicBezTo>
                    <a:pt x="4" y="0"/>
                    <a:pt x="0" y="4"/>
                    <a:pt x="0" y="10"/>
                  </a:cubicBezTo>
                  <a:cubicBezTo>
                    <a:pt x="1" y="75"/>
                    <a:pt x="1" y="75"/>
                    <a:pt x="1" y="75"/>
                  </a:cubicBezTo>
                  <a:cubicBezTo>
                    <a:pt x="1" y="83"/>
                    <a:pt x="8" y="87"/>
                    <a:pt x="15" y="84"/>
                  </a:cubicBezTo>
                  <a:cubicBezTo>
                    <a:pt x="19" y="82"/>
                    <a:pt x="24" y="81"/>
                    <a:pt x="28" y="8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23" name="Google Shape;1023;p48"/>
            <p:cNvSpPr/>
            <p:nvPr/>
          </p:nvSpPr>
          <p:spPr>
            <a:xfrm>
              <a:off x="8985304" y="2861088"/>
              <a:ext cx="210627" cy="348807"/>
            </a:xfrm>
            <a:custGeom>
              <a:avLst/>
              <a:gdLst/>
              <a:ahLst/>
              <a:cxnLst/>
              <a:rect l="l" t="t" r="r" b="b"/>
              <a:pathLst>
                <a:path w="312" h="516" extrusionOk="0">
                  <a:moveTo>
                    <a:pt x="181" y="63"/>
                  </a:moveTo>
                  <a:cubicBezTo>
                    <a:pt x="186" y="72"/>
                    <a:pt x="187" y="83"/>
                    <a:pt x="184" y="93"/>
                  </a:cubicBezTo>
                  <a:cubicBezTo>
                    <a:pt x="178" y="108"/>
                    <a:pt x="166" y="121"/>
                    <a:pt x="150" y="130"/>
                  </a:cubicBezTo>
                  <a:cubicBezTo>
                    <a:pt x="134" y="140"/>
                    <a:pt x="117" y="144"/>
                    <a:pt x="101" y="142"/>
                  </a:cubicBezTo>
                  <a:cubicBezTo>
                    <a:pt x="90" y="140"/>
                    <a:pt x="81" y="134"/>
                    <a:pt x="76" y="125"/>
                  </a:cubicBezTo>
                  <a:cubicBezTo>
                    <a:pt x="74" y="121"/>
                    <a:pt x="72" y="117"/>
                    <a:pt x="72" y="113"/>
                  </a:cubicBezTo>
                  <a:cubicBezTo>
                    <a:pt x="71" y="105"/>
                    <a:pt x="63" y="101"/>
                    <a:pt x="56" y="105"/>
                  </a:cubicBezTo>
                  <a:cubicBezTo>
                    <a:pt x="6" y="135"/>
                    <a:pt x="6" y="135"/>
                    <a:pt x="6" y="135"/>
                  </a:cubicBezTo>
                  <a:cubicBezTo>
                    <a:pt x="1" y="137"/>
                    <a:pt x="0" y="143"/>
                    <a:pt x="2" y="148"/>
                  </a:cubicBezTo>
                  <a:cubicBezTo>
                    <a:pt x="21" y="183"/>
                    <a:pt x="32" y="223"/>
                    <a:pt x="32" y="265"/>
                  </a:cubicBezTo>
                  <a:cubicBezTo>
                    <a:pt x="33" y="302"/>
                    <a:pt x="25" y="337"/>
                    <a:pt x="12" y="368"/>
                  </a:cubicBezTo>
                  <a:cubicBezTo>
                    <a:pt x="10" y="373"/>
                    <a:pt x="11" y="379"/>
                    <a:pt x="16" y="381"/>
                  </a:cubicBezTo>
                  <a:cubicBezTo>
                    <a:pt x="104" y="430"/>
                    <a:pt x="104" y="430"/>
                    <a:pt x="104" y="430"/>
                  </a:cubicBezTo>
                  <a:cubicBezTo>
                    <a:pt x="106" y="432"/>
                    <a:pt x="108" y="434"/>
                    <a:pt x="108" y="436"/>
                  </a:cubicBezTo>
                  <a:cubicBezTo>
                    <a:pt x="109" y="438"/>
                    <a:pt x="109" y="439"/>
                    <a:pt x="108" y="441"/>
                  </a:cubicBezTo>
                  <a:cubicBezTo>
                    <a:pt x="105" y="447"/>
                    <a:pt x="102" y="453"/>
                    <a:pt x="94" y="453"/>
                  </a:cubicBezTo>
                  <a:cubicBezTo>
                    <a:pt x="90" y="454"/>
                    <a:pt x="86" y="453"/>
                    <a:pt x="82" y="453"/>
                  </a:cubicBezTo>
                  <a:cubicBezTo>
                    <a:pt x="69" y="454"/>
                    <a:pt x="61" y="466"/>
                    <a:pt x="65" y="478"/>
                  </a:cubicBezTo>
                  <a:cubicBezTo>
                    <a:pt x="70" y="489"/>
                    <a:pt x="81" y="499"/>
                    <a:pt x="92" y="505"/>
                  </a:cubicBezTo>
                  <a:cubicBezTo>
                    <a:pt x="103" y="512"/>
                    <a:pt x="117" y="516"/>
                    <a:pt x="130" y="514"/>
                  </a:cubicBezTo>
                  <a:cubicBezTo>
                    <a:pt x="142" y="511"/>
                    <a:pt x="148" y="499"/>
                    <a:pt x="142" y="487"/>
                  </a:cubicBezTo>
                  <a:cubicBezTo>
                    <a:pt x="140" y="484"/>
                    <a:pt x="137" y="480"/>
                    <a:pt x="135" y="477"/>
                  </a:cubicBezTo>
                  <a:cubicBezTo>
                    <a:pt x="132" y="470"/>
                    <a:pt x="135" y="464"/>
                    <a:pt x="139" y="458"/>
                  </a:cubicBezTo>
                  <a:cubicBezTo>
                    <a:pt x="140" y="457"/>
                    <a:pt x="141" y="456"/>
                    <a:pt x="143" y="455"/>
                  </a:cubicBezTo>
                  <a:cubicBezTo>
                    <a:pt x="145" y="455"/>
                    <a:pt x="148" y="455"/>
                    <a:pt x="150" y="456"/>
                  </a:cubicBezTo>
                  <a:cubicBezTo>
                    <a:pt x="242" y="508"/>
                    <a:pt x="242" y="508"/>
                    <a:pt x="242" y="508"/>
                  </a:cubicBezTo>
                  <a:cubicBezTo>
                    <a:pt x="247" y="511"/>
                    <a:pt x="254" y="509"/>
                    <a:pt x="256" y="504"/>
                  </a:cubicBezTo>
                  <a:cubicBezTo>
                    <a:pt x="292" y="431"/>
                    <a:pt x="312" y="349"/>
                    <a:pt x="311" y="262"/>
                  </a:cubicBezTo>
                  <a:cubicBezTo>
                    <a:pt x="310" y="169"/>
                    <a:pt x="286" y="82"/>
                    <a:pt x="243" y="6"/>
                  </a:cubicBezTo>
                  <a:cubicBezTo>
                    <a:pt x="240" y="1"/>
                    <a:pt x="234" y="0"/>
                    <a:pt x="229" y="3"/>
                  </a:cubicBezTo>
                  <a:cubicBezTo>
                    <a:pt x="173" y="36"/>
                    <a:pt x="173" y="36"/>
                    <a:pt x="173" y="36"/>
                  </a:cubicBezTo>
                  <a:cubicBezTo>
                    <a:pt x="166" y="40"/>
                    <a:pt x="166" y="49"/>
                    <a:pt x="172" y="53"/>
                  </a:cubicBezTo>
                  <a:cubicBezTo>
                    <a:pt x="176" y="56"/>
                    <a:pt x="179" y="59"/>
                    <a:pt x="181" y="63"/>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24" name="Google Shape;1024;p48"/>
            <p:cNvSpPr/>
            <p:nvPr/>
          </p:nvSpPr>
          <p:spPr>
            <a:xfrm>
              <a:off x="8802452" y="3128885"/>
              <a:ext cx="344871" cy="273120"/>
            </a:xfrm>
            <a:custGeom>
              <a:avLst/>
              <a:gdLst/>
              <a:ahLst/>
              <a:cxnLst/>
              <a:rect l="l" t="t" r="r" b="b"/>
              <a:pathLst>
                <a:path w="511" h="404" extrusionOk="0">
                  <a:moveTo>
                    <a:pt x="428" y="119"/>
                  </a:moveTo>
                  <a:cubicBezTo>
                    <a:pt x="423" y="128"/>
                    <a:pt x="414" y="134"/>
                    <a:pt x="403" y="136"/>
                  </a:cubicBezTo>
                  <a:cubicBezTo>
                    <a:pt x="388" y="139"/>
                    <a:pt x="370" y="135"/>
                    <a:pt x="354" y="125"/>
                  </a:cubicBezTo>
                  <a:cubicBezTo>
                    <a:pt x="337" y="116"/>
                    <a:pt x="325" y="103"/>
                    <a:pt x="320" y="89"/>
                  </a:cubicBezTo>
                  <a:cubicBezTo>
                    <a:pt x="316" y="79"/>
                    <a:pt x="316" y="68"/>
                    <a:pt x="322" y="59"/>
                  </a:cubicBezTo>
                  <a:cubicBezTo>
                    <a:pt x="324" y="55"/>
                    <a:pt x="327" y="51"/>
                    <a:pt x="330" y="48"/>
                  </a:cubicBezTo>
                  <a:cubicBezTo>
                    <a:pt x="336" y="44"/>
                    <a:pt x="336" y="35"/>
                    <a:pt x="329" y="31"/>
                  </a:cubicBezTo>
                  <a:cubicBezTo>
                    <a:pt x="278" y="3"/>
                    <a:pt x="278" y="3"/>
                    <a:pt x="278" y="3"/>
                  </a:cubicBezTo>
                  <a:cubicBezTo>
                    <a:pt x="274" y="0"/>
                    <a:pt x="268" y="2"/>
                    <a:pt x="265" y="6"/>
                  </a:cubicBezTo>
                  <a:cubicBezTo>
                    <a:pt x="225" y="70"/>
                    <a:pt x="157" y="115"/>
                    <a:pt x="79" y="124"/>
                  </a:cubicBezTo>
                  <a:cubicBezTo>
                    <a:pt x="74" y="125"/>
                    <a:pt x="70" y="129"/>
                    <a:pt x="70" y="135"/>
                  </a:cubicBezTo>
                  <a:cubicBezTo>
                    <a:pt x="71" y="235"/>
                    <a:pt x="71" y="235"/>
                    <a:pt x="71" y="235"/>
                  </a:cubicBezTo>
                  <a:cubicBezTo>
                    <a:pt x="71" y="238"/>
                    <a:pt x="70" y="240"/>
                    <a:pt x="69" y="242"/>
                  </a:cubicBezTo>
                  <a:cubicBezTo>
                    <a:pt x="67" y="243"/>
                    <a:pt x="66" y="244"/>
                    <a:pt x="64" y="244"/>
                  </a:cubicBezTo>
                  <a:cubicBezTo>
                    <a:pt x="57" y="245"/>
                    <a:pt x="51" y="245"/>
                    <a:pt x="46" y="238"/>
                  </a:cubicBezTo>
                  <a:cubicBezTo>
                    <a:pt x="44" y="235"/>
                    <a:pt x="42" y="231"/>
                    <a:pt x="40" y="228"/>
                  </a:cubicBezTo>
                  <a:cubicBezTo>
                    <a:pt x="33" y="217"/>
                    <a:pt x="19" y="216"/>
                    <a:pt x="11" y="226"/>
                  </a:cubicBezTo>
                  <a:cubicBezTo>
                    <a:pt x="3" y="236"/>
                    <a:pt x="0" y="250"/>
                    <a:pt x="1" y="263"/>
                  </a:cubicBezTo>
                  <a:cubicBezTo>
                    <a:pt x="0" y="276"/>
                    <a:pt x="4" y="290"/>
                    <a:pt x="12" y="299"/>
                  </a:cubicBezTo>
                  <a:cubicBezTo>
                    <a:pt x="20" y="309"/>
                    <a:pt x="34" y="308"/>
                    <a:pt x="41" y="297"/>
                  </a:cubicBezTo>
                  <a:cubicBezTo>
                    <a:pt x="43" y="293"/>
                    <a:pt x="45" y="289"/>
                    <a:pt x="47" y="286"/>
                  </a:cubicBezTo>
                  <a:cubicBezTo>
                    <a:pt x="51" y="279"/>
                    <a:pt x="58" y="279"/>
                    <a:pt x="64" y="279"/>
                  </a:cubicBezTo>
                  <a:cubicBezTo>
                    <a:pt x="66" y="279"/>
                    <a:pt x="68" y="280"/>
                    <a:pt x="69" y="281"/>
                  </a:cubicBezTo>
                  <a:cubicBezTo>
                    <a:pt x="71" y="283"/>
                    <a:pt x="72" y="286"/>
                    <a:pt x="72" y="288"/>
                  </a:cubicBezTo>
                  <a:cubicBezTo>
                    <a:pt x="73" y="394"/>
                    <a:pt x="73" y="394"/>
                    <a:pt x="73" y="394"/>
                  </a:cubicBezTo>
                  <a:cubicBezTo>
                    <a:pt x="73" y="400"/>
                    <a:pt x="78" y="404"/>
                    <a:pt x="84" y="404"/>
                  </a:cubicBezTo>
                  <a:cubicBezTo>
                    <a:pt x="265" y="392"/>
                    <a:pt x="420" y="291"/>
                    <a:pt x="508" y="144"/>
                  </a:cubicBezTo>
                  <a:cubicBezTo>
                    <a:pt x="511" y="139"/>
                    <a:pt x="509" y="133"/>
                    <a:pt x="504" y="130"/>
                  </a:cubicBezTo>
                  <a:cubicBezTo>
                    <a:pt x="447" y="98"/>
                    <a:pt x="447" y="98"/>
                    <a:pt x="447" y="98"/>
                  </a:cubicBezTo>
                  <a:cubicBezTo>
                    <a:pt x="441" y="94"/>
                    <a:pt x="433" y="98"/>
                    <a:pt x="432" y="106"/>
                  </a:cubicBezTo>
                  <a:cubicBezTo>
                    <a:pt x="432" y="110"/>
                    <a:pt x="430" y="115"/>
                    <a:pt x="428" y="119"/>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025" name="Google Shape;1025;p48"/>
          <p:cNvGrpSpPr/>
          <p:nvPr/>
        </p:nvGrpSpPr>
        <p:grpSpPr>
          <a:xfrm>
            <a:off x="3145880" y="1550057"/>
            <a:ext cx="445260" cy="445260"/>
            <a:chOff x="2074368" y="1439862"/>
            <a:chExt cx="3986212" cy="3986211"/>
          </a:xfrm>
        </p:grpSpPr>
        <p:sp>
          <p:nvSpPr>
            <p:cNvPr id="1026" name="Google Shape;1026;p48"/>
            <p:cNvSpPr/>
            <p:nvPr/>
          </p:nvSpPr>
          <p:spPr>
            <a:xfrm>
              <a:off x="2074368" y="1439862"/>
              <a:ext cx="2254250" cy="3986211"/>
            </a:xfrm>
            <a:custGeom>
              <a:avLst/>
              <a:gdLst/>
              <a:ahLst/>
              <a:cxnLst/>
              <a:rect l="l" t="t" r="r" b="b"/>
              <a:pathLst>
                <a:path w="502" h="887" extrusionOk="0">
                  <a:moveTo>
                    <a:pt x="435" y="815"/>
                  </a:moveTo>
                  <a:cubicBezTo>
                    <a:pt x="428" y="824"/>
                    <a:pt x="419" y="828"/>
                    <a:pt x="408" y="828"/>
                  </a:cubicBezTo>
                  <a:cubicBezTo>
                    <a:pt x="399" y="828"/>
                    <a:pt x="389" y="824"/>
                    <a:pt x="383" y="816"/>
                  </a:cubicBezTo>
                  <a:cubicBezTo>
                    <a:pt x="373" y="805"/>
                    <a:pt x="368" y="788"/>
                    <a:pt x="368" y="770"/>
                  </a:cubicBezTo>
                  <a:cubicBezTo>
                    <a:pt x="368" y="752"/>
                    <a:pt x="373" y="736"/>
                    <a:pt x="383" y="725"/>
                  </a:cubicBezTo>
                  <a:cubicBezTo>
                    <a:pt x="389" y="717"/>
                    <a:pt x="399" y="712"/>
                    <a:pt x="408" y="712"/>
                  </a:cubicBezTo>
                  <a:cubicBezTo>
                    <a:pt x="419" y="712"/>
                    <a:pt x="428" y="717"/>
                    <a:pt x="435" y="725"/>
                  </a:cubicBezTo>
                  <a:cubicBezTo>
                    <a:pt x="435" y="662"/>
                    <a:pt x="435" y="662"/>
                    <a:pt x="435" y="662"/>
                  </a:cubicBezTo>
                  <a:cubicBezTo>
                    <a:pt x="435" y="658"/>
                    <a:pt x="431" y="654"/>
                    <a:pt x="427" y="654"/>
                  </a:cubicBezTo>
                  <a:cubicBezTo>
                    <a:pt x="318" y="645"/>
                    <a:pt x="233" y="554"/>
                    <a:pt x="233" y="444"/>
                  </a:cubicBezTo>
                  <a:cubicBezTo>
                    <a:pt x="233" y="333"/>
                    <a:pt x="318" y="242"/>
                    <a:pt x="427" y="233"/>
                  </a:cubicBezTo>
                  <a:cubicBezTo>
                    <a:pt x="431" y="233"/>
                    <a:pt x="434" y="230"/>
                    <a:pt x="434" y="225"/>
                  </a:cubicBezTo>
                  <a:cubicBezTo>
                    <a:pt x="434" y="143"/>
                    <a:pt x="434" y="143"/>
                    <a:pt x="434" y="143"/>
                  </a:cubicBezTo>
                  <a:cubicBezTo>
                    <a:pt x="435" y="141"/>
                    <a:pt x="438" y="138"/>
                    <a:pt x="441" y="138"/>
                  </a:cubicBezTo>
                  <a:cubicBezTo>
                    <a:pt x="448" y="137"/>
                    <a:pt x="454" y="137"/>
                    <a:pt x="458" y="143"/>
                  </a:cubicBezTo>
                  <a:cubicBezTo>
                    <a:pt x="460" y="147"/>
                    <a:pt x="462" y="151"/>
                    <a:pt x="464" y="155"/>
                  </a:cubicBezTo>
                  <a:cubicBezTo>
                    <a:pt x="471" y="165"/>
                    <a:pt x="483" y="165"/>
                    <a:pt x="491" y="156"/>
                  </a:cubicBezTo>
                  <a:cubicBezTo>
                    <a:pt x="499" y="146"/>
                    <a:pt x="502" y="133"/>
                    <a:pt x="502" y="121"/>
                  </a:cubicBezTo>
                  <a:cubicBezTo>
                    <a:pt x="502" y="109"/>
                    <a:pt x="499" y="95"/>
                    <a:pt x="491" y="86"/>
                  </a:cubicBezTo>
                  <a:cubicBezTo>
                    <a:pt x="483" y="76"/>
                    <a:pt x="471" y="76"/>
                    <a:pt x="464" y="87"/>
                  </a:cubicBezTo>
                  <a:cubicBezTo>
                    <a:pt x="462" y="91"/>
                    <a:pt x="460" y="95"/>
                    <a:pt x="458" y="98"/>
                  </a:cubicBezTo>
                  <a:cubicBezTo>
                    <a:pt x="454" y="104"/>
                    <a:pt x="448" y="104"/>
                    <a:pt x="441" y="104"/>
                  </a:cubicBezTo>
                  <a:cubicBezTo>
                    <a:pt x="438" y="104"/>
                    <a:pt x="435" y="101"/>
                    <a:pt x="434" y="98"/>
                  </a:cubicBezTo>
                  <a:cubicBezTo>
                    <a:pt x="434" y="8"/>
                    <a:pt x="434" y="8"/>
                    <a:pt x="434" y="8"/>
                  </a:cubicBezTo>
                  <a:cubicBezTo>
                    <a:pt x="434" y="4"/>
                    <a:pt x="430" y="0"/>
                    <a:pt x="426" y="0"/>
                  </a:cubicBezTo>
                  <a:cubicBezTo>
                    <a:pt x="189" y="10"/>
                    <a:pt x="0" y="205"/>
                    <a:pt x="0" y="444"/>
                  </a:cubicBezTo>
                  <a:cubicBezTo>
                    <a:pt x="0" y="683"/>
                    <a:pt x="189" y="878"/>
                    <a:pt x="426" y="887"/>
                  </a:cubicBezTo>
                  <a:cubicBezTo>
                    <a:pt x="431" y="887"/>
                    <a:pt x="435" y="884"/>
                    <a:pt x="435" y="879"/>
                  </a:cubicBezTo>
                  <a:lnTo>
                    <a:pt x="435" y="815"/>
                  </a:lnTo>
                  <a:close/>
                </a:path>
              </a:pathLst>
            </a:custGeom>
            <a:solidFill>
              <a:schemeClr val="accent1"/>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27" name="Google Shape;1027;p48"/>
            <p:cNvSpPr/>
            <p:nvPr/>
          </p:nvSpPr>
          <p:spPr>
            <a:xfrm>
              <a:off x="3807918" y="1439862"/>
              <a:ext cx="2252662" cy="3986211"/>
            </a:xfrm>
            <a:custGeom>
              <a:avLst/>
              <a:gdLst/>
              <a:ahLst/>
              <a:cxnLst/>
              <a:rect l="l" t="t" r="r" b="b"/>
              <a:pathLst>
                <a:path w="502" h="887" extrusionOk="0">
                  <a:moveTo>
                    <a:pt x="67" y="8"/>
                  </a:moveTo>
                  <a:cubicBezTo>
                    <a:pt x="67" y="76"/>
                    <a:pt x="67" y="76"/>
                    <a:pt x="67" y="76"/>
                  </a:cubicBezTo>
                  <a:cubicBezTo>
                    <a:pt x="73" y="68"/>
                    <a:pt x="83" y="63"/>
                    <a:pt x="93" y="63"/>
                  </a:cubicBezTo>
                  <a:cubicBezTo>
                    <a:pt x="103" y="63"/>
                    <a:pt x="112" y="67"/>
                    <a:pt x="119" y="75"/>
                  </a:cubicBezTo>
                  <a:cubicBezTo>
                    <a:pt x="128" y="87"/>
                    <a:pt x="134" y="103"/>
                    <a:pt x="133" y="121"/>
                  </a:cubicBezTo>
                  <a:cubicBezTo>
                    <a:pt x="134" y="139"/>
                    <a:pt x="128" y="155"/>
                    <a:pt x="119" y="166"/>
                  </a:cubicBezTo>
                  <a:cubicBezTo>
                    <a:pt x="112" y="174"/>
                    <a:pt x="103" y="179"/>
                    <a:pt x="93" y="179"/>
                  </a:cubicBezTo>
                  <a:cubicBezTo>
                    <a:pt x="83" y="179"/>
                    <a:pt x="73" y="174"/>
                    <a:pt x="67" y="166"/>
                  </a:cubicBezTo>
                  <a:cubicBezTo>
                    <a:pt x="67" y="225"/>
                    <a:pt x="67" y="225"/>
                    <a:pt x="67" y="225"/>
                  </a:cubicBezTo>
                  <a:cubicBezTo>
                    <a:pt x="67" y="230"/>
                    <a:pt x="70" y="233"/>
                    <a:pt x="75" y="233"/>
                  </a:cubicBezTo>
                  <a:cubicBezTo>
                    <a:pt x="183" y="242"/>
                    <a:pt x="269" y="333"/>
                    <a:pt x="269" y="444"/>
                  </a:cubicBezTo>
                  <a:cubicBezTo>
                    <a:pt x="269" y="554"/>
                    <a:pt x="183" y="645"/>
                    <a:pt x="75" y="654"/>
                  </a:cubicBezTo>
                  <a:cubicBezTo>
                    <a:pt x="71" y="654"/>
                    <a:pt x="67" y="658"/>
                    <a:pt x="67" y="662"/>
                  </a:cubicBezTo>
                  <a:cubicBezTo>
                    <a:pt x="67" y="748"/>
                    <a:pt x="67" y="748"/>
                    <a:pt x="67" y="748"/>
                  </a:cubicBezTo>
                  <a:cubicBezTo>
                    <a:pt x="66" y="751"/>
                    <a:pt x="64" y="754"/>
                    <a:pt x="60" y="754"/>
                  </a:cubicBezTo>
                  <a:cubicBezTo>
                    <a:pt x="54" y="754"/>
                    <a:pt x="48" y="754"/>
                    <a:pt x="44" y="748"/>
                  </a:cubicBezTo>
                  <a:cubicBezTo>
                    <a:pt x="41" y="744"/>
                    <a:pt x="40" y="740"/>
                    <a:pt x="37" y="736"/>
                  </a:cubicBezTo>
                  <a:cubicBezTo>
                    <a:pt x="30" y="726"/>
                    <a:pt x="18" y="726"/>
                    <a:pt x="10" y="736"/>
                  </a:cubicBezTo>
                  <a:cubicBezTo>
                    <a:pt x="3" y="745"/>
                    <a:pt x="0" y="758"/>
                    <a:pt x="0" y="770"/>
                  </a:cubicBezTo>
                  <a:cubicBezTo>
                    <a:pt x="0" y="783"/>
                    <a:pt x="3" y="796"/>
                    <a:pt x="10" y="805"/>
                  </a:cubicBezTo>
                  <a:cubicBezTo>
                    <a:pt x="18" y="815"/>
                    <a:pt x="30" y="815"/>
                    <a:pt x="37" y="804"/>
                  </a:cubicBezTo>
                  <a:cubicBezTo>
                    <a:pt x="40" y="801"/>
                    <a:pt x="41" y="796"/>
                    <a:pt x="44" y="793"/>
                  </a:cubicBezTo>
                  <a:cubicBezTo>
                    <a:pt x="48" y="787"/>
                    <a:pt x="54" y="787"/>
                    <a:pt x="60" y="787"/>
                  </a:cubicBezTo>
                  <a:cubicBezTo>
                    <a:pt x="64" y="787"/>
                    <a:pt x="66" y="790"/>
                    <a:pt x="67" y="793"/>
                  </a:cubicBezTo>
                  <a:cubicBezTo>
                    <a:pt x="67" y="879"/>
                    <a:pt x="67" y="879"/>
                    <a:pt x="67" y="879"/>
                  </a:cubicBezTo>
                  <a:cubicBezTo>
                    <a:pt x="67" y="884"/>
                    <a:pt x="71" y="887"/>
                    <a:pt x="76" y="887"/>
                  </a:cubicBezTo>
                  <a:cubicBezTo>
                    <a:pt x="313" y="878"/>
                    <a:pt x="502" y="683"/>
                    <a:pt x="502" y="444"/>
                  </a:cubicBezTo>
                  <a:cubicBezTo>
                    <a:pt x="502" y="204"/>
                    <a:pt x="312" y="9"/>
                    <a:pt x="75" y="0"/>
                  </a:cubicBezTo>
                  <a:cubicBezTo>
                    <a:pt x="71" y="0"/>
                    <a:pt x="67" y="4"/>
                    <a:pt x="67" y="8"/>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028" name="Google Shape;1028;p48"/>
          <p:cNvGrpSpPr/>
          <p:nvPr/>
        </p:nvGrpSpPr>
        <p:grpSpPr>
          <a:xfrm>
            <a:off x="6353870" y="1550361"/>
            <a:ext cx="445803" cy="445535"/>
            <a:chOff x="9512077" y="2682320"/>
            <a:chExt cx="720199" cy="719767"/>
          </a:xfrm>
        </p:grpSpPr>
        <p:sp>
          <p:nvSpPr>
            <p:cNvPr id="1029" name="Google Shape;1029;p48"/>
            <p:cNvSpPr/>
            <p:nvPr/>
          </p:nvSpPr>
          <p:spPr>
            <a:xfrm>
              <a:off x="9690365" y="2963533"/>
              <a:ext cx="541911" cy="438554"/>
            </a:xfrm>
            <a:custGeom>
              <a:avLst/>
              <a:gdLst/>
              <a:ahLst/>
              <a:cxnLst/>
              <a:rect l="l" t="t" r="r" b="b"/>
              <a:pathLst>
                <a:path w="861" h="697" extrusionOk="0">
                  <a:moveTo>
                    <a:pt x="849" y="6"/>
                  </a:moveTo>
                  <a:cubicBezTo>
                    <a:pt x="847" y="0"/>
                    <a:pt x="839" y="0"/>
                    <a:pt x="837" y="5"/>
                  </a:cubicBezTo>
                  <a:cubicBezTo>
                    <a:pt x="830" y="26"/>
                    <a:pt x="820" y="51"/>
                    <a:pt x="806" y="78"/>
                  </a:cubicBezTo>
                  <a:cubicBezTo>
                    <a:pt x="770" y="150"/>
                    <a:pt x="700" y="250"/>
                    <a:pt x="575" y="321"/>
                  </a:cubicBezTo>
                  <a:cubicBezTo>
                    <a:pt x="513" y="356"/>
                    <a:pt x="448" y="374"/>
                    <a:pt x="380" y="374"/>
                  </a:cubicBezTo>
                  <a:cubicBezTo>
                    <a:pt x="262" y="374"/>
                    <a:pt x="180" y="321"/>
                    <a:pt x="176" y="319"/>
                  </a:cubicBezTo>
                  <a:cubicBezTo>
                    <a:pt x="176" y="319"/>
                    <a:pt x="176" y="319"/>
                    <a:pt x="176" y="319"/>
                  </a:cubicBezTo>
                  <a:cubicBezTo>
                    <a:pt x="108" y="279"/>
                    <a:pt x="65" y="205"/>
                    <a:pt x="65" y="125"/>
                  </a:cubicBezTo>
                  <a:cubicBezTo>
                    <a:pt x="65" y="112"/>
                    <a:pt x="66" y="99"/>
                    <a:pt x="69" y="86"/>
                  </a:cubicBezTo>
                  <a:cubicBezTo>
                    <a:pt x="70" y="79"/>
                    <a:pt x="61" y="76"/>
                    <a:pt x="57" y="81"/>
                  </a:cubicBezTo>
                  <a:cubicBezTo>
                    <a:pt x="21" y="139"/>
                    <a:pt x="3" y="203"/>
                    <a:pt x="2" y="275"/>
                  </a:cubicBezTo>
                  <a:cubicBezTo>
                    <a:pt x="0" y="517"/>
                    <a:pt x="156" y="664"/>
                    <a:pt x="182" y="686"/>
                  </a:cubicBezTo>
                  <a:cubicBezTo>
                    <a:pt x="182" y="687"/>
                    <a:pt x="183" y="687"/>
                    <a:pt x="185" y="688"/>
                  </a:cubicBezTo>
                  <a:cubicBezTo>
                    <a:pt x="219" y="694"/>
                    <a:pt x="254" y="697"/>
                    <a:pt x="289" y="697"/>
                  </a:cubicBezTo>
                  <a:cubicBezTo>
                    <a:pt x="604" y="697"/>
                    <a:pt x="861" y="441"/>
                    <a:pt x="861" y="125"/>
                  </a:cubicBezTo>
                  <a:cubicBezTo>
                    <a:pt x="861" y="85"/>
                    <a:pt x="857" y="45"/>
                    <a:pt x="849" y="6"/>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30" name="Google Shape;1030;p48"/>
            <p:cNvSpPr/>
            <p:nvPr/>
          </p:nvSpPr>
          <p:spPr>
            <a:xfrm>
              <a:off x="9512077" y="2791266"/>
              <a:ext cx="459066" cy="594405"/>
            </a:xfrm>
            <a:custGeom>
              <a:avLst/>
              <a:gdLst/>
              <a:ahLst/>
              <a:cxnLst/>
              <a:rect l="l" t="t" r="r" b="b"/>
              <a:pathLst>
                <a:path w="729" h="945" extrusionOk="0">
                  <a:moveTo>
                    <a:pt x="717" y="228"/>
                  </a:moveTo>
                  <a:cubicBezTo>
                    <a:pt x="722" y="233"/>
                    <a:pt x="729" y="227"/>
                    <a:pt x="726" y="221"/>
                  </a:cubicBezTo>
                  <a:cubicBezTo>
                    <a:pt x="694" y="161"/>
                    <a:pt x="647" y="112"/>
                    <a:pt x="586" y="76"/>
                  </a:cubicBezTo>
                  <a:cubicBezTo>
                    <a:pt x="500" y="26"/>
                    <a:pt x="406" y="0"/>
                    <a:pt x="307" y="0"/>
                  </a:cubicBezTo>
                  <a:cubicBezTo>
                    <a:pt x="221" y="0"/>
                    <a:pt x="157" y="20"/>
                    <a:pt x="140" y="26"/>
                  </a:cubicBezTo>
                  <a:cubicBezTo>
                    <a:pt x="139" y="26"/>
                    <a:pt x="138" y="27"/>
                    <a:pt x="137" y="27"/>
                  </a:cubicBezTo>
                  <a:cubicBezTo>
                    <a:pt x="49" y="131"/>
                    <a:pt x="0" y="263"/>
                    <a:pt x="0" y="399"/>
                  </a:cubicBezTo>
                  <a:cubicBezTo>
                    <a:pt x="0" y="649"/>
                    <a:pt x="163" y="868"/>
                    <a:pt x="396" y="943"/>
                  </a:cubicBezTo>
                  <a:cubicBezTo>
                    <a:pt x="401" y="945"/>
                    <a:pt x="406" y="938"/>
                    <a:pt x="402" y="934"/>
                  </a:cubicBezTo>
                  <a:cubicBezTo>
                    <a:pt x="387" y="917"/>
                    <a:pt x="371" y="896"/>
                    <a:pt x="354" y="870"/>
                  </a:cubicBezTo>
                  <a:cubicBezTo>
                    <a:pt x="310" y="803"/>
                    <a:pt x="258" y="693"/>
                    <a:pt x="259" y="549"/>
                  </a:cubicBezTo>
                  <a:cubicBezTo>
                    <a:pt x="260" y="423"/>
                    <a:pt x="315" y="337"/>
                    <a:pt x="360" y="286"/>
                  </a:cubicBezTo>
                  <a:cubicBezTo>
                    <a:pt x="410" y="231"/>
                    <a:pt x="459" y="206"/>
                    <a:pt x="461" y="205"/>
                  </a:cubicBezTo>
                  <a:cubicBezTo>
                    <a:pt x="461" y="205"/>
                    <a:pt x="461" y="205"/>
                    <a:pt x="461" y="205"/>
                  </a:cubicBezTo>
                  <a:cubicBezTo>
                    <a:pt x="495" y="185"/>
                    <a:pt x="533" y="175"/>
                    <a:pt x="572" y="175"/>
                  </a:cubicBezTo>
                  <a:cubicBezTo>
                    <a:pt x="627" y="175"/>
                    <a:pt x="678" y="195"/>
                    <a:pt x="717" y="228"/>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31" name="Google Shape;1031;p48"/>
            <p:cNvSpPr/>
            <p:nvPr/>
          </p:nvSpPr>
          <p:spPr>
            <a:xfrm>
              <a:off x="9628658" y="2682320"/>
              <a:ext cx="583546" cy="500170"/>
            </a:xfrm>
            <a:custGeom>
              <a:avLst/>
              <a:gdLst/>
              <a:ahLst/>
              <a:cxnLst/>
              <a:rect l="l" t="t" r="r" b="b"/>
              <a:pathLst>
                <a:path w="927" h="795" extrusionOk="0">
                  <a:moveTo>
                    <a:pt x="660" y="746"/>
                  </a:moveTo>
                  <a:cubicBezTo>
                    <a:pt x="871" y="626"/>
                    <a:pt x="920" y="418"/>
                    <a:pt x="927" y="385"/>
                  </a:cubicBezTo>
                  <a:cubicBezTo>
                    <a:pt x="927" y="384"/>
                    <a:pt x="927" y="383"/>
                    <a:pt x="926" y="381"/>
                  </a:cubicBezTo>
                  <a:cubicBezTo>
                    <a:pt x="846" y="153"/>
                    <a:pt x="630" y="0"/>
                    <a:pt x="387" y="0"/>
                  </a:cubicBezTo>
                  <a:cubicBezTo>
                    <a:pt x="245" y="0"/>
                    <a:pt x="109" y="53"/>
                    <a:pt x="4" y="147"/>
                  </a:cubicBezTo>
                  <a:cubicBezTo>
                    <a:pt x="0" y="151"/>
                    <a:pt x="4" y="159"/>
                    <a:pt x="10" y="158"/>
                  </a:cubicBezTo>
                  <a:cubicBezTo>
                    <a:pt x="39" y="152"/>
                    <a:pt x="78" y="147"/>
                    <a:pt x="122" y="147"/>
                  </a:cubicBezTo>
                  <a:cubicBezTo>
                    <a:pt x="226" y="147"/>
                    <a:pt x="324" y="174"/>
                    <a:pt x="414" y="227"/>
                  </a:cubicBezTo>
                  <a:cubicBezTo>
                    <a:pt x="522" y="290"/>
                    <a:pt x="570" y="381"/>
                    <a:pt x="591" y="446"/>
                  </a:cubicBezTo>
                  <a:cubicBezTo>
                    <a:pt x="613" y="514"/>
                    <a:pt x="611" y="567"/>
                    <a:pt x="611" y="573"/>
                  </a:cubicBezTo>
                  <a:cubicBezTo>
                    <a:pt x="611" y="669"/>
                    <a:pt x="549" y="752"/>
                    <a:pt x="463" y="783"/>
                  </a:cubicBezTo>
                  <a:cubicBezTo>
                    <a:pt x="457" y="785"/>
                    <a:pt x="458" y="795"/>
                    <a:pt x="465" y="795"/>
                  </a:cubicBezTo>
                  <a:cubicBezTo>
                    <a:pt x="469" y="795"/>
                    <a:pt x="474" y="795"/>
                    <a:pt x="478" y="795"/>
                  </a:cubicBezTo>
                  <a:cubicBezTo>
                    <a:pt x="541" y="795"/>
                    <a:pt x="602" y="778"/>
                    <a:pt x="660" y="746"/>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032" name="Google Shape;1032;p48"/>
          <p:cNvGrpSpPr/>
          <p:nvPr/>
        </p:nvGrpSpPr>
        <p:grpSpPr>
          <a:xfrm>
            <a:off x="6995368" y="1550278"/>
            <a:ext cx="445700" cy="445701"/>
            <a:chOff x="10548422" y="2682187"/>
            <a:chExt cx="720033" cy="720033"/>
          </a:xfrm>
        </p:grpSpPr>
        <p:sp>
          <p:nvSpPr>
            <p:cNvPr id="1033" name="Google Shape;1033;p48"/>
            <p:cNvSpPr/>
            <p:nvPr/>
          </p:nvSpPr>
          <p:spPr>
            <a:xfrm>
              <a:off x="11035537" y="2955582"/>
              <a:ext cx="229448" cy="412406"/>
            </a:xfrm>
            <a:custGeom>
              <a:avLst/>
              <a:gdLst/>
              <a:ahLst/>
              <a:cxnLst/>
              <a:rect l="l" t="t" r="r" b="b"/>
              <a:pathLst>
                <a:path w="335" h="602" extrusionOk="0">
                  <a:moveTo>
                    <a:pt x="335" y="194"/>
                  </a:moveTo>
                  <a:cubicBezTo>
                    <a:pt x="0" y="0"/>
                    <a:pt x="0" y="0"/>
                    <a:pt x="0" y="0"/>
                  </a:cubicBezTo>
                  <a:cubicBezTo>
                    <a:pt x="24" y="37"/>
                    <a:pt x="38" y="81"/>
                    <a:pt x="38" y="126"/>
                  </a:cubicBezTo>
                  <a:cubicBezTo>
                    <a:pt x="38" y="602"/>
                    <a:pt x="38" y="602"/>
                    <a:pt x="38" y="602"/>
                  </a:cubicBezTo>
                  <a:cubicBezTo>
                    <a:pt x="200" y="525"/>
                    <a:pt x="312" y="371"/>
                    <a:pt x="335" y="194"/>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34" name="Google Shape;1034;p48"/>
            <p:cNvSpPr/>
            <p:nvPr/>
          </p:nvSpPr>
          <p:spPr>
            <a:xfrm>
              <a:off x="10548422" y="3012482"/>
              <a:ext cx="370771" cy="315723"/>
            </a:xfrm>
            <a:custGeom>
              <a:avLst/>
              <a:gdLst/>
              <a:ahLst/>
              <a:cxnLst/>
              <a:rect l="l" t="t" r="r" b="b"/>
              <a:pathLst>
                <a:path w="542" h="461" extrusionOk="0">
                  <a:moveTo>
                    <a:pt x="207" y="461"/>
                  </a:moveTo>
                  <a:cubicBezTo>
                    <a:pt x="542" y="267"/>
                    <a:pt x="542" y="267"/>
                    <a:pt x="542" y="267"/>
                  </a:cubicBezTo>
                  <a:cubicBezTo>
                    <a:pt x="537" y="268"/>
                    <a:pt x="531" y="268"/>
                    <a:pt x="526" y="268"/>
                  </a:cubicBezTo>
                  <a:cubicBezTo>
                    <a:pt x="486" y="268"/>
                    <a:pt x="446" y="257"/>
                    <a:pt x="411" y="236"/>
                  </a:cubicBezTo>
                  <a:cubicBezTo>
                    <a:pt x="2" y="0"/>
                    <a:pt x="2" y="0"/>
                    <a:pt x="2" y="0"/>
                  </a:cubicBezTo>
                  <a:cubicBezTo>
                    <a:pt x="1" y="15"/>
                    <a:pt x="0" y="29"/>
                    <a:pt x="0" y="43"/>
                  </a:cubicBezTo>
                  <a:cubicBezTo>
                    <a:pt x="0" y="209"/>
                    <a:pt x="76" y="361"/>
                    <a:pt x="207" y="461"/>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35" name="Google Shape;1035;p48"/>
            <p:cNvSpPr/>
            <p:nvPr/>
          </p:nvSpPr>
          <p:spPr>
            <a:xfrm>
              <a:off x="10770006" y="2682187"/>
              <a:ext cx="343016" cy="292593"/>
            </a:xfrm>
            <a:custGeom>
              <a:avLst/>
              <a:gdLst/>
              <a:ahLst/>
              <a:cxnLst/>
              <a:rect l="l" t="t" r="r" b="b"/>
              <a:pathLst>
                <a:path w="501" h="427" extrusionOk="0">
                  <a:moveTo>
                    <a:pt x="93" y="329"/>
                  </a:moveTo>
                  <a:cubicBezTo>
                    <a:pt x="501" y="93"/>
                    <a:pt x="501" y="93"/>
                    <a:pt x="501" y="93"/>
                  </a:cubicBezTo>
                  <a:cubicBezTo>
                    <a:pt x="413" y="32"/>
                    <a:pt x="310" y="0"/>
                    <a:pt x="202" y="0"/>
                  </a:cubicBezTo>
                  <a:cubicBezTo>
                    <a:pt x="132" y="0"/>
                    <a:pt x="64" y="13"/>
                    <a:pt x="0" y="40"/>
                  </a:cubicBezTo>
                  <a:cubicBezTo>
                    <a:pt x="0" y="427"/>
                    <a:pt x="0" y="427"/>
                    <a:pt x="0" y="427"/>
                  </a:cubicBezTo>
                  <a:cubicBezTo>
                    <a:pt x="20" y="387"/>
                    <a:pt x="52" y="352"/>
                    <a:pt x="93" y="329"/>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36" name="Google Shape;1036;p48"/>
            <p:cNvSpPr/>
            <p:nvPr/>
          </p:nvSpPr>
          <p:spPr>
            <a:xfrm>
              <a:off x="10551660" y="2716419"/>
              <a:ext cx="230142" cy="411712"/>
            </a:xfrm>
            <a:custGeom>
              <a:avLst/>
              <a:gdLst/>
              <a:ahLst/>
              <a:cxnLst/>
              <a:rect l="l" t="t" r="r" b="b"/>
              <a:pathLst>
                <a:path w="336" h="601" extrusionOk="0">
                  <a:moveTo>
                    <a:pt x="0" y="408"/>
                  </a:moveTo>
                  <a:cubicBezTo>
                    <a:pt x="336" y="601"/>
                    <a:pt x="336" y="601"/>
                    <a:pt x="336" y="601"/>
                  </a:cubicBezTo>
                  <a:cubicBezTo>
                    <a:pt x="311" y="565"/>
                    <a:pt x="297" y="521"/>
                    <a:pt x="297" y="475"/>
                  </a:cubicBezTo>
                  <a:cubicBezTo>
                    <a:pt x="297" y="0"/>
                    <a:pt x="297" y="0"/>
                    <a:pt x="297" y="0"/>
                  </a:cubicBezTo>
                  <a:cubicBezTo>
                    <a:pt x="135" y="76"/>
                    <a:pt x="23" y="231"/>
                    <a:pt x="0" y="408"/>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37" name="Google Shape;1037;p48"/>
            <p:cNvSpPr/>
            <p:nvPr/>
          </p:nvSpPr>
          <p:spPr>
            <a:xfrm>
              <a:off x="10703624" y="3108934"/>
              <a:ext cx="343016" cy="293287"/>
            </a:xfrm>
            <a:custGeom>
              <a:avLst/>
              <a:gdLst/>
              <a:ahLst/>
              <a:cxnLst/>
              <a:rect l="l" t="t" r="r" b="b"/>
              <a:pathLst>
                <a:path w="501" h="428" extrusionOk="0">
                  <a:moveTo>
                    <a:pt x="408" y="98"/>
                  </a:moveTo>
                  <a:cubicBezTo>
                    <a:pt x="0" y="334"/>
                    <a:pt x="0" y="334"/>
                    <a:pt x="0" y="334"/>
                  </a:cubicBezTo>
                  <a:cubicBezTo>
                    <a:pt x="88" y="396"/>
                    <a:pt x="191" y="428"/>
                    <a:pt x="299" y="428"/>
                  </a:cubicBezTo>
                  <a:cubicBezTo>
                    <a:pt x="369" y="428"/>
                    <a:pt x="437" y="414"/>
                    <a:pt x="501" y="388"/>
                  </a:cubicBezTo>
                  <a:cubicBezTo>
                    <a:pt x="501" y="0"/>
                    <a:pt x="501" y="0"/>
                    <a:pt x="501" y="0"/>
                  </a:cubicBezTo>
                  <a:cubicBezTo>
                    <a:pt x="481" y="41"/>
                    <a:pt x="449" y="76"/>
                    <a:pt x="408" y="9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38" name="Google Shape;1038;p48"/>
            <p:cNvSpPr/>
            <p:nvPr/>
          </p:nvSpPr>
          <p:spPr>
            <a:xfrm>
              <a:off x="10897452" y="2756203"/>
              <a:ext cx="371003" cy="315723"/>
            </a:xfrm>
            <a:custGeom>
              <a:avLst/>
              <a:gdLst/>
              <a:ahLst/>
              <a:cxnLst/>
              <a:rect l="l" t="t" r="r" b="b"/>
              <a:pathLst>
                <a:path w="542" h="461" extrusionOk="0">
                  <a:moveTo>
                    <a:pt x="131" y="225"/>
                  </a:moveTo>
                  <a:cubicBezTo>
                    <a:pt x="540" y="461"/>
                    <a:pt x="540" y="461"/>
                    <a:pt x="540" y="461"/>
                  </a:cubicBezTo>
                  <a:cubicBezTo>
                    <a:pt x="541" y="446"/>
                    <a:pt x="542" y="432"/>
                    <a:pt x="542" y="417"/>
                  </a:cubicBezTo>
                  <a:cubicBezTo>
                    <a:pt x="542" y="252"/>
                    <a:pt x="466" y="100"/>
                    <a:pt x="335" y="0"/>
                  </a:cubicBezTo>
                  <a:cubicBezTo>
                    <a:pt x="0" y="194"/>
                    <a:pt x="0" y="194"/>
                    <a:pt x="0" y="194"/>
                  </a:cubicBezTo>
                  <a:cubicBezTo>
                    <a:pt x="5" y="193"/>
                    <a:pt x="11" y="193"/>
                    <a:pt x="16" y="193"/>
                  </a:cubicBezTo>
                  <a:cubicBezTo>
                    <a:pt x="57" y="193"/>
                    <a:pt x="96" y="204"/>
                    <a:pt x="131" y="225"/>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039" name="Google Shape;1039;p48"/>
          <p:cNvGrpSpPr/>
          <p:nvPr/>
        </p:nvGrpSpPr>
        <p:grpSpPr>
          <a:xfrm>
            <a:off x="1218889" y="843057"/>
            <a:ext cx="361521" cy="445816"/>
            <a:chOff x="1216469" y="1011072"/>
            <a:chExt cx="584040" cy="720220"/>
          </a:xfrm>
        </p:grpSpPr>
        <p:sp>
          <p:nvSpPr>
            <p:cNvPr id="1040" name="Google Shape;1040;p48"/>
            <p:cNvSpPr/>
            <p:nvPr/>
          </p:nvSpPr>
          <p:spPr>
            <a:xfrm>
              <a:off x="1272290" y="1571653"/>
              <a:ext cx="449564" cy="159640"/>
            </a:xfrm>
            <a:custGeom>
              <a:avLst/>
              <a:gdLst/>
              <a:ahLst/>
              <a:cxnLst/>
              <a:rect l="l" t="t" r="r" b="b"/>
              <a:pathLst>
                <a:path w="767" h="273" extrusionOk="0">
                  <a:moveTo>
                    <a:pt x="8" y="71"/>
                  </a:moveTo>
                  <a:cubicBezTo>
                    <a:pt x="26" y="131"/>
                    <a:pt x="228" y="66"/>
                    <a:pt x="244" y="81"/>
                  </a:cubicBezTo>
                  <a:cubicBezTo>
                    <a:pt x="269" y="104"/>
                    <a:pt x="240" y="171"/>
                    <a:pt x="254" y="194"/>
                  </a:cubicBezTo>
                  <a:cubicBezTo>
                    <a:pt x="274" y="228"/>
                    <a:pt x="588" y="273"/>
                    <a:pt x="743" y="165"/>
                  </a:cubicBezTo>
                  <a:cubicBezTo>
                    <a:pt x="767" y="149"/>
                    <a:pt x="749" y="103"/>
                    <a:pt x="751" y="0"/>
                  </a:cubicBezTo>
                  <a:cubicBezTo>
                    <a:pt x="16" y="0"/>
                    <a:pt x="16" y="0"/>
                    <a:pt x="16" y="0"/>
                  </a:cubicBezTo>
                  <a:cubicBezTo>
                    <a:pt x="10" y="17"/>
                    <a:pt x="0" y="43"/>
                    <a:pt x="8" y="71"/>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41" name="Google Shape;1041;p48"/>
            <p:cNvSpPr/>
            <p:nvPr/>
          </p:nvSpPr>
          <p:spPr>
            <a:xfrm>
              <a:off x="1224312" y="1435245"/>
              <a:ext cx="515072" cy="136407"/>
            </a:xfrm>
            <a:custGeom>
              <a:avLst/>
              <a:gdLst/>
              <a:ahLst/>
              <a:cxnLst/>
              <a:rect l="l" t="t" r="r" b="b"/>
              <a:pathLst>
                <a:path w="879" h="233" extrusionOk="0">
                  <a:moveTo>
                    <a:pt x="75" y="52"/>
                  </a:moveTo>
                  <a:cubicBezTo>
                    <a:pt x="81" y="64"/>
                    <a:pt x="64" y="89"/>
                    <a:pt x="66" y="104"/>
                  </a:cubicBezTo>
                  <a:cubicBezTo>
                    <a:pt x="68" y="117"/>
                    <a:pt x="105" y="132"/>
                    <a:pt x="105" y="132"/>
                  </a:cubicBezTo>
                  <a:cubicBezTo>
                    <a:pt x="105" y="132"/>
                    <a:pt x="78" y="157"/>
                    <a:pt x="77" y="169"/>
                  </a:cubicBezTo>
                  <a:cubicBezTo>
                    <a:pt x="76" y="182"/>
                    <a:pt x="101" y="204"/>
                    <a:pt x="101" y="218"/>
                  </a:cubicBezTo>
                  <a:cubicBezTo>
                    <a:pt x="102" y="221"/>
                    <a:pt x="100" y="227"/>
                    <a:pt x="98" y="233"/>
                  </a:cubicBezTo>
                  <a:cubicBezTo>
                    <a:pt x="833" y="233"/>
                    <a:pt x="833" y="233"/>
                    <a:pt x="833" y="233"/>
                  </a:cubicBezTo>
                  <a:cubicBezTo>
                    <a:pt x="834" y="202"/>
                    <a:pt x="837" y="167"/>
                    <a:pt x="843" y="126"/>
                  </a:cubicBezTo>
                  <a:cubicBezTo>
                    <a:pt x="850" y="80"/>
                    <a:pt x="863" y="39"/>
                    <a:pt x="879" y="0"/>
                  </a:cubicBezTo>
                  <a:cubicBezTo>
                    <a:pt x="0" y="0"/>
                    <a:pt x="0" y="0"/>
                    <a:pt x="0" y="0"/>
                  </a:cubicBezTo>
                  <a:cubicBezTo>
                    <a:pt x="22" y="20"/>
                    <a:pt x="65" y="34"/>
                    <a:pt x="75" y="52"/>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42" name="Google Shape;1042;p48"/>
            <p:cNvSpPr/>
            <p:nvPr/>
          </p:nvSpPr>
          <p:spPr>
            <a:xfrm>
              <a:off x="1216469" y="1299068"/>
              <a:ext cx="576890" cy="136177"/>
            </a:xfrm>
            <a:custGeom>
              <a:avLst/>
              <a:gdLst/>
              <a:ahLst/>
              <a:cxnLst/>
              <a:rect l="l" t="t" r="r" b="b"/>
              <a:pathLst>
                <a:path w="984" h="233" extrusionOk="0">
                  <a:moveTo>
                    <a:pt x="984" y="0"/>
                  </a:moveTo>
                  <a:cubicBezTo>
                    <a:pt x="119" y="0"/>
                    <a:pt x="119" y="0"/>
                    <a:pt x="119" y="0"/>
                  </a:cubicBezTo>
                  <a:cubicBezTo>
                    <a:pt x="121" y="7"/>
                    <a:pt x="122" y="14"/>
                    <a:pt x="121" y="20"/>
                  </a:cubicBezTo>
                  <a:cubicBezTo>
                    <a:pt x="115" y="71"/>
                    <a:pt x="3" y="151"/>
                    <a:pt x="1" y="207"/>
                  </a:cubicBezTo>
                  <a:cubicBezTo>
                    <a:pt x="0" y="217"/>
                    <a:pt x="5" y="225"/>
                    <a:pt x="13" y="233"/>
                  </a:cubicBezTo>
                  <a:cubicBezTo>
                    <a:pt x="892" y="233"/>
                    <a:pt x="892" y="233"/>
                    <a:pt x="892" y="233"/>
                  </a:cubicBezTo>
                  <a:cubicBezTo>
                    <a:pt x="910" y="190"/>
                    <a:pt x="932" y="150"/>
                    <a:pt x="954" y="106"/>
                  </a:cubicBezTo>
                  <a:cubicBezTo>
                    <a:pt x="965" y="83"/>
                    <a:pt x="977" y="45"/>
                    <a:pt x="984" y="0"/>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43" name="Google Shape;1043;p48"/>
            <p:cNvSpPr/>
            <p:nvPr/>
          </p:nvSpPr>
          <p:spPr>
            <a:xfrm>
              <a:off x="1299739" y="1011072"/>
              <a:ext cx="484393" cy="151589"/>
            </a:xfrm>
            <a:custGeom>
              <a:avLst/>
              <a:gdLst/>
              <a:ahLst/>
              <a:cxnLst/>
              <a:rect l="l" t="t" r="r" b="b"/>
              <a:pathLst>
                <a:path w="826" h="259" extrusionOk="0">
                  <a:moveTo>
                    <a:pt x="691" y="105"/>
                  </a:moveTo>
                  <a:cubicBezTo>
                    <a:pt x="485" y="0"/>
                    <a:pt x="280" y="20"/>
                    <a:pt x="171" y="77"/>
                  </a:cubicBezTo>
                  <a:cubicBezTo>
                    <a:pt x="84" y="123"/>
                    <a:pt x="31" y="190"/>
                    <a:pt x="0" y="259"/>
                  </a:cubicBezTo>
                  <a:cubicBezTo>
                    <a:pt x="826" y="259"/>
                    <a:pt x="826" y="259"/>
                    <a:pt x="826" y="259"/>
                  </a:cubicBezTo>
                  <a:cubicBezTo>
                    <a:pt x="803" y="196"/>
                    <a:pt x="762" y="140"/>
                    <a:pt x="691" y="105"/>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44" name="Google Shape;1044;p48"/>
            <p:cNvSpPr/>
            <p:nvPr/>
          </p:nvSpPr>
          <p:spPr>
            <a:xfrm>
              <a:off x="1273443" y="1162661"/>
              <a:ext cx="527066" cy="136407"/>
            </a:xfrm>
            <a:custGeom>
              <a:avLst/>
              <a:gdLst/>
              <a:ahLst/>
              <a:cxnLst/>
              <a:rect l="l" t="t" r="r" b="b"/>
              <a:pathLst>
                <a:path w="899" h="233" extrusionOk="0">
                  <a:moveTo>
                    <a:pt x="871" y="0"/>
                  </a:moveTo>
                  <a:cubicBezTo>
                    <a:pt x="45" y="0"/>
                    <a:pt x="45" y="0"/>
                    <a:pt x="45" y="0"/>
                  </a:cubicBezTo>
                  <a:cubicBezTo>
                    <a:pt x="20" y="53"/>
                    <a:pt x="9" y="106"/>
                    <a:pt x="4" y="150"/>
                  </a:cubicBezTo>
                  <a:cubicBezTo>
                    <a:pt x="0" y="184"/>
                    <a:pt x="15" y="210"/>
                    <a:pt x="22" y="233"/>
                  </a:cubicBezTo>
                  <a:cubicBezTo>
                    <a:pt x="887" y="233"/>
                    <a:pt x="887" y="233"/>
                    <a:pt x="887" y="233"/>
                  </a:cubicBezTo>
                  <a:cubicBezTo>
                    <a:pt x="898" y="163"/>
                    <a:pt x="899" y="77"/>
                    <a:pt x="871"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045" name="Google Shape;1045;p48"/>
          <p:cNvGrpSpPr/>
          <p:nvPr/>
        </p:nvGrpSpPr>
        <p:grpSpPr>
          <a:xfrm>
            <a:off x="1820273" y="843078"/>
            <a:ext cx="379481" cy="445796"/>
            <a:chOff x="2188010" y="1011105"/>
            <a:chExt cx="613055" cy="720187"/>
          </a:xfrm>
        </p:grpSpPr>
        <p:sp>
          <p:nvSpPr>
            <p:cNvPr id="1046" name="Google Shape;1046;p48"/>
            <p:cNvSpPr/>
            <p:nvPr/>
          </p:nvSpPr>
          <p:spPr>
            <a:xfrm flipH="1">
              <a:off x="2355651" y="1011105"/>
              <a:ext cx="445414" cy="388012"/>
            </a:xfrm>
            <a:custGeom>
              <a:avLst/>
              <a:gdLst/>
              <a:ahLst/>
              <a:cxnLst/>
              <a:rect l="l" t="t" r="r" b="b"/>
              <a:pathLst>
                <a:path w="885" h="771" extrusionOk="0">
                  <a:moveTo>
                    <a:pt x="708" y="363"/>
                  </a:moveTo>
                  <a:cubicBezTo>
                    <a:pt x="699" y="358"/>
                    <a:pt x="687" y="357"/>
                    <a:pt x="677" y="361"/>
                  </a:cubicBezTo>
                  <a:cubicBezTo>
                    <a:pt x="662" y="366"/>
                    <a:pt x="649" y="378"/>
                    <a:pt x="640" y="395"/>
                  </a:cubicBezTo>
                  <a:cubicBezTo>
                    <a:pt x="630" y="411"/>
                    <a:pt x="626" y="429"/>
                    <a:pt x="629" y="444"/>
                  </a:cubicBezTo>
                  <a:cubicBezTo>
                    <a:pt x="631" y="455"/>
                    <a:pt x="637" y="464"/>
                    <a:pt x="646" y="470"/>
                  </a:cubicBezTo>
                  <a:cubicBezTo>
                    <a:pt x="655" y="475"/>
                    <a:pt x="667" y="476"/>
                    <a:pt x="677" y="471"/>
                  </a:cubicBezTo>
                  <a:cubicBezTo>
                    <a:pt x="551" y="690"/>
                    <a:pt x="551" y="690"/>
                    <a:pt x="551" y="690"/>
                  </a:cubicBezTo>
                  <a:cubicBezTo>
                    <a:pt x="548" y="696"/>
                    <a:pt x="542" y="699"/>
                    <a:pt x="536" y="699"/>
                  </a:cubicBezTo>
                  <a:cubicBezTo>
                    <a:pt x="365" y="699"/>
                    <a:pt x="365" y="699"/>
                    <a:pt x="365" y="699"/>
                  </a:cubicBezTo>
                  <a:cubicBezTo>
                    <a:pt x="362" y="700"/>
                    <a:pt x="359" y="703"/>
                    <a:pt x="359" y="706"/>
                  </a:cubicBezTo>
                  <a:cubicBezTo>
                    <a:pt x="358" y="713"/>
                    <a:pt x="358" y="720"/>
                    <a:pt x="365" y="724"/>
                  </a:cubicBezTo>
                  <a:cubicBezTo>
                    <a:pt x="368" y="726"/>
                    <a:pt x="372" y="728"/>
                    <a:pt x="376" y="730"/>
                  </a:cubicBezTo>
                  <a:cubicBezTo>
                    <a:pt x="387" y="737"/>
                    <a:pt x="388" y="751"/>
                    <a:pt x="378" y="759"/>
                  </a:cubicBezTo>
                  <a:cubicBezTo>
                    <a:pt x="368" y="767"/>
                    <a:pt x="354" y="771"/>
                    <a:pt x="341" y="770"/>
                  </a:cubicBezTo>
                  <a:cubicBezTo>
                    <a:pt x="328" y="771"/>
                    <a:pt x="314" y="768"/>
                    <a:pt x="304" y="759"/>
                  </a:cubicBezTo>
                  <a:cubicBezTo>
                    <a:pt x="294" y="751"/>
                    <a:pt x="295" y="737"/>
                    <a:pt x="306" y="730"/>
                  </a:cubicBezTo>
                  <a:cubicBezTo>
                    <a:pt x="310" y="728"/>
                    <a:pt x="314" y="726"/>
                    <a:pt x="317" y="724"/>
                  </a:cubicBezTo>
                  <a:cubicBezTo>
                    <a:pt x="323" y="720"/>
                    <a:pt x="323" y="713"/>
                    <a:pt x="323" y="706"/>
                  </a:cubicBezTo>
                  <a:cubicBezTo>
                    <a:pt x="323" y="703"/>
                    <a:pt x="320" y="700"/>
                    <a:pt x="317" y="699"/>
                  </a:cubicBezTo>
                  <a:cubicBezTo>
                    <a:pt x="115" y="699"/>
                    <a:pt x="115" y="699"/>
                    <a:pt x="115" y="699"/>
                  </a:cubicBezTo>
                  <a:cubicBezTo>
                    <a:pt x="112" y="699"/>
                    <a:pt x="109" y="697"/>
                    <a:pt x="108" y="694"/>
                  </a:cubicBezTo>
                  <a:cubicBezTo>
                    <a:pt x="108" y="694"/>
                    <a:pt x="108" y="694"/>
                    <a:pt x="108" y="694"/>
                  </a:cubicBezTo>
                  <a:cubicBezTo>
                    <a:pt x="58" y="592"/>
                    <a:pt x="0" y="246"/>
                    <a:pt x="247" y="121"/>
                  </a:cubicBezTo>
                  <a:cubicBezTo>
                    <a:pt x="487" y="0"/>
                    <a:pt x="726" y="23"/>
                    <a:pt x="852" y="89"/>
                  </a:cubicBezTo>
                  <a:cubicBezTo>
                    <a:pt x="862" y="94"/>
                    <a:pt x="871" y="99"/>
                    <a:pt x="879" y="104"/>
                  </a:cubicBezTo>
                  <a:cubicBezTo>
                    <a:pt x="883" y="107"/>
                    <a:pt x="885" y="112"/>
                    <a:pt x="882" y="116"/>
                  </a:cubicBezTo>
                  <a:cubicBezTo>
                    <a:pt x="725" y="389"/>
                    <a:pt x="725" y="389"/>
                    <a:pt x="725" y="389"/>
                  </a:cubicBezTo>
                  <a:cubicBezTo>
                    <a:pt x="723" y="378"/>
                    <a:pt x="717" y="368"/>
                    <a:pt x="708" y="363"/>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47" name="Google Shape;1047;p48"/>
            <p:cNvSpPr/>
            <p:nvPr/>
          </p:nvSpPr>
          <p:spPr>
            <a:xfrm flipH="1">
              <a:off x="2188010" y="1072424"/>
              <a:ext cx="329184" cy="568718"/>
            </a:xfrm>
            <a:custGeom>
              <a:avLst/>
              <a:gdLst/>
              <a:ahLst/>
              <a:cxnLst/>
              <a:rect l="l" t="t" r="r" b="b"/>
              <a:pathLst>
                <a:path w="654" h="1130" extrusionOk="0">
                  <a:moveTo>
                    <a:pt x="208" y="896"/>
                  </a:moveTo>
                  <a:cubicBezTo>
                    <a:pt x="217" y="891"/>
                    <a:pt x="224" y="882"/>
                    <a:pt x="225" y="871"/>
                  </a:cubicBezTo>
                  <a:cubicBezTo>
                    <a:pt x="228" y="856"/>
                    <a:pt x="224" y="838"/>
                    <a:pt x="214" y="822"/>
                  </a:cubicBezTo>
                  <a:cubicBezTo>
                    <a:pt x="205" y="805"/>
                    <a:pt x="192" y="793"/>
                    <a:pt x="177" y="787"/>
                  </a:cubicBezTo>
                  <a:cubicBezTo>
                    <a:pt x="167" y="784"/>
                    <a:pt x="156" y="784"/>
                    <a:pt x="147" y="790"/>
                  </a:cubicBezTo>
                  <a:cubicBezTo>
                    <a:pt x="137" y="795"/>
                    <a:pt x="131" y="805"/>
                    <a:pt x="130" y="816"/>
                  </a:cubicBezTo>
                  <a:cubicBezTo>
                    <a:pt x="3" y="597"/>
                    <a:pt x="3" y="597"/>
                    <a:pt x="3" y="597"/>
                  </a:cubicBezTo>
                  <a:cubicBezTo>
                    <a:pt x="0" y="591"/>
                    <a:pt x="0" y="585"/>
                    <a:pt x="3" y="579"/>
                  </a:cubicBezTo>
                  <a:cubicBezTo>
                    <a:pt x="142" y="339"/>
                    <a:pt x="142" y="339"/>
                    <a:pt x="142" y="339"/>
                  </a:cubicBezTo>
                  <a:cubicBezTo>
                    <a:pt x="142" y="336"/>
                    <a:pt x="142" y="332"/>
                    <a:pt x="139" y="330"/>
                  </a:cubicBezTo>
                  <a:cubicBezTo>
                    <a:pt x="133" y="326"/>
                    <a:pt x="127" y="323"/>
                    <a:pt x="121" y="326"/>
                  </a:cubicBezTo>
                  <a:cubicBezTo>
                    <a:pt x="117" y="328"/>
                    <a:pt x="113" y="331"/>
                    <a:pt x="110" y="333"/>
                  </a:cubicBezTo>
                  <a:cubicBezTo>
                    <a:pt x="98" y="339"/>
                    <a:pt x="85" y="333"/>
                    <a:pt x="83" y="320"/>
                  </a:cubicBezTo>
                  <a:cubicBezTo>
                    <a:pt x="81" y="307"/>
                    <a:pt x="85" y="294"/>
                    <a:pt x="92" y="282"/>
                  </a:cubicBezTo>
                  <a:cubicBezTo>
                    <a:pt x="99" y="271"/>
                    <a:pt x="108" y="260"/>
                    <a:pt x="120" y="256"/>
                  </a:cubicBezTo>
                  <a:cubicBezTo>
                    <a:pt x="132" y="251"/>
                    <a:pt x="144" y="259"/>
                    <a:pt x="144" y="272"/>
                  </a:cubicBezTo>
                  <a:cubicBezTo>
                    <a:pt x="145" y="276"/>
                    <a:pt x="144" y="281"/>
                    <a:pt x="144" y="285"/>
                  </a:cubicBezTo>
                  <a:cubicBezTo>
                    <a:pt x="145" y="293"/>
                    <a:pt x="150" y="296"/>
                    <a:pt x="157" y="299"/>
                  </a:cubicBezTo>
                  <a:cubicBezTo>
                    <a:pt x="160" y="301"/>
                    <a:pt x="163" y="299"/>
                    <a:pt x="166" y="297"/>
                  </a:cubicBezTo>
                  <a:cubicBezTo>
                    <a:pt x="334" y="6"/>
                    <a:pt x="334" y="6"/>
                    <a:pt x="334" y="6"/>
                  </a:cubicBezTo>
                  <a:cubicBezTo>
                    <a:pt x="337" y="2"/>
                    <a:pt x="343" y="0"/>
                    <a:pt x="347" y="3"/>
                  </a:cubicBezTo>
                  <a:cubicBezTo>
                    <a:pt x="480" y="102"/>
                    <a:pt x="524" y="251"/>
                    <a:pt x="535" y="353"/>
                  </a:cubicBezTo>
                  <a:cubicBezTo>
                    <a:pt x="542" y="405"/>
                    <a:pt x="507" y="442"/>
                    <a:pt x="511" y="473"/>
                  </a:cubicBezTo>
                  <a:cubicBezTo>
                    <a:pt x="518" y="532"/>
                    <a:pt x="648" y="625"/>
                    <a:pt x="651" y="690"/>
                  </a:cubicBezTo>
                  <a:cubicBezTo>
                    <a:pt x="654" y="734"/>
                    <a:pt x="565" y="752"/>
                    <a:pt x="550" y="781"/>
                  </a:cubicBezTo>
                  <a:cubicBezTo>
                    <a:pt x="543" y="794"/>
                    <a:pt x="562" y="823"/>
                    <a:pt x="560" y="841"/>
                  </a:cubicBezTo>
                  <a:cubicBezTo>
                    <a:pt x="559" y="857"/>
                    <a:pt x="515" y="874"/>
                    <a:pt x="515" y="874"/>
                  </a:cubicBezTo>
                  <a:cubicBezTo>
                    <a:pt x="515" y="874"/>
                    <a:pt x="546" y="903"/>
                    <a:pt x="548" y="916"/>
                  </a:cubicBezTo>
                  <a:cubicBezTo>
                    <a:pt x="549" y="932"/>
                    <a:pt x="520" y="957"/>
                    <a:pt x="519" y="973"/>
                  </a:cubicBezTo>
                  <a:cubicBezTo>
                    <a:pt x="519" y="989"/>
                    <a:pt x="545" y="1030"/>
                    <a:pt x="532" y="1073"/>
                  </a:cubicBezTo>
                  <a:cubicBezTo>
                    <a:pt x="515" y="1130"/>
                    <a:pt x="356" y="1091"/>
                    <a:pt x="288" y="1083"/>
                  </a:cubicBezTo>
                  <a:cubicBezTo>
                    <a:pt x="286" y="1083"/>
                    <a:pt x="283" y="1082"/>
                    <a:pt x="282" y="1079"/>
                  </a:cubicBezTo>
                  <a:cubicBezTo>
                    <a:pt x="177" y="898"/>
                    <a:pt x="177" y="898"/>
                    <a:pt x="177" y="898"/>
                  </a:cubicBezTo>
                  <a:cubicBezTo>
                    <a:pt x="188" y="902"/>
                    <a:pt x="199" y="902"/>
                    <a:pt x="208" y="896"/>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48" name="Google Shape;1048;p48"/>
            <p:cNvSpPr/>
            <p:nvPr/>
          </p:nvSpPr>
          <p:spPr>
            <a:xfrm flipH="1">
              <a:off x="2384708" y="1372925"/>
              <a:ext cx="354381" cy="358367"/>
            </a:xfrm>
            <a:custGeom>
              <a:avLst/>
              <a:gdLst/>
              <a:ahLst/>
              <a:cxnLst/>
              <a:rect l="l" t="t" r="r" b="b"/>
              <a:pathLst>
                <a:path w="704" h="712" extrusionOk="0">
                  <a:moveTo>
                    <a:pt x="11" y="0"/>
                  </a:moveTo>
                  <a:cubicBezTo>
                    <a:pt x="170" y="0"/>
                    <a:pt x="170" y="0"/>
                    <a:pt x="170" y="0"/>
                  </a:cubicBezTo>
                  <a:cubicBezTo>
                    <a:pt x="162" y="7"/>
                    <a:pt x="157" y="17"/>
                    <a:pt x="157" y="28"/>
                  </a:cubicBezTo>
                  <a:cubicBezTo>
                    <a:pt x="157" y="38"/>
                    <a:pt x="162" y="48"/>
                    <a:pt x="170" y="55"/>
                  </a:cubicBezTo>
                  <a:cubicBezTo>
                    <a:pt x="182" y="65"/>
                    <a:pt x="199" y="70"/>
                    <a:pt x="218" y="70"/>
                  </a:cubicBezTo>
                  <a:cubicBezTo>
                    <a:pt x="237" y="70"/>
                    <a:pt x="254" y="65"/>
                    <a:pt x="267" y="55"/>
                  </a:cubicBezTo>
                  <a:cubicBezTo>
                    <a:pt x="275" y="48"/>
                    <a:pt x="280" y="38"/>
                    <a:pt x="280" y="28"/>
                  </a:cubicBezTo>
                  <a:cubicBezTo>
                    <a:pt x="280" y="17"/>
                    <a:pt x="275" y="7"/>
                    <a:pt x="266" y="0"/>
                  </a:cubicBezTo>
                  <a:cubicBezTo>
                    <a:pt x="411" y="0"/>
                    <a:pt x="411" y="0"/>
                    <a:pt x="411" y="0"/>
                  </a:cubicBezTo>
                  <a:cubicBezTo>
                    <a:pt x="417" y="0"/>
                    <a:pt x="423" y="3"/>
                    <a:pt x="426" y="9"/>
                  </a:cubicBezTo>
                  <a:cubicBezTo>
                    <a:pt x="565" y="249"/>
                    <a:pt x="565" y="249"/>
                    <a:pt x="565" y="249"/>
                  </a:cubicBezTo>
                  <a:cubicBezTo>
                    <a:pt x="568" y="251"/>
                    <a:pt x="571" y="253"/>
                    <a:pt x="575" y="251"/>
                  </a:cubicBezTo>
                  <a:cubicBezTo>
                    <a:pt x="581" y="248"/>
                    <a:pt x="586" y="244"/>
                    <a:pt x="587" y="237"/>
                  </a:cubicBezTo>
                  <a:cubicBezTo>
                    <a:pt x="587" y="233"/>
                    <a:pt x="587" y="228"/>
                    <a:pt x="587" y="224"/>
                  </a:cubicBezTo>
                  <a:cubicBezTo>
                    <a:pt x="587" y="211"/>
                    <a:pt x="599" y="203"/>
                    <a:pt x="611" y="208"/>
                  </a:cubicBezTo>
                  <a:cubicBezTo>
                    <a:pt x="623" y="212"/>
                    <a:pt x="633" y="223"/>
                    <a:pt x="639" y="234"/>
                  </a:cubicBezTo>
                  <a:cubicBezTo>
                    <a:pt x="646" y="245"/>
                    <a:pt x="650" y="259"/>
                    <a:pt x="648" y="272"/>
                  </a:cubicBezTo>
                  <a:cubicBezTo>
                    <a:pt x="646" y="285"/>
                    <a:pt x="633" y="290"/>
                    <a:pt x="622" y="284"/>
                  </a:cubicBezTo>
                  <a:cubicBezTo>
                    <a:pt x="618" y="282"/>
                    <a:pt x="614" y="280"/>
                    <a:pt x="611" y="278"/>
                  </a:cubicBezTo>
                  <a:cubicBezTo>
                    <a:pt x="604" y="275"/>
                    <a:pt x="598" y="278"/>
                    <a:pt x="592" y="282"/>
                  </a:cubicBezTo>
                  <a:cubicBezTo>
                    <a:pt x="589" y="283"/>
                    <a:pt x="589" y="287"/>
                    <a:pt x="589" y="291"/>
                  </a:cubicBezTo>
                  <a:cubicBezTo>
                    <a:pt x="700" y="482"/>
                    <a:pt x="700" y="482"/>
                    <a:pt x="700" y="482"/>
                  </a:cubicBezTo>
                  <a:cubicBezTo>
                    <a:pt x="700" y="482"/>
                    <a:pt x="701" y="484"/>
                    <a:pt x="700" y="485"/>
                  </a:cubicBezTo>
                  <a:cubicBezTo>
                    <a:pt x="700" y="487"/>
                    <a:pt x="699" y="488"/>
                    <a:pt x="699" y="488"/>
                  </a:cubicBezTo>
                  <a:cubicBezTo>
                    <a:pt x="699" y="488"/>
                    <a:pt x="699" y="488"/>
                    <a:pt x="699" y="488"/>
                  </a:cubicBezTo>
                  <a:cubicBezTo>
                    <a:pt x="671" y="516"/>
                    <a:pt x="704" y="593"/>
                    <a:pt x="688" y="619"/>
                  </a:cubicBezTo>
                  <a:cubicBezTo>
                    <a:pt x="664" y="659"/>
                    <a:pt x="299" y="712"/>
                    <a:pt x="119" y="586"/>
                  </a:cubicBezTo>
                  <a:cubicBezTo>
                    <a:pt x="83" y="561"/>
                    <a:pt x="129" y="479"/>
                    <a:pt x="98" y="269"/>
                  </a:cubicBezTo>
                  <a:cubicBezTo>
                    <a:pt x="84" y="172"/>
                    <a:pt x="45" y="96"/>
                    <a:pt x="3" y="12"/>
                  </a:cubicBezTo>
                  <a:cubicBezTo>
                    <a:pt x="0" y="7"/>
                    <a:pt x="4" y="0"/>
                    <a:pt x="11"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049" name="Google Shape;1049;p48"/>
          <p:cNvGrpSpPr/>
          <p:nvPr/>
        </p:nvGrpSpPr>
        <p:grpSpPr>
          <a:xfrm>
            <a:off x="6368448" y="797418"/>
            <a:ext cx="460705" cy="491455"/>
            <a:chOff x="9535629" y="937343"/>
            <a:chExt cx="744273" cy="793950"/>
          </a:xfrm>
        </p:grpSpPr>
        <p:grpSp>
          <p:nvGrpSpPr>
            <p:cNvPr id="1050" name="Google Shape;1050;p48"/>
            <p:cNvGrpSpPr/>
            <p:nvPr/>
          </p:nvGrpSpPr>
          <p:grpSpPr>
            <a:xfrm>
              <a:off x="9535629" y="937343"/>
              <a:ext cx="744273" cy="793950"/>
              <a:chOff x="9535629" y="937343"/>
              <a:chExt cx="744273" cy="793950"/>
            </a:xfrm>
          </p:grpSpPr>
          <p:sp>
            <p:nvSpPr>
              <p:cNvPr id="1051" name="Google Shape;1051;p48"/>
              <p:cNvSpPr/>
              <p:nvPr/>
            </p:nvSpPr>
            <p:spPr>
              <a:xfrm>
                <a:off x="10097603" y="1043794"/>
                <a:ext cx="76068" cy="75403"/>
              </a:xfrm>
              <a:custGeom>
                <a:avLst/>
                <a:gdLst/>
                <a:ahLst/>
                <a:cxnLst/>
                <a:rect l="l" t="t" r="r" b="b"/>
                <a:pathLst>
                  <a:path w="133" h="132" extrusionOk="0">
                    <a:moveTo>
                      <a:pt x="12" y="132"/>
                    </a:moveTo>
                    <a:cubicBezTo>
                      <a:pt x="9" y="132"/>
                      <a:pt x="6" y="131"/>
                      <a:pt x="4" y="128"/>
                    </a:cubicBezTo>
                    <a:cubicBezTo>
                      <a:pt x="0" y="124"/>
                      <a:pt x="0" y="118"/>
                      <a:pt x="4" y="114"/>
                    </a:cubicBezTo>
                    <a:cubicBezTo>
                      <a:pt x="113" y="4"/>
                      <a:pt x="113" y="4"/>
                      <a:pt x="113" y="4"/>
                    </a:cubicBezTo>
                    <a:cubicBezTo>
                      <a:pt x="118" y="0"/>
                      <a:pt x="124" y="0"/>
                      <a:pt x="128" y="4"/>
                    </a:cubicBezTo>
                    <a:cubicBezTo>
                      <a:pt x="133" y="8"/>
                      <a:pt x="133" y="15"/>
                      <a:pt x="128" y="19"/>
                    </a:cubicBezTo>
                    <a:cubicBezTo>
                      <a:pt x="19" y="128"/>
                      <a:pt x="19" y="128"/>
                      <a:pt x="19" y="128"/>
                    </a:cubicBezTo>
                    <a:cubicBezTo>
                      <a:pt x="17" y="131"/>
                      <a:pt x="14" y="132"/>
                      <a:pt x="12"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52" name="Google Shape;1052;p48"/>
              <p:cNvSpPr/>
              <p:nvPr/>
            </p:nvSpPr>
            <p:spPr>
              <a:xfrm>
                <a:off x="10179881" y="1303491"/>
                <a:ext cx="100020" cy="11976"/>
              </a:xfrm>
              <a:custGeom>
                <a:avLst/>
                <a:gdLst/>
                <a:ahLst/>
                <a:cxnLst/>
                <a:rect l="l" t="t" r="r" b="b"/>
                <a:pathLst>
                  <a:path w="175" h="21" extrusionOk="0">
                    <a:moveTo>
                      <a:pt x="165" y="21"/>
                    </a:moveTo>
                    <a:cubicBezTo>
                      <a:pt x="10" y="21"/>
                      <a:pt x="10" y="21"/>
                      <a:pt x="10" y="21"/>
                    </a:cubicBezTo>
                    <a:cubicBezTo>
                      <a:pt x="4" y="21"/>
                      <a:pt x="0" y="17"/>
                      <a:pt x="0" y="11"/>
                    </a:cubicBezTo>
                    <a:cubicBezTo>
                      <a:pt x="0" y="5"/>
                      <a:pt x="4" y="0"/>
                      <a:pt x="10" y="0"/>
                    </a:cubicBezTo>
                    <a:cubicBezTo>
                      <a:pt x="165" y="0"/>
                      <a:pt x="165" y="0"/>
                      <a:pt x="165" y="0"/>
                    </a:cubicBezTo>
                    <a:cubicBezTo>
                      <a:pt x="171" y="0"/>
                      <a:pt x="175" y="5"/>
                      <a:pt x="175" y="11"/>
                    </a:cubicBezTo>
                    <a:cubicBezTo>
                      <a:pt x="175" y="17"/>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53" name="Google Shape;1053;p48"/>
              <p:cNvSpPr/>
              <p:nvPr/>
            </p:nvSpPr>
            <p:spPr>
              <a:xfrm>
                <a:off x="10097603" y="1499539"/>
                <a:ext cx="76068" cy="75625"/>
              </a:xfrm>
              <a:custGeom>
                <a:avLst/>
                <a:gdLst/>
                <a:ahLst/>
                <a:cxnLst/>
                <a:rect l="l" t="t" r="r" b="b"/>
                <a:pathLst>
                  <a:path w="133" h="132" extrusionOk="0">
                    <a:moveTo>
                      <a:pt x="121" y="132"/>
                    </a:moveTo>
                    <a:cubicBezTo>
                      <a:pt x="119" y="132"/>
                      <a:pt x="116" y="131"/>
                      <a:pt x="114" y="129"/>
                    </a:cubicBezTo>
                    <a:cubicBezTo>
                      <a:pt x="5" y="19"/>
                      <a:pt x="5" y="19"/>
                      <a:pt x="5" y="19"/>
                    </a:cubicBezTo>
                    <a:cubicBezTo>
                      <a:pt x="0" y="15"/>
                      <a:pt x="0" y="8"/>
                      <a:pt x="5" y="4"/>
                    </a:cubicBezTo>
                    <a:cubicBezTo>
                      <a:pt x="9" y="0"/>
                      <a:pt x="15" y="0"/>
                      <a:pt x="20" y="4"/>
                    </a:cubicBezTo>
                    <a:cubicBezTo>
                      <a:pt x="129" y="114"/>
                      <a:pt x="129" y="114"/>
                      <a:pt x="129" y="114"/>
                    </a:cubicBezTo>
                    <a:cubicBezTo>
                      <a:pt x="133" y="118"/>
                      <a:pt x="133" y="124"/>
                      <a:pt x="129" y="129"/>
                    </a:cubicBezTo>
                    <a:cubicBezTo>
                      <a:pt x="127" y="131"/>
                      <a:pt x="124" y="132"/>
                      <a:pt x="121"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54" name="Google Shape;1054;p48"/>
              <p:cNvSpPr/>
              <p:nvPr/>
            </p:nvSpPr>
            <p:spPr>
              <a:xfrm>
                <a:off x="9642080" y="1500204"/>
                <a:ext cx="76068" cy="74960"/>
              </a:xfrm>
              <a:custGeom>
                <a:avLst/>
                <a:gdLst/>
                <a:ahLst/>
                <a:cxnLst/>
                <a:rect l="l" t="t" r="r" b="b"/>
                <a:pathLst>
                  <a:path w="133" h="131" extrusionOk="0">
                    <a:moveTo>
                      <a:pt x="12" y="131"/>
                    </a:moveTo>
                    <a:cubicBezTo>
                      <a:pt x="9" y="131"/>
                      <a:pt x="7" y="130"/>
                      <a:pt x="5" y="128"/>
                    </a:cubicBezTo>
                    <a:cubicBezTo>
                      <a:pt x="0" y="124"/>
                      <a:pt x="0" y="117"/>
                      <a:pt x="5" y="113"/>
                    </a:cubicBezTo>
                    <a:cubicBezTo>
                      <a:pt x="114" y="4"/>
                      <a:pt x="114" y="4"/>
                      <a:pt x="114" y="4"/>
                    </a:cubicBezTo>
                    <a:cubicBezTo>
                      <a:pt x="118" y="0"/>
                      <a:pt x="125" y="0"/>
                      <a:pt x="129" y="4"/>
                    </a:cubicBezTo>
                    <a:cubicBezTo>
                      <a:pt x="133" y="8"/>
                      <a:pt x="133" y="14"/>
                      <a:pt x="129" y="19"/>
                    </a:cubicBezTo>
                    <a:cubicBezTo>
                      <a:pt x="19" y="128"/>
                      <a:pt x="19" y="128"/>
                      <a:pt x="19" y="128"/>
                    </a:cubicBezTo>
                    <a:cubicBezTo>
                      <a:pt x="17" y="130"/>
                      <a:pt x="15" y="131"/>
                      <a:pt x="12"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55" name="Google Shape;1055;p48"/>
              <p:cNvSpPr/>
              <p:nvPr/>
            </p:nvSpPr>
            <p:spPr>
              <a:xfrm>
                <a:off x="9535629" y="1303934"/>
                <a:ext cx="100020" cy="11976"/>
              </a:xfrm>
              <a:custGeom>
                <a:avLst/>
                <a:gdLst/>
                <a:ahLst/>
                <a:cxnLst/>
                <a:rect l="l" t="t" r="r" b="b"/>
                <a:pathLst>
                  <a:path w="175" h="21" extrusionOk="0">
                    <a:moveTo>
                      <a:pt x="165" y="21"/>
                    </a:moveTo>
                    <a:cubicBezTo>
                      <a:pt x="10" y="21"/>
                      <a:pt x="10" y="21"/>
                      <a:pt x="10" y="21"/>
                    </a:cubicBezTo>
                    <a:cubicBezTo>
                      <a:pt x="4" y="21"/>
                      <a:pt x="0" y="16"/>
                      <a:pt x="0" y="10"/>
                    </a:cubicBezTo>
                    <a:cubicBezTo>
                      <a:pt x="0" y="5"/>
                      <a:pt x="4" y="0"/>
                      <a:pt x="10" y="0"/>
                    </a:cubicBezTo>
                    <a:cubicBezTo>
                      <a:pt x="165" y="0"/>
                      <a:pt x="165" y="0"/>
                      <a:pt x="165" y="0"/>
                    </a:cubicBezTo>
                    <a:cubicBezTo>
                      <a:pt x="171" y="0"/>
                      <a:pt x="175" y="5"/>
                      <a:pt x="175" y="10"/>
                    </a:cubicBezTo>
                    <a:cubicBezTo>
                      <a:pt x="175" y="16"/>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56" name="Google Shape;1056;p48"/>
              <p:cNvSpPr/>
              <p:nvPr/>
            </p:nvSpPr>
            <p:spPr>
              <a:xfrm>
                <a:off x="9642080" y="1044237"/>
                <a:ext cx="75403" cy="74960"/>
              </a:xfrm>
              <a:custGeom>
                <a:avLst/>
                <a:gdLst/>
                <a:ahLst/>
                <a:cxnLst/>
                <a:rect l="l" t="t" r="r" b="b"/>
                <a:pathLst>
                  <a:path w="132" h="131" extrusionOk="0">
                    <a:moveTo>
                      <a:pt x="121" y="131"/>
                    </a:moveTo>
                    <a:cubicBezTo>
                      <a:pt x="118" y="131"/>
                      <a:pt x="115" y="130"/>
                      <a:pt x="113" y="128"/>
                    </a:cubicBezTo>
                    <a:cubicBezTo>
                      <a:pt x="4" y="19"/>
                      <a:pt x="4" y="19"/>
                      <a:pt x="4" y="19"/>
                    </a:cubicBezTo>
                    <a:cubicBezTo>
                      <a:pt x="0" y="14"/>
                      <a:pt x="0" y="8"/>
                      <a:pt x="4" y="4"/>
                    </a:cubicBezTo>
                    <a:cubicBezTo>
                      <a:pt x="8" y="0"/>
                      <a:pt x="15" y="0"/>
                      <a:pt x="19" y="4"/>
                    </a:cubicBezTo>
                    <a:cubicBezTo>
                      <a:pt x="128" y="113"/>
                      <a:pt x="128" y="113"/>
                      <a:pt x="128" y="113"/>
                    </a:cubicBezTo>
                    <a:cubicBezTo>
                      <a:pt x="132" y="117"/>
                      <a:pt x="132" y="124"/>
                      <a:pt x="128" y="128"/>
                    </a:cubicBezTo>
                    <a:cubicBezTo>
                      <a:pt x="126" y="130"/>
                      <a:pt x="124" y="131"/>
                      <a:pt x="121"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57" name="Google Shape;1057;p48"/>
              <p:cNvSpPr/>
              <p:nvPr/>
            </p:nvSpPr>
            <p:spPr>
              <a:xfrm>
                <a:off x="9901555" y="937343"/>
                <a:ext cx="11976" cy="100020"/>
              </a:xfrm>
              <a:custGeom>
                <a:avLst/>
                <a:gdLst/>
                <a:ahLst/>
                <a:cxnLst/>
                <a:rect l="l" t="t" r="r" b="b"/>
                <a:pathLst>
                  <a:path w="21" h="175" extrusionOk="0">
                    <a:moveTo>
                      <a:pt x="11" y="175"/>
                    </a:moveTo>
                    <a:cubicBezTo>
                      <a:pt x="5" y="175"/>
                      <a:pt x="0" y="171"/>
                      <a:pt x="0" y="165"/>
                    </a:cubicBezTo>
                    <a:cubicBezTo>
                      <a:pt x="0" y="10"/>
                      <a:pt x="0" y="10"/>
                      <a:pt x="0" y="10"/>
                    </a:cubicBezTo>
                    <a:cubicBezTo>
                      <a:pt x="0" y="4"/>
                      <a:pt x="5" y="0"/>
                      <a:pt x="11" y="0"/>
                    </a:cubicBezTo>
                    <a:cubicBezTo>
                      <a:pt x="17" y="0"/>
                      <a:pt x="21" y="4"/>
                      <a:pt x="21" y="10"/>
                    </a:cubicBezTo>
                    <a:cubicBezTo>
                      <a:pt x="21" y="165"/>
                      <a:pt x="21" y="165"/>
                      <a:pt x="21" y="165"/>
                    </a:cubicBezTo>
                    <a:cubicBezTo>
                      <a:pt x="21" y="171"/>
                      <a:pt x="17" y="175"/>
                      <a:pt x="11" y="175"/>
                    </a:cubicBezTo>
                    <a:close/>
                  </a:path>
                </a:pathLst>
              </a:custGeom>
              <a:solidFill>
                <a:schemeClr val="dk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58" name="Google Shape;1058;p48"/>
              <p:cNvSpPr/>
              <p:nvPr/>
            </p:nvSpPr>
            <p:spPr>
              <a:xfrm>
                <a:off x="9817503" y="1629498"/>
                <a:ext cx="180080" cy="25726"/>
              </a:xfrm>
              <a:custGeom>
                <a:avLst/>
                <a:gdLst/>
                <a:ahLst/>
                <a:cxnLst/>
                <a:rect l="l" t="t" r="r" b="b"/>
                <a:pathLst>
                  <a:path w="315" h="45" extrusionOk="0">
                    <a:moveTo>
                      <a:pt x="0" y="23"/>
                    </a:moveTo>
                    <a:cubicBezTo>
                      <a:pt x="0" y="35"/>
                      <a:pt x="10" y="45"/>
                      <a:pt x="22" y="45"/>
                    </a:cubicBezTo>
                    <a:cubicBezTo>
                      <a:pt x="293" y="45"/>
                      <a:pt x="293" y="45"/>
                      <a:pt x="293" y="45"/>
                    </a:cubicBezTo>
                    <a:cubicBezTo>
                      <a:pt x="305" y="45"/>
                      <a:pt x="315" y="35"/>
                      <a:pt x="315" y="23"/>
                    </a:cubicBezTo>
                    <a:cubicBezTo>
                      <a:pt x="315" y="23"/>
                      <a:pt x="315" y="23"/>
                      <a:pt x="315" y="23"/>
                    </a:cubicBezTo>
                    <a:cubicBezTo>
                      <a:pt x="315" y="11"/>
                      <a:pt x="305" y="0"/>
                      <a:pt x="293" y="0"/>
                    </a:cubicBezTo>
                    <a:cubicBezTo>
                      <a:pt x="22" y="0"/>
                      <a:pt x="22" y="0"/>
                      <a:pt x="22" y="0"/>
                    </a:cubicBezTo>
                    <a:cubicBezTo>
                      <a:pt x="10" y="0"/>
                      <a:pt x="0" y="11"/>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59" name="Google Shape;1059;p48"/>
              <p:cNvSpPr/>
              <p:nvPr/>
            </p:nvSpPr>
            <p:spPr>
              <a:xfrm>
                <a:off x="9822160" y="1667865"/>
                <a:ext cx="170766" cy="25726"/>
              </a:xfrm>
              <a:custGeom>
                <a:avLst/>
                <a:gdLst/>
                <a:ahLst/>
                <a:cxnLst/>
                <a:rect l="l" t="t" r="r" b="b"/>
                <a:pathLst>
                  <a:path w="299" h="45" extrusionOk="0">
                    <a:moveTo>
                      <a:pt x="0" y="22"/>
                    </a:moveTo>
                    <a:cubicBezTo>
                      <a:pt x="0" y="35"/>
                      <a:pt x="10" y="45"/>
                      <a:pt x="23" y="45"/>
                    </a:cubicBezTo>
                    <a:cubicBezTo>
                      <a:pt x="277" y="45"/>
                      <a:pt x="277" y="45"/>
                      <a:pt x="277" y="45"/>
                    </a:cubicBezTo>
                    <a:cubicBezTo>
                      <a:pt x="289" y="45"/>
                      <a:pt x="299" y="35"/>
                      <a:pt x="299" y="22"/>
                    </a:cubicBezTo>
                    <a:cubicBezTo>
                      <a:pt x="299" y="22"/>
                      <a:pt x="299" y="22"/>
                      <a:pt x="299" y="22"/>
                    </a:cubicBezTo>
                    <a:cubicBezTo>
                      <a:pt x="299" y="10"/>
                      <a:pt x="289" y="0"/>
                      <a:pt x="277" y="0"/>
                    </a:cubicBezTo>
                    <a:cubicBezTo>
                      <a:pt x="23" y="0"/>
                      <a:pt x="23" y="0"/>
                      <a:pt x="23" y="0"/>
                    </a:cubicBezTo>
                    <a:cubicBezTo>
                      <a:pt x="10" y="0"/>
                      <a:pt x="0" y="10"/>
                      <a:pt x="0" y="22"/>
                    </a:cubicBezTo>
                    <a:close/>
                  </a:path>
                </a:pathLst>
              </a:custGeom>
              <a:solidFill>
                <a:schemeClr val="dk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60" name="Google Shape;1060;p48"/>
              <p:cNvSpPr/>
              <p:nvPr/>
            </p:nvSpPr>
            <p:spPr>
              <a:xfrm>
                <a:off x="9846555" y="1705567"/>
                <a:ext cx="122419" cy="25726"/>
              </a:xfrm>
              <a:custGeom>
                <a:avLst/>
                <a:gdLst/>
                <a:ahLst/>
                <a:cxnLst/>
                <a:rect l="l" t="t" r="r" b="b"/>
                <a:pathLst>
                  <a:path w="214" h="45" extrusionOk="0">
                    <a:moveTo>
                      <a:pt x="0" y="23"/>
                    </a:moveTo>
                    <a:cubicBezTo>
                      <a:pt x="0" y="35"/>
                      <a:pt x="10" y="45"/>
                      <a:pt x="22" y="45"/>
                    </a:cubicBezTo>
                    <a:cubicBezTo>
                      <a:pt x="192" y="45"/>
                      <a:pt x="192" y="45"/>
                      <a:pt x="192" y="45"/>
                    </a:cubicBezTo>
                    <a:cubicBezTo>
                      <a:pt x="204" y="45"/>
                      <a:pt x="214" y="35"/>
                      <a:pt x="214" y="23"/>
                    </a:cubicBezTo>
                    <a:cubicBezTo>
                      <a:pt x="214" y="23"/>
                      <a:pt x="214" y="23"/>
                      <a:pt x="214" y="23"/>
                    </a:cubicBezTo>
                    <a:cubicBezTo>
                      <a:pt x="214" y="10"/>
                      <a:pt x="204" y="0"/>
                      <a:pt x="192" y="0"/>
                    </a:cubicBezTo>
                    <a:cubicBezTo>
                      <a:pt x="22" y="0"/>
                      <a:pt x="22" y="0"/>
                      <a:pt x="22" y="0"/>
                    </a:cubicBezTo>
                    <a:cubicBezTo>
                      <a:pt x="10" y="0"/>
                      <a:pt x="0" y="10"/>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sp>
          <p:nvSpPr>
            <p:cNvPr id="1061" name="Google Shape;1061;p48"/>
            <p:cNvSpPr/>
            <p:nvPr/>
          </p:nvSpPr>
          <p:spPr>
            <a:xfrm>
              <a:off x="9681556" y="1220548"/>
              <a:ext cx="217117" cy="205362"/>
            </a:xfrm>
            <a:custGeom>
              <a:avLst/>
              <a:gdLst/>
              <a:ahLst/>
              <a:cxnLst/>
              <a:rect l="l" t="t" r="r" b="b"/>
              <a:pathLst>
                <a:path w="380" h="359" extrusionOk="0">
                  <a:moveTo>
                    <a:pt x="63" y="268"/>
                  </a:moveTo>
                  <a:cubicBezTo>
                    <a:pt x="78" y="297"/>
                    <a:pt x="94" y="324"/>
                    <a:pt x="108" y="350"/>
                  </a:cubicBezTo>
                  <a:cubicBezTo>
                    <a:pt x="113" y="359"/>
                    <a:pt x="113" y="359"/>
                    <a:pt x="113" y="359"/>
                  </a:cubicBezTo>
                  <a:cubicBezTo>
                    <a:pt x="380" y="206"/>
                    <a:pt x="380" y="206"/>
                    <a:pt x="380" y="206"/>
                  </a:cubicBezTo>
                  <a:cubicBezTo>
                    <a:pt x="23" y="0"/>
                    <a:pt x="23" y="0"/>
                    <a:pt x="23" y="0"/>
                  </a:cubicBezTo>
                  <a:cubicBezTo>
                    <a:pt x="22" y="2"/>
                    <a:pt x="22" y="4"/>
                    <a:pt x="21" y="6"/>
                  </a:cubicBezTo>
                  <a:cubicBezTo>
                    <a:pt x="21" y="6"/>
                    <a:pt x="21" y="6"/>
                    <a:pt x="21" y="6"/>
                  </a:cubicBezTo>
                  <a:cubicBezTo>
                    <a:pt x="0" y="88"/>
                    <a:pt x="14" y="174"/>
                    <a:pt x="63" y="268"/>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62" name="Google Shape;1062;p48"/>
            <p:cNvSpPr/>
            <p:nvPr/>
          </p:nvSpPr>
          <p:spPr>
            <a:xfrm>
              <a:off x="9696858" y="1080830"/>
              <a:ext cx="205806" cy="250604"/>
            </a:xfrm>
            <a:custGeom>
              <a:avLst/>
              <a:gdLst/>
              <a:ahLst/>
              <a:cxnLst/>
              <a:rect l="l" t="t" r="r" b="b"/>
              <a:pathLst>
                <a:path w="360" h="438" extrusionOk="0">
                  <a:moveTo>
                    <a:pt x="0" y="230"/>
                  </a:moveTo>
                  <a:cubicBezTo>
                    <a:pt x="360" y="438"/>
                    <a:pt x="360" y="438"/>
                    <a:pt x="360" y="438"/>
                  </a:cubicBezTo>
                  <a:cubicBezTo>
                    <a:pt x="360" y="0"/>
                    <a:pt x="360" y="0"/>
                    <a:pt x="360" y="0"/>
                  </a:cubicBezTo>
                  <a:cubicBezTo>
                    <a:pt x="174" y="3"/>
                    <a:pt x="40" y="117"/>
                    <a:pt x="0" y="230"/>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63" name="Google Shape;1063;p48"/>
            <p:cNvSpPr/>
            <p:nvPr/>
          </p:nvSpPr>
          <p:spPr>
            <a:xfrm>
              <a:off x="9910204" y="1080830"/>
              <a:ext cx="208024" cy="250604"/>
            </a:xfrm>
            <a:custGeom>
              <a:avLst/>
              <a:gdLst/>
              <a:ahLst/>
              <a:cxnLst/>
              <a:rect l="l" t="t" r="r" b="b"/>
              <a:pathLst>
                <a:path w="364" h="438" extrusionOk="0">
                  <a:moveTo>
                    <a:pt x="0" y="0"/>
                  </a:moveTo>
                  <a:cubicBezTo>
                    <a:pt x="0" y="438"/>
                    <a:pt x="0" y="438"/>
                    <a:pt x="0" y="438"/>
                  </a:cubicBezTo>
                  <a:cubicBezTo>
                    <a:pt x="364" y="228"/>
                    <a:pt x="364" y="228"/>
                    <a:pt x="364" y="228"/>
                  </a:cubicBezTo>
                  <a:cubicBezTo>
                    <a:pt x="323" y="115"/>
                    <a:pt x="186" y="1"/>
                    <a:pt x="0"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64" name="Google Shape;1064;p48"/>
            <p:cNvSpPr/>
            <p:nvPr/>
          </p:nvSpPr>
          <p:spPr>
            <a:xfrm>
              <a:off x="9914196" y="1218773"/>
              <a:ext cx="219334" cy="208689"/>
            </a:xfrm>
            <a:custGeom>
              <a:avLst/>
              <a:gdLst/>
              <a:ahLst/>
              <a:cxnLst/>
              <a:rect l="l" t="t" r="r" b="b"/>
              <a:pathLst>
                <a:path w="384" h="365" extrusionOk="0">
                  <a:moveTo>
                    <a:pt x="322" y="271"/>
                  </a:moveTo>
                  <a:cubicBezTo>
                    <a:pt x="371" y="177"/>
                    <a:pt x="384" y="91"/>
                    <a:pt x="364" y="9"/>
                  </a:cubicBezTo>
                  <a:cubicBezTo>
                    <a:pt x="364" y="9"/>
                    <a:pt x="364" y="9"/>
                    <a:pt x="364" y="9"/>
                  </a:cubicBezTo>
                  <a:cubicBezTo>
                    <a:pt x="363" y="6"/>
                    <a:pt x="362" y="3"/>
                    <a:pt x="361" y="0"/>
                  </a:cubicBezTo>
                  <a:cubicBezTo>
                    <a:pt x="0" y="209"/>
                    <a:pt x="0" y="209"/>
                    <a:pt x="0" y="209"/>
                  </a:cubicBezTo>
                  <a:cubicBezTo>
                    <a:pt x="270" y="365"/>
                    <a:pt x="270" y="365"/>
                    <a:pt x="270" y="365"/>
                  </a:cubicBezTo>
                  <a:cubicBezTo>
                    <a:pt x="277" y="353"/>
                    <a:pt x="277" y="353"/>
                    <a:pt x="277" y="353"/>
                  </a:cubicBezTo>
                  <a:cubicBezTo>
                    <a:pt x="291" y="327"/>
                    <a:pt x="307" y="300"/>
                    <a:pt x="322" y="271"/>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65" name="Google Shape;1065;p48"/>
            <p:cNvSpPr/>
            <p:nvPr/>
          </p:nvSpPr>
          <p:spPr>
            <a:xfrm>
              <a:off x="9750084" y="1345184"/>
              <a:ext cx="152580" cy="267681"/>
            </a:xfrm>
            <a:custGeom>
              <a:avLst/>
              <a:gdLst/>
              <a:ahLst/>
              <a:cxnLst/>
              <a:rect l="l" t="t" r="r" b="b"/>
              <a:pathLst>
                <a:path w="267" h="468" extrusionOk="0">
                  <a:moveTo>
                    <a:pt x="267" y="468"/>
                  </a:moveTo>
                  <a:cubicBezTo>
                    <a:pt x="267" y="0"/>
                    <a:pt x="267" y="0"/>
                    <a:pt x="267" y="0"/>
                  </a:cubicBezTo>
                  <a:cubicBezTo>
                    <a:pt x="0" y="153"/>
                    <a:pt x="0" y="153"/>
                    <a:pt x="0" y="153"/>
                  </a:cubicBezTo>
                  <a:cubicBezTo>
                    <a:pt x="21" y="190"/>
                    <a:pt x="42" y="229"/>
                    <a:pt x="61" y="272"/>
                  </a:cubicBezTo>
                  <a:cubicBezTo>
                    <a:pt x="75" y="304"/>
                    <a:pt x="83" y="346"/>
                    <a:pt x="90" y="383"/>
                  </a:cubicBezTo>
                  <a:cubicBezTo>
                    <a:pt x="92" y="398"/>
                    <a:pt x="95" y="411"/>
                    <a:pt x="98" y="424"/>
                  </a:cubicBezTo>
                  <a:cubicBezTo>
                    <a:pt x="105" y="457"/>
                    <a:pt x="116" y="466"/>
                    <a:pt x="151" y="467"/>
                  </a:cubicBezTo>
                  <a:cubicBezTo>
                    <a:pt x="157" y="468"/>
                    <a:pt x="157" y="468"/>
                    <a:pt x="157" y="468"/>
                  </a:cubicBezTo>
                  <a:cubicBezTo>
                    <a:pt x="185" y="468"/>
                    <a:pt x="185" y="468"/>
                    <a:pt x="185" y="468"/>
                  </a:cubicBezTo>
                  <a:cubicBezTo>
                    <a:pt x="237" y="468"/>
                    <a:pt x="237" y="468"/>
                    <a:pt x="237" y="468"/>
                  </a:cubicBezTo>
                  <a:cubicBezTo>
                    <a:pt x="247" y="468"/>
                    <a:pt x="257" y="468"/>
                    <a:pt x="267" y="46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66" name="Google Shape;1066;p48"/>
            <p:cNvSpPr/>
            <p:nvPr/>
          </p:nvSpPr>
          <p:spPr>
            <a:xfrm>
              <a:off x="9910204" y="1345184"/>
              <a:ext cx="154798" cy="267681"/>
            </a:xfrm>
            <a:custGeom>
              <a:avLst/>
              <a:gdLst/>
              <a:ahLst/>
              <a:cxnLst/>
              <a:rect l="l" t="t" r="r" b="b"/>
              <a:pathLst>
                <a:path w="271" h="468" extrusionOk="0">
                  <a:moveTo>
                    <a:pt x="174" y="424"/>
                  </a:moveTo>
                  <a:cubicBezTo>
                    <a:pt x="177" y="411"/>
                    <a:pt x="180" y="398"/>
                    <a:pt x="182" y="383"/>
                  </a:cubicBezTo>
                  <a:cubicBezTo>
                    <a:pt x="189" y="346"/>
                    <a:pt x="197" y="304"/>
                    <a:pt x="211" y="272"/>
                  </a:cubicBezTo>
                  <a:cubicBezTo>
                    <a:pt x="230" y="229"/>
                    <a:pt x="251" y="191"/>
                    <a:pt x="271" y="156"/>
                  </a:cubicBezTo>
                  <a:cubicBezTo>
                    <a:pt x="0" y="0"/>
                    <a:pt x="0" y="0"/>
                    <a:pt x="0" y="0"/>
                  </a:cubicBezTo>
                  <a:cubicBezTo>
                    <a:pt x="0" y="467"/>
                    <a:pt x="0" y="467"/>
                    <a:pt x="0" y="467"/>
                  </a:cubicBezTo>
                  <a:cubicBezTo>
                    <a:pt x="5" y="467"/>
                    <a:pt x="5" y="467"/>
                    <a:pt x="5" y="467"/>
                  </a:cubicBezTo>
                  <a:cubicBezTo>
                    <a:pt x="5" y="468"/>
                    <a:pt x="5" y="468"/>
                    <a:pt x="5" y="468"/>
                  </a:cubicBezTo>
                  <a:cubicBezTo>
                    <a:pt x="5" y="468"/>
                    <a:pt x="5" y="468"/>
                    <a:pt x="5" y="468"/>
                  </a:cubicBezTo>
                  <a:cubicBezTo>
                    <a:pt x="15" y="468"/>
                    <a:pt x="25" y="468"/>
                    <a:pt x="36" y="468"/>
                  </a:cubicBezTo>
                  <a:cubicBezTo>
                    <a:pt x="42" y="467"/>
                    <a:pt x="42" y="467"/>
                    <a:pt x="42" y="467"/>
                  </a:cubicBezTo>
                  <a:cubicBezTo>
                    <a:pt x="94" y="468"/>
                    <a:pt x="94" y="468"/>
                    <a:pt x="94" y="468"/>
                  </a:cubicBezTo>
                  <a:cubicBezTo>
                    <a:pt x="101" y="468"/>
                    <a:pt x="108" y="468"/>
                    <a:pt x="115" y="467"/>
                  </a:cubicBezTo>
                  <a:cubicBezTo>
                    <a:pt x="157" y="467"/>
                    <a:pt x="167" y="456"/>
                    <a:pt x="174" y="424"/>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067" name="Google Shape;1067;p48"/>
          <p:cNvGrpSpPr/>
          <p:nvPr/>
        </p:nvGrpSpPr>
        <p:grpSpPr>
          <a:xfrm>
            <a:off x="2439617" y="843244"/>
            <a:ext cx="369868" cy="445629"/>
            <a:chOff x="3188566" y="1011374"/>
            <a:chExt cx="597525" cy="719918"/>
          </a:xfrm>
        </p:grpSpPr>
        <p:sp>
          <p:nvSpPr>
            <p:cNvPr id="1068" name="Google Shape;1068;p48"/>
            <p:cNvSpPr/>
            <p:nvPr/>
          </p:nvSpPr>
          <p:spPr>
            <a:xfrm>
              <a:off x="3249684" y="1376596"/>
              <a:ext cx="441685" cy="354696"/>
            </a:xfrm>
            <a:custGeom>
              <a:avLst/>
              <a:gdLst/>
              <a:ahLst/>
              <a:cxnLst/>
              <a:rect l="l" t="t" r="r" b="b"/>
              <a:pathLst>
                <a:path w="797" h="638" extrusionOk="0">
                  <a:moveTo>
                    <a:pt x="674" y="281"/>
                  </a:moveTo>
                  <a:cubicBezTo>
                    <a:pt x="667" y="288"/>
                    <a:pt x="658" y="291"/>
                    <a:pt x="648" y="290"/>
                  </a:cubicBezTo>
                  <a:cubicBezTo>
                    <a:pt x="634" y="289"/>
                    <a:pt x="620" y="281"/>
                    <a:pt x="608" y="269"/>
                  </a:cubicBezTo>
                  <a:cubicBezTo>
                    <a:pt x="595" y="257"/>
                    <a:pt x="588" y="243"/>
                    <a:pt x="586" y="228"/>
                  </a:cubicBezTo>
                  <a:cubicBezTo>
                    <a:pt x="585" y="219"/>
                    <a:pt x="589" y="209"/>
                    <a:pt x="595" y="202"/>
                  </a:cubicBezTo>
                  <a:cubicBezTo>
                    <a:pt x="602" y="195"/>
                    <a:pt x="612" y="192"/>
                    <a:pt x="622" y="193"/>
                  </a:cubicBezTo>
                  <a:cubicBezTo>
                    <a:pt x="433" y="4"/>
                    <a:pt x="433" y="4"/>
                    <a:pt x="433" y="4"/>
                  </a:cubicBezTo>
                  <a:cubicBezTo>
                    <a:pt x="429" y="0"/>
                    <a:pt x="423" y="0"/>
                    <a:pt x="419" y="4"/>
                  </a:cubicBezTo>
                  <a:cubicBezTo>
                    <a:pt x="216" y="207"/>
                    <a:pt x="216" y="207"/>
                    <a:pt x="216" y="207"/>
                  </a:cubicBezTo>
                  <a:cubicBezTo>
                    <a:pt x="214" y="209"/>
                    <a:pt x="212" y="210"/>
                    <a:pt x="209" y="210"/>
                  </a:cubicBezTo>
                  <a:cubicBezTo>
                    <a:pt x="208" y="210"/>
                    <a:pt x="206" y="210"/>
                    <a:pt x="205" y="209"/>
                  </a:cubicBezTo>
                  <a:cubicBezTo>
                    <a:pt x="201" y="204"/>
                    <a:pt x="197" y="200"/>
                    <a:pt x="198" y="193"/>
                  </a:cubicBezTo>
                  <a:cubicBezTo>
                    <a:pt x="199" y="190"/>
                    <a:pt x="200" y="186"/>
                    <a:pt x="201" y="182"/>
                  </a:cubicBezTo>
                  <a:cubicBezTo>
                    <a:pt x="204" y="171"/>
                    <a:pt x="195" y="161"/>
                    <a:pt x="184" y="162"/>
                  </a:cubicBezTo>
                  <a:cubicBezTo>
                    <a:pt x="172" y="163"/>
                    <a:pt x="161" y="170"/>
                    <a:pt x="153" y="179"/>
                  </a:cubicBezTo>
                  <a:cubicBezTo>
                    <a:pt x="144" y="187"/>
                    <a:pt x="137" y="198"/>
                    <a:pt x="136" y="210"/>
                  </a:cubicBezTo>
                  <a:cubicBezTo>
                    <a:pt x="135" y="221"/>
                    <a:pt x="145" y="230"/>
                    <a:pt x="156" y="227"/>
                  </a:cubicBezTo>
                  <a:cubicBezTo>
                    <a:pt x="160" y="226"/>
                    <a:pt x="164" y="225"/>
                    <a:pt x="167" y="224"/>
                  </a:cubicBezTo>
                  <a:cubicBezTo>
                    <a:pt x="174" y="223"/>
                    <a:pt x="178" y="227"/>
                    <a:pt x="183" y="231"/>
                  </a:cubicBezTo>
                  <a:cubicBezTo>
                    <a:pt x="184" y="232"/>
                    <a:pt x="184" y="234"/>
                    <a:pt x="184" y="235"/>
                  </a:cubicBezTo>
                  <a:cubicBezTo>
                    <a:pt x="184" y="237"/>
                    <a:pt x="183" y="240"/>
                    <a:pt x="181" y="242"/>
                  </a:cubicBezTo>
                  <a:cubicBezTo>
                    <a:pt x="4" y="419"/>
                    <a:pt x="4" y="419"/>
                    <a:pt x="4" y="419"/>
                  </a:cubicBezTo>
                  <a:cubicBezTo>
                    <a:pt x="0" y="423"/>
                    <a:pt x="1" y="427"/>
                    <a:pt x="2" y="430"/>
                  </a:cubicBezTo>
                  <a:cubicBezTo>
                    <a:pt x="32" y="483"/>
                    <a:pt x="232" y="420"/>
                    <a:pt x="247" y="435"/>
                  </a:cubicBezTo>
                  <a:cubicBezTo>
                    <a:pt x="274" y="459"/>
                    <a:pt x="244" y="530"/>
                    <a:pt x="258" y="554"/>
                  </a:cubicBezTo>
                  <a:cubicBezTo>
                    <a:pt x="279" y="589"/>
                    <a:pt x="609" y="638"/>
                    <a:pt x="773" y="524"/>
                  </a:cubicBezTo>
                  <a:cubicBezTo>
                    <a:pt x="797" y="507"/>
                    <a:pt x="779" y="460"/>
                    <a:pt x="781" y="357"/>
                  </a:cubicBezTo>
                  <a:cubicBezTo>
                    <a:pt x="781" y="354"/>
                    <a:pt x="780" y="352"/>
                    <a:pt x="779" y="350"/>
                  </a:cubicBezTo>
                  <a:cubicBezTo>
                    <a:pt x="683" y="255"/>
                    <a:pt x="683" y="255"/>
                    <a:pt x="683" y="255"/>
                  </a:cubicBezTo>
                  <a:cubicBezTo>
                    <a:pt x="684" y="265"/>
                    <a:pt x="681" y="274"/>
                    <a:pt x="674" y="281"/>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69" name="Google Shape;1069;p48"/>
            <p:cNvSpPr/>
            <p:nvPr/>
          </p:nvSpPr>
          <p:spPr>
            <a:xfrm>
              <a:off x="3188566" y="1164199"/>
              <a:ext cx="288366" cy="430478"/>
            </a:xfrm>
            <a:custGeom>
              <a:avLst/>
              <a:gdLst/>
              <a:ahLst/>
              <a:cxnLst/>
              <a:rect l="l" t="t" r="r" b="b"/>
              <a:pathLst>
                <a:path w="520" h="774" extrusionOk="0">
                  <a:moveTo>
                    <a:pt x="2" y="460"/>
                  </a:moveTo>
                  <a:cubicBezTo>
                    <a:pt x="0" y="499"/>
                    <a:pt x="80" y="515"/>
                    <a:pt x="94" y="542"/>
                  </a:cubicBezTo>
                  <a:cubicBezTo>
                    <a:pt x="100" y="554"/>
                    <a:pt x="83" y="580"/>
                    <a:pt x="84" y="597"/>
                  </a:cubicBezTo>
                  <a:cubicBezTo>
                    <a:pt x="86" y="610"/>
                    <a:pt x="125" y="626"/>
                    <a:pt x="125" y="626"/>
                  </a:cubicBezTo>
                  <a:cubicBezTo>
                    <a:pt x="125" y="626"/>
                    <a:pt x="97" y="652"/>
                    <a:pt x="96" y="664"/>
                  </a:cubicBezTo>
                  <a:cubicBezTo>
                    <a:pt x="95" y="679"/>
                    <a:pt x="121" y="701"/>
                    <a:pt x="122" y="716"/>
                  </a:cubicBezTo>
                  <a:cubicBezTo>
                    <a:pt x="122" y="723"/>
                    <a:pt x="116" y="737"/>
                    <a:pt x="111" y="754"/>
                  </a:cubicBezTo>
                  <a:cubicBezTo>
                    <a:pt x="108" y="767"/>
                    <a:pt x="114" y="774"/>
                    <a:pt x="127" y="763"/>
                  </a:cubicBezTo>
                  <a:cubicBezTo>
                    <a:pt x="265" y="624"/>
                    <a:pt x="265" y="624"/>
                    <a:pt x="265" y="624"/>
                  </a:cubicBezTo>
                  <a:cubicBezTo>
                    <a:pt x="255" y="626"/>
                    <a:pt x="246" y="622"/>
                    <a:pt x="239" y="615"/>
                  </a:cubicBezTo>
                  <a:cubicBezTo>
                    <a:pt x="232" y="609"/>
                    <a:pt x="229" y="599"/>
                    <a:pt x="230" y="589"/>
                  </a:cubicBezTo>
                  <a:cubicBezTo>
                    <a:pt x="231" y="575"/>
                    <a:pt x="239" y="561"/>
                    <a:pt x="251" y="549"/>
                  </a:cubicBezTo>
                  <a:cubicBezTo>
                    <a:pt x="263" y="536"/>
                    <a:pt x="277" y="529"/>
                    <a:pt x="292" y="528"/>
                  </a:cubicBezTo>
                  <a:cubicBezTo>
                    <a:pt x="301" y="527"/>
                    <a:pt x="311" y="530"/>
                    <a:pt x="318" y="537"/>
                  </a:cubicBezTo>
                  <a:cubicBezTo>
                    <a:pt x="324" y="544"/>
                    <a:pt x="328" y="553"/>
                    <a:pt x="326" y="563"/>
                  </a:cubicBezTo>
                  <a:cubicBezTo>
                    <a:pt x="516" y="374"/>
                    <a:pt x="516" y="374"/>
                    <a:pt x="516" y="374"/>
                  </a:cubicBezTo>
                  <a:cubicBezTo>
                    <a:pt x="520" y="370"/>
                    <a:pt x="520" y="364"/>
                    <a:pt x="516" y="361"/>
                  </a:cubicBezTo>
                  <a:cubicBezTo>
                    <a:pt x="313" y="157"/>
                    <a:pt x="313" y="157"/>
                    <a:pt x="313" y="157"/>
                  </a:cubicBezTo>
                  <a:cubicBezTo>
                    <a:pt x="311" y="155"/>
                    <a:pt x="310" y="153"/>
                    <a:pt x="310" y="150"/>
                  </a:cubicBezTo>
                  <a:cubicBezTo>
                    <a:pt x="310" y="149"/>
                    <a:pt x="310" y="148"/>
                    <a:pt x="311" y="147"/>
                  </a:cubicBezTo>
                  <a:cubicBezTo>
                    <a:pt x="316" y="142"/>
                    <a:pt x="320" y="138"/>
                    <a:pt x="327" y="139"/>
                  </a:cubicBezTo>
                  <a:cubicBezTo>
                    <a:pt x="330" y="140"/>
                    <a:pt x="334" y="141"/>
                    <a:pt x="338" y="142"/>
                  </a:cubicBezTo>
                  <a:cubicBezTo>
                    <a:pt x="349" y="145"/>
                    <a:pt x="359" y="137"/>
                    <a:pt x="358" y="125"/>
                  </a:cubicBezTo>
                  <a:cubicBezTo>
                    <a:pt x="357" y="114"/>
                    <a:pt x="350" y="102"/>
                    <a:pt x="341" y="94"/>
                  </a:cubicBezTo>
                  <a:cubicBezTo>
                    <a:pt x="333" y="86"/>
                    <a:pt x="322" y="79"/>
                    <a:pt x="310" y="78"/>
                  </a:cubicBezTo>
                  <a:cubicBezTo>
                    <a:pt x="299" y="77"/>
                    <a:pt x="290" y="86"/>
                    <a:pt x="293" y="98"/>
                  </a:cubicBezTo>
                  <a:cubicBezTo>
                    <a:pt x="294" y="101"/>
                    <a:pt x="295" y="105"/>
                    <a:pt x="296" y="109"/>
                  </a:cubicBezTo>
                  <a:cubicBezTo>
                    <a:pt x="297" y="116"/>
                    <a:pt x="293" y="120"/>
                    <a:pt x="289" y="124"/>
                  </a:cubicBezTo>
                  <a:cubicBezTo>
                    <a:pt x="288" y="125"/>
                    <a:pt x="286" y="125"/>
                    <a:pt x="285" y="126"/>
                  </a:cubicBezTo>
                  <a:cubicBezTo>
                    <a:pt x="282" y="126"/>
                    <a:pt x="280" y="125"/>
                    <a:pt x="278" y="123"/>
                  </a:cubicBezTo>
                  <a:cubicBezTo>
                    <a:pt x="161" y="5"/>
                    <a:pt x="161" y="5"/>
                    <a:pt x="161" y="5"/>
                  </a:cubicBezTo>
                  <a:cubicBezTo>
                    <a:pt x="156" y="0"/>
                    <a:pt x="148" y="2"/>
                    <a:pt x="145" y="8"/>
                  </a:cubicBezTo>
                  <a:cubicBezTo>
                    <a:pt x="123" y="60"/>
                    <a:pt x="112" y="112"/>
                    <a:pt x="107" y="154"/>
                  </a:cubicBezTo>
                  <a:cubicBezTo>
                    <a:pt x="101" y="202"/>
                    <a:pt x="132" y="236"/>
                    <a:pt x="129" y="263"/>
                  </a:cubicBezTo>
                  <a:cubicBezTo>
                    <a:pt x="123" y="317"/>
                    <a:pt x="5" y="401"/>
                    <a:pt x="2" y="460"/>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70" name="Google Shape;1070;p48"/>
            <p:cNvSpPr/>
            <p:nvPr/>
          </p:nvSpPr>
          <p:spPr>
            <a:xfrm>
              <a:off x="3494154" y="1126940"/>
              <a:ext cx="291937" cy="427110"/>
            </a:xfrm>
            <a:custGeom>
              <a:avLst/>
              <a:gdLst/>
              <a:ahLst/>
              <a:cxnLst/>
              <a:rect l="l" t="t" r="r" b="b"/>
              <a:pathLst>
                <a:path w="527" h="768" extrusionOk="0">
                  <a:moveTo>
                    <a:pt x="281" y="185"/>
                  </a:moveTo>
                  <a:cubicBezTo>
                    <a:pt x="288" y="191"/>
                    <a:pt x="291" y="201"/>
                    <a:pt x="290" y="211"/>
                  </a:cubicBezTo>
                  <a:cubicBezTo>
                    <a:pt x="289" y="225"/>
                    <a:pt x="281" y="239"/>
                    <a:pt x="269" y="251"/>
                  </a:cubicBezTo>
                  <a:cubicBezTo>
                    <a:pt x="257" y="264"/>
                    <a:pt x="242" y="271"/>
                    <a:pt x="228" y="273"/>
                  </a:cubicBezTo>
                  <a:cubicBezTo>
                    <a:pt x="218" y="274"/>
                    <a:pt x="209" y="270"/>
                    <a:pt x="202" y="264"/>
                  </a:cubicBezTo>
                  <a:cubicBezTo>
                    <a:pt x="195" y="257"/>
                    <a:pt x="192" y="247"/>
                    <a:pt x="193" y="237"/>
                  </a:cubicBezTo>
                  <a:cubicBezTo>
                    <a:pt x="4" y="426"/>
                    <a:pt x="4" y="426"/>
                    <a:pt x="4" y="426"/>
                  </a:cubicBezTo>
                  <a:cubicBezTo>
                    <a:pt x="0" y="430"/>
                    <a:pt x="0" y="436"/>
                    <a:pt x="4" y="440"/>
                  </a:cubicBezTo>
                  <a:cubicBezTo>
                    <a:pt x="207" y="643"/>
                    <a:pt x="207" y="643"/>
                    <a:pt x="207" y="643"/>
                  </a:cubicBezTo>
                  <a:cubicBezTo>
                    <a:pt x="209" y="645"/>
                    <a:pt x="210" y="647"/>
                    <a:pt x="210" y="650"/>
                  </a:cubicBezTo>
                  <a:cubicBezTo>
                    <a:pt x="210" y="651"/>
                    <a:pt x="209" y="653"/>
                    <a:pt x="208" y="654"/>
                  </a:cubicBezTo>
                  <a:cubicBezTo>
                    <a:pt x="204" y="658"/>
                    <a:pt x="200" y="662"/>
                    <a:pt x="193" y="661"/>
                  </a:cubicBezTo>
                  <a:cubicBezTo>
                    <a:pt x="189" y="660"/>
                    <a:pt x="186" y="659"/>
                    <a:pt x="182" y="658"/>
                  </a:cubicBezTo>
                  <a:cubicBezTo>
                    <a:pt x="171" y="655"/>
                    <a:pt x="161" y="664"/>
                    <a:pt x="162" y="675"/>
                  </a:cubicBezTo>
                  <a:cubicBezTo>
                    <a:pt x="163" y="687"/>
                    <a:pt x="170" y="698"/>
                    <a:pt x="179" y="706"/>
                  </a:cubicBezTo>
                  <a:cubicBezTo>
                    <a:pt x="187" y="715"/>
                    <a:pt x="198" y="722"/>
                    <a:pt x="209" y="723"/>
                  </a:cubicBezTo>
                  <a:cubicBezTo>
                    <a:pt x="221" y="724"/>
                    <a:pt x="229" y="714"/>
                    <a:pt x="227" y="703"/>
                  </a:cubicBezTo>
                  <a:cubicBezTo>
                    <a:pt x="226" y="699"/>
                    <a:pt x="224" y="695"/>
                    <a:pt x="224" y="691"/>
                  </a:cubicBezTo>
                  <a:cubicBezTo>
                    <a:pt x="222" y="685"/>
                    <a:pt x="226" y="681"/>
                    <a:pt x="231" y="676"/>
                  </a:cubicBezTo>
                  <a:cubicBezTo>
                    <a:pt x="232" y="675"/>
                    <a:pt x="233" y="675"/>
                    <a:pt x="235" y="675"/>
                  </a:cubicBezTo>
                  <a:cubicBezTo>
                    <a:pt x="237" y="675"/>
                    <a:pt x="240" y="676"/>
                    <a:pt x="241" y="677"/>
                  </a:cubicBezTo>
                  <a:cubicBezTo>
                    <a:pt x="326" y="763"/>
                    <a:pt x="326" y="763"/>
                    <a:pt x="326" y="763"/>
                  </a:cubicBezTo>
                  <a:cubicBezTo>
                    <a:pt x="332" y="768"/>
                    <a:pt x="342" y="765"/>
                    <a:pt x="343" y="757"/>
                  </a:cubicBezTo>
                  <a:cubicBezTo>
                    <a:pt x="344" y="735"/>
                    <a:pt x="347" y="712"/>
                    <a:pt x="350" y="686"/>
                  </a:cubicBezTo>
                  <a:cubicBezTo>
                    <a:pt x="365" y="585"/>
                    <a:pt x="409" y="509"/>
                    <a:pt x="453" y="420"/>
                  </a:cubicBezTo>
                  <a:cubicBezTo>
                    <a:pt x="488" y="349"/>
                    <a:pt x="527" y="147"/>
                    <a:pt x="441" y="6"/>
                  </a:cubicBezTo>
                  <a:cubicBezTo>
                    <a:pt x="438" y="1"/>
                    <a:pt x="430" y="0"/>
                    <a:pt x="426" y="4"/>
                  </a:cubicBezTo>
                  <a:cubicBezTo>
                    <a:pt x="254" y="176"/>
                    <a:pt x="254" y="176"/>
                    <a:pt x="254" y="176"/>
                  </a:cubicBezTo>
                  <a:cubicBezTo>
                    <a:pt x="264" y="175"/>
                    <a:pt x="274" y="178"/>
                    <a:pt x="281" y="185"/>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71" name="Google Shape;1071;p48"/>
            <p:cNvSpPr/>
            <p:nvPr/>
          </p:nvSpPr>
          <p:spPr>
            <a:xfrm>
              <a:off x="3277827" y="1011374"/>
              <a:ext cx="449665" cy="347961"/>
            </a:xfrm>
            <a:custGeom>
              <a:avLst/>
              <a:gdLst/>
              <a:ahLst/>
              <a:cxnLst/>
              <a:rect l="l" t="t" r="r" b="b"/>
              <a:pathLst>
                <a:path w="811" h="626" extrusionOk="0">
                  <a:moveTo>
                    <a:pt x="126" y="345"/>
                  </a:moveTo>
                  <a:cubicBezTo>
                    <a:pt x="132" y="338"/>
                    <a:pt x="142" y="335"/>
                    <a:pt x="151" y="336"/>
                  </a:cubicBezTo>
                  <a:cubicBezTo>
                    <a:pt x="166" y="337"/>
                    <a:pt x="180" y="345"/>
                    <a:pt x="192" y="357"/>
                  </a:cubicBezTo>
                  <a:cubicBezTo>
                    <a:pt x="204" y="369"/>
                    <a:pt x="212" y="384"/>
                    <a:pt x="213" y="398"/>
                  </a:cubicBezTo>
                  <a:cubicBezTo>
                    <a:pt x="214" y="408"/>
                    <a:pt x="211" y="417"/>
                    <a:pt x="204" y="424"/>
                  </a:cubicBezTo>
                  <a:cubicBezTo>
                    <a:pt x="197" y="431"/>
                    <a:pt x="188" y="434"/>
                    <a:pt x="178" y="433"/>
                  </a:cubicBezTo>
                  <a:cubicBezTo>
                    <a:pt x="367" y="622"/>
                    <a:pt x="367" y="622"/>
                    <a:pt x="367" y="622"/>
                  </a:cubicBezTo>
                  <a:cubicBezTo>
                    <a:pt x="371" y="626"/>
                    <a:pt x="377" y="626"/>
                    <a:pt x="380" y="622"/>
                  </a:cubicBezTo>
                  <a:cubicBezTo>
                    <a:pt x="584" y="419"/>
                    <a:pt x="584" y="419"/>
                    <a:pt x="584" y="419"/>
                  </a:cubicBezTo>
                  <a:cubicBezTo>
                    <a:pt x="586" y="417"/>
                    <a:pt x="588" y="416"/>
                    <a:pt x="591" y="416"/>
                  </a:cubicBezTo>
                  <a:cubicBezTo>
                    <a:pt x="592" y="416"/>
                    <a:pt x="593" y="417"/>
                    <a:pt x="594" y="418"/>
                  </a:cubicBezTo>
                  <a:cubicBezTo>
                    <a:pt x="599" y="422"/>
                    <a:pt x="603" y="426"/>
                    <a:pt x="602" y="433"/>
                  </a:cubicBezTo>
                  <a:cubicBezTo>
                    <a:pt x="601" y="437"/>
                    <a:pt x="600" y="440"/>
                    <a:pt x="599" y="444"/>
                  </a:cubicBezTo>
                  <a:cubicBezTo>
                    <a:pt x="596" y="455"/>
                    <a:pt x="604" y="465"/>
                    <a:pt x="616" y="464"/>
                  </a:cubicBezTo>
                  <a:cubicBezTo>
                    <a:pt x="627" y="463"/>
                    <a:pt x="639" y="456"/>
                    <a:pt x="647" y="447"/>
                  </a:cubicBezTo>
                  <a:cubicBezTo>
                    <a:pt x="655" y="439"/>
                    <a:pt x="662" y="428"/>
                    <a:pt x="663" y="417"/>
                  </a:cubicBezTo>
                  <a:cubicBezTo>
                    <a:pt x="664" y="405"/>
                    <a:pt x="655" y="397"/>
                    <a:pt x="643" y="399"/>
                  </a:cubicBezTo>
                  <a:cubicBezTo>
                    <a:pt x="640" y="400"/>
                    <a:pt x="636" y="402"/>
                    <a:pt x="632" y="402"/>
                  </a:cubicBezTo>
                  <a:cubicBezTo>
                    <a:pt x="625" y="404"/>
                    <a:pt x="621" y="400"/>
                    <a:pt x="617" y="395"/>
                  </a:cubicBezTo>
                  <a:cubicBezTo>
                    <a:pt x="616" y="394"/>
                    <a:pt x="616" y="393"/>
                    <a:pt x="615" y="391"/>
                  </a:cubicBezTo>
                  <a:cubicBezTo>
                    <a:pt x="615" y="389"/>
                    <a:pt x="616" y="386"/>
                    <a:pt x="618" y="385"/>
                  </a:cubicBezTo>
                  <a:cubicBezTo>
                    <a:pt x="808" y="195"/>
                    <a:pt x="808" y="195"/>
                    <a:pt x="808" y="195"/>
                  </a:cubicBezTo>
                  <a:cubicBezTo>
                    <a:pt x="811" y="192"/>
                    <a:pt x="811" y="186"/>
                    <a:pt x="808" y="182"/>
                  </a:cubicBezTo>
                  <a:cubicBezTo>
                    <a:pt x="785" y="154"/>
                    <a:pt x="755" y="129"/>
                    <a:pt x="717" y="109"/>
                  </a:cubicBezTo>
                  <a:cubicBezTo>
                    <a:pt x="500" y="0"/>
                    <a:pt x="284" y="20"/>
                    <a:pt x="170" y="80"/>
                  </a:cubicBezTo>
                  <a:cubicBezTo>
                    <a:pt x="88" y="123"/>
                    <a:pt x="36" y="184"/>
                    <a:pt x="2" y="247"/>
                  </a:cubicBezTo>
                  <a:cubicBezTo>
                    <a:pt x="0" y="251"/>
                    <a:pt x="0" y="255"/>
                    <a:pt x="3" y="258"/>
                  </a:cubicBezTo>
                  <a:cubicBezTo>
                    <a:pt x="117" y="372"/>
                    <a:pt x="117" y="372"/>
                    <a:pt x="117" y="372"/>
                  </a:cubicBezTo>
                  <a:cubicBezTo>
                    <a:pt x="115" y="362"/>
                    <a:pt x="119" y="352"/>
                    <a:pt x="126" y="345"/>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072" name="Google Shape;1072;p48"/>
          <p:cNvGrpSpPr/>
          <p:nvPr/>
        </p:nvGrpSpPr>
        <p:grpSpPr>
          <a:xfrm>
            <a:off x="3049347" y="843032"/>
            <a:ext cx="370755" cy="445841"/>
            <a:chOff x="4173591" y="1011032"/>
            <a:chExt cx="598958" cy="720261"/>
          </a:xfrm>
        </p:grpSpPr>
        <p:sp>
          <p:nvSpPr>
            <p:cNvPr id="1073" name="Google Shape;1073;p48"/>
            <p:cNvSpPr/>
            <p:nvPr/>
          </p:nvSpPr>
          <p:spPr>
            <a:xfrm>
              <a:off x="4483285" y="1011032"/>
              <a:ext cx="289264" cy="340491"/>
            </a:xfrm>
            <a:custGeom>
              <a:avLst/>
              <a:gdLst/>
              <a:ahLst/>
              <a:cxnLst/>
              <a:rect l="l" t="t" r="r" b="b"/>
              <a:pathLst>
                <a:path w="518" h="610" extrusionOk="0">
                  <a:moveTo>
                    <a:pt x="26" y="275"/>
                  </a:moveTo>
                  <a:cubicBezTo>
                    <a:pt x="36" y="275"/>
                    <a:pt x="45" y="280"/>
                    <a:pt x="51" y="287"/>
                  </a:cubicBezTo>
                  <a:cubicBezTo>
                    <a:pt x="61" y="299"/>
                    <a:pt x="66" y="315"/>
                    <a:pt x="65" y="332"/>
                  </a:cubicBezTo>
                  <a:cubicBezTo>
                    <a:pt x="66" y="350"/>
                    <a:pt x="61" y="366"/>
                    <a:pt x="51" y="377"/>
                  </a:cubicBezTo>
                  <a:cubicBezTo>
                    <a:pt x="45" y="384"/>
                    <a:pt x="36" y="389"/>
                    <a:pt x="26" y="389"/>
                  </a:cubicBezTo>
                  <a:cubicBezTo>
                    <a:pt x="16" y="389"/>
                    <a:pt x="7" y="384"/>
                    <a:pt x="0" y="376"/>
                  </a:cubicBezTo>
                  <a:cubicBezTo>
                    <a:pt x="0" y="603"/>
                    <a:pt x="0" y="603"/>
                    <a:pt x="0" y="603"/>
                  </a:cubicBezTo>
                  <a:cubicBezTo>
                    <a:pt x="0" y="607"/>
                    <a:pt x="5" y="610"/>
                    <a:pt x="9" y="609"/>
                  </a:cubicBezTo>
                  <a:cubicBezTo>
                    <a:pt x="244" y="532"/>
                    <a:pt x="244" y="532"/>
                    <a:pt x="244" y="532"/>
                  </a:cubicBezTo>
                  <a:cubicBezTo>
                    <a:pt x="245" y="532"/>
                    <a:pt x="247" y="532"/>
                    <a:pt x="248" y="532"/>
                  </a:cubicBezTo>
                  <a:cubicBezTo>
                    <a:pt x="250" y="533"/>
                    <a:pt x="252" y="534"/>
                    <a:pt x="253" y="537"/>
                  </a:cubicBezTo>
                  <a:cubicBezTo>
                    <a:pt x="256" y="543"/>
                    <a:pt x="257" y="548"/>
                    <a:pt x="253" y="554"/>
                  </a:cubicBezTo>
                  <a:cubicBezTo>
                    <a:pt x="251" y="557"/>
                    <a:pt x="248" y="560"/>
                    <a:pt x="245" y="563"/>
                  </a:cubicBezTo>
                  <a:cubicBezTo>
                    <a:pt x="237" y="572"/>
                    <a:pt x="240" y="584"/>
                    <a:pt x="252" y="589"/>
                  </a:cubicBezTo>
                  <a:cubicBezTo>
                    <a:pt x="263" y="593"/>
                    <a:pt x="276" y="592"/>
                    <a:pt x="287" y="588"/>
                  </a:cubicBezTo>
                  <a:cubicBezTo>
                    <a:pt x="299" y="584"/>
                    <a:pt x="310" y="578"/>
                    <a:pt x="317" y="568"/>
                  </a:cubicBezTo>
                  <a:cubicBezTo>
                    <a:pt x="323" y="557"/>
                    <a:pt x="318" y="545"/>
                    <a:pt x="306" y="543"/>
                  </a:cubicBezTo>
                  <a:cubicBezTo>
                    <a:pt x="303" y="542"/>
                    <a:pt x="299" y="541"/>
                    <a:pt x="295" y="540"/>
                  </a:cubicBezTo>
                  <a:cubicBezTo>
                    <a:pt x="288" y="538"/>
                    <a:pt x="286" y="533"/>
                    <a:pt x="285" y="526"/>
                  </a:cubicBezTo>
                  <a:cubicBezTo>
                    <a:pt x="284" y="524"/>
                    <a:pt x="285" y="521"/>
                    <a:pt x="287" y="520"/>
                  </a:cubicBezTo>
                  <a:cubicBezTo>
                    <a:pt x="287" y="519"/>
                    <a:pt x="288" y="518"/>
                    <a:pt x="289" y="518"/>
                  </a:cubicBezTo>
                  <a:cubicBezTo>
                    <a:pt x="505" y="448"/>
                    <a:pt x="505" y="448"/>
                    <a:pt x="505" y="448"/>
                  </a:cubicBezTo>
                  <a:cubicBezTo>
                    <a:pt x="507" y="447"/>
                    <a:pt x="509" y="445"/>
                    <a:pt x="509" y="442"/>
                  </a:cubicBezTo>
                  <a:cubicBezTo>
                    <a:pt x="518" y="313"/>
                    <a:pt x="487" y="155"/>
                    <a:pt x="341" y="81"/>
                  </a:cubicBezTo>
                  <a:cubicBezTo>
                    <a:pt x="224" y="22"/>
                    <a:pt x="108" y="0"/>
                    <a:pt x="7" y="2"/>
                  </a:cubicBezTo>
                  <a:cubicBezTo>
                    <a:pt x="3" y="2"/>
                    <a:pt x="0" y="5"/>
                    <a:pt x="0" y="8"/>
                  </a:cubicBezTo>
                  <a:cubicBezTo>
                    <a:pt x="0" y="288"/>
                    <a:pt x="0" y="288"/>
                    <a:pt x="0" y="288"/>
                  </a:cubicBezTo>
                  <a:cubicBezTo>
                    <a:pt x="7" y="280"/>
                    <a:pt x="16" y="275"/>
                    <a:pt x="26" y="275"/>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74" name="Google Shape;1074;p48"/>
            <p:cNvSpPr/>
            <p:nvPr/>
          </p:nvSpPr>
          <p:spPr>
            <a:xfrm>
              <a:off x="4233139" y="1012768"/>
              <a:ext cx="277094" cy="339188"/>
            </a:xfrm>
            <a:custGeom>
              <a:avLst/>
              <a:gdLst/>
              <a:ahLst/>
              <a:cxnLst/>
              <a:rect l="l" t="t" r="r" b="b"/>
              <a:pathLst>
                <a:path w="496" h="608" extrusionOk="0">
                  <a:moveTo>
                    <a:pt x="118" y="481"/>
                  </a:moveTo>
                  <a:cubicBezTo>
                    <a:pt x="121" y="472"/>
                    <a:pt x="128" y="464"/>
                    <a:pt x="137" y="461"/>
                  </a:cubicBezTo>
                  <a:cubicBezTo>
                    <a:pt x="151" y="455"/>
                    <a:pt x="168" y="455"/>
                    <a:pt x="184" y="461"/>
                  </a:cubicBezTo>
                  <a:cubicBezTo>
                    <a:pt x="201" y="466"/>
                    <a:pt x="215" y="476"/>
                    <a:pt x="222" y="488"/>
                  </a:cubicBezTo>
                  <a:cubicBezTo>
                    <a:pt x="228" y="497"/>
                    <a:pt x="229" y="507"/>
                    <a:pt x="226" y="516"/>
                  </a:cubicBezTo>
                  <a:cubicBezTo>
                    <a:pt x="223" y="526"/>
                    <a:pt x="216" y="533"/>
                    <a:pt x="206" y="536"/>
                  </a:cubicBezTo>
                  <a:cubicBezTo>
                    <a:pt x="421" y="606"/>
                    <a:pt x="421" y="606"/>
                    <a:pt x="421" y="606"/>
                  </a:cubicBezTo>
                  <a:cubicBezTo>
                    <a:pt x="426" y="608"/>
                    <a:pt x="430" y="605"/>
                    <a:pt x="430" y="600"/>
                  </a:cubicBezTo>
                  <a:cubicBezTo>
                    <a:pt x="430" y="353"/>
                    <a:pt x="430" y="353"/>
                    <a:pt x="430" y="353"/>
                  </a:cubicBezTo>
                  <a:cubicBezTo>
                    <a:pt x="430" y="352"/>
                    <a:pt x="430" y="351"/>
                    <a:pt x="431" y="350"/>
                  </a:cubicBezTo>
                  <a:cubicBezTo>
                    <a:pt x="432" y="347"/>
                    <a:pt x="434" y="346"/>
                    <a:pt x="437" y="345"/>
                  </a:cubicBezTo>
                  <a:cubicBezTo>
                    <a:pt x="443" y="345"/>
                    <a:pt x="449" y="345"/>
                    <a:pt x="453" y="351"/>
                  </a:cubicBezTo>
                  <a:cubicBezTo>
                    <a:pt x="455" y="354"/>
                    <a:pt x="457" y="358"/>
                    <a:pt x="459" y="361"/>
                  </a:cubicBezTo>
                  <a:cubicBezTo>
                    <a:pt x="465" y="371"/>
                    <a:pt x="478" y="373"/>
                    <a:pt x="486" y="363"/>
                  </a:cubicBezTo>
                  <a:cubicBezTo>
                    <a:pt x="493" y="354"/>
                    <a:pt x="496" y="341"/>
                    <a:pt x="496" y="329"/>
                  </a:cubicBezTo>
                  <a:cubicBezTo>
                    <a:pt x="496" y="317"/>
                    <a:pt x="493" y="304"/>
                    <a:pt x="486" y="295"/>
                  </a:cubicBezTo>
                  <a:cubicBezTo>
                    <a:pt x="478" y="286"/>
                    <a:pt x="465" y="287"/>
                    <a:pt x="459" y="297"/>
                  </a:cubicBezTo>
                  <a:cubicBezTo>
                    <a:pt x="457" y="300"/>
                    <a:pt x="455" y="304"/>
                    <a:pt x="453" y="307"/>
                  </a:cubicBezTo>
                  <a:cubicBezTo>
                    <a:pt x="449" y="313"/>
                    <a:pt x="443" y="313"/>
                    <a:pt x="437" y="313"/>
                  </a:cubicBezTo>
                  <a:cubicBezTo>
                    <a:pt x="434" y="313"/>
                    <a:pt x="432" y="311"/>
                    <a:pt x="431" y="309"/>
                  </a:cubicBezTo>
                  <a:cubicBezTo>
                    <a:pt x="430" y="308"/>
                    <a:pt x="430" y="307"/>
                    <a:pt x="430" y="305"/>
                  </a:cubicBezTo>
                  <a:cubicBezTo>
                    <a:pt x="430" y="7"/>
                    <a:pt x="430" y="7"/>
                    <a:pt x="430" y="7"/>
                  </a:cubicBezTo>
                  <a:cubicBezTo>
                    <a:pt x="430" y="3"/>
                    <a:pt x="427" y="0"/>
                    <a:pt x="423" y="0"/>
                  </a:cubicBezTo>
                  <a:cubicBezTo>
                    <a:pt x="346" y="5"/>
                    <a:pt x="279" y="23"/>
                    <a:pt x="231" y="49"/>
                  </a:cubicBezTo>
                  <a:cubicBezTo>
                    <a:pt x="64" y="136"/>
                    <a:pt x="15" y="299"/>
                    <a:pt x="3" y="405"/>
                  </a:cubicBezTo>
                  <a:cubicBezTo>
                    <a:pt x="0" y="431"/>
                    <a:pt x="7" y="453"/>
                    <a:pt x="14" y="472"/>
                  </a:cubicBezTo>
                  <a:cubicBezTo>
                    <a:pt x="15" y="473"/>
                    <a:pt x="16" y="475"/>
                    <a:pt x="18" y="475"/>
                  </a:cubicBezTo>
                  <a:cubicBezTo>
                    <a:pt x="122" y="509"/>
                    <a:pt x="122" y="509"/>
                    <a:pt x="122" y="509"/>
                  </a:cubicBezTo>
                  <a:cubicBezTo>
                    <a:pt x="117" y="501"/>
                    <a:pt x="115" y="490"/>
                    <a:pt x="118" y="481"/>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75" name="Google Shape;1075;p48"/>
            <p:cNvSpPr/>
            <p:nvPr/>
          </p:nvSpPr>
          <p:spPr>
            <a:xfrm>
              <a:off x="4173591" y="1276220"/>
              <a:ext cx="295350" cy="349606"/>
            </a:xfrm>
            <a:custGeom>
              <a:avLst/>
              <a:gdLst/>
              <a:ahLst/>
              <a:cxnLst/>
              <a:rect l="l" t="t" r="r" b="b"/>
              <a:pathLst>
                <a:path w="529" h="627" extrusionOk="0">
                  <a:moveTo>
                    <a:pt x="313" y="412"/>
                  </a:moveTo>
                  <a:cubicBezTo>
                    <a:pt x="306" y="406"/>
                    <a:pt x="301" y="397"/>
                    <a:pt x="300" y="387"/>
                  </a:cubicBezTo>
                  <a:cubicBezTo>
                    <a:pt x="299" y="373"/>
                    <a:pt x="305" y="357"/>
                    <a:pt x="315" y="343"/>
                  </a:cubicBezTo>
                  <a:cubicBezTo>
                    <a:pt x="325" y="329"/>
                    <a:pt x="339" y="319"/>
                    <a:pt x="353" y="315"/>
                  </a:cubicBezTo>
                  <a:cubicBezTo>
                    <a:pt x="362" y="313"/>
                    <a:pt x="372" y="314"/>
                    <a:pt x="380" y="320"/>
                  </a:cubicBezTo>
                  <a:cubicBezTo>
                    <a:pt x="388" y="326"/>
                    <a:pt x="393" y="335"/>
                    <a:pt x="394" y="345"/>
                  </a:cubicBezTo>
                  <a:cubicBezTo>
                    <a:pt x="527" y="162"/>
                    <a:pt x="527" y="162"/>
                    <a:pt x="527" y="162"/>
                  </a:cubicBezTo>
                  <a:cubicBezTo>
                    <a:pt x="529" y="159"/>
                    <a:pt x="528" y="153"/>
                    <a:pt x="523" y="152"/>
                  </a:cubicBezTo>
                  <a:cubicBezTo>
                    <a:pt x="288" y="76"/>
                    <a:pt x="288" y="76"/>
                    <a:pt x="288" y="76"/>
                  </a:cubicBezTo>
                  <a:cubicBezTo>
                    <a:pt x="287" y="75"/>
                    <a:pt x="286" y="75"/>
                    <a:pt x="285" y="74"/>
                  </a:cubicBezTo>
                  <a:cubicBezTo>
                    <a:pt x="284" y="72"/>
                    <a:pt x="282" y="70"/>
                    <a:pt x="283" y="67"/>
                  </a:cubicBezTo>
                  <a:cubicBezTo>
                    <a:pt x="285" y="61"/>
                    <a:pt x="287" y="55"/>
                    <a:pt x="294" y="53"/>
                  </a:cubicBezTo>
                  <a:cubicBezTo>
                    <a:pt x="297" y="52"/>
                    <a:pt x="301" y="52"/>
                    <a:pt x="305" y="51"/>
                  </a:cubicBezTo>
                  <a:cubicBezTo>
                    <a:pt x="317" y="48"/>
                    <a:pt x="322" y="36"/>
                    <a:pt x="315" y="26"/>
                  </a:cubicBezTo>
                  <a:cubicBezTo>
                    <a:pt x="309" y="16"/>
                    <a:pt x="297" y="9"/>
                    <a:pt x="286" y="6"/>
                  </a:cubicBezTo>
                  <a:cubicBezTo>
                    <a:pt x="274" y="2"/>
                    <a:pt x="261" y="0"/>
                    <a:pt x="250" y="5"/>
                  </a:cubicBezTo>
                  <a:cubicBezTo>
                    <a:pt x="239" y="9"/>
                    <a:pt x="236" y="22"/>
                    <a:pt x="244" y="31"/>
                  </a:cubicBezTo>
                  <a:cubicBezTo>
                    <a:pt x="246" y="34"/>
                    <a:pt x="249" y="37"/>
                    <a:pt x="252" y="40"/>
                  </a:cubicBezTo>
                  <a:cubicBezTo>
                    <a:pt x="256" y="45"/>
                    <a:pt x="254" y="51"/>
                    <a:pt x="252" y="57"/>
                  </a:cubicBezTo>
                  <a:cubicBezTo>
                    <a:pt x="251" y="59"/>
                    <a:pt x="249" y="61"/>
                    <a:pt x="246" y="61"/>
                  </a:cubicBezTo>
                  <a:cubicBezTo>
                    <a:pt x="245" y="61"/>
                    <a:pt x="244" y="61"/>
                    <a:pt x="243" y="61"/>
                  </a:cubicBezTo>
                  <a:cubicBezTo>
                    <a:pt x="141" y="28"/>
                    <a:pt x="141" y="28"/>
                    <a:pt x="141" y="28"/>
                  </a:cubicBezTo>
                  <a:cubicBezTo>
                    <a:pt x="136" y="26"/>
                    <a:pt x="131" y="30"/>
                    <a:pt x="132" y="35"/>
                  </a:cubicBezTo>
                  <a:cubicBezTo>
                    <a:pt x="132" y="38"/>
                    <a:pt x="132" y="41"/>
                    <a:pt x="132" y="44"/>
                  </a:cubicBezTo>
                  <a:cubicBezTo>
                    <a:pt x="125" y="99"/>
                    <a:pt x="5" y="184"/>
                    <a:pt x="2" y="244"/>
                  </a:cubicBezTo>
                  <a:cubicBezTo>
                    <a:pt x="0" y="285"/>
                    <a:pt x="82" y="301"/>
                    <a:pt x="96" y="329"/>
                  </a:cubicBezTo>
                  <a:cubicBezTo>
                    <a:pt x="103" y="341"/>
                    <a:pt x="85" y="368"/>
                    <a:pt x="87" y="384"/>
                  </a:cubicBezTo>
                  <a:cubicBezTo>
                    <a:pt x="88" y="398"/>
                    <a:pt x="128" y="414"/>
                    <a:pt x="128" y="414"/>
                  </a:cubicBezTo>
                  <a:cubicBezTo>
                    <a:pt x="128" y="414"/>
                    <a:pt x="99" y="441"/>
                    <a:pt x="98" y="453"/>
                  </a:cubicBezTo>
                  <a:cubicBezTo>
                    <a:pt x="97" y="468"/>
                    <a:pt x="124" y="491"/>
                    <a:pt x="125" y="506"/>
                  </a:cubicBezTo>
                  <a:cubicBezTo>
                    <a:pt x="125" y="521"/>
                    <a:pt x="101" y="558"/>
                    <a:pt x="112" y="598"/>
                  </a:cubicBezTo>
                  <a:cubicBezTo>
                    <a:pt x="119" y="621"/>
                    <a:pt x="149" y="627"/>
                    <a:pt x="186" y="626"/>
                  </a:cubicBezTo>
                  <a:cubicBezTo>
                    <a:pt x="188" y="626"/>
                    <a:pt x="190" y="625"/>
                    <a:pt x="191" y="624"/>
                  </a:cubicBezTo>
                  <a:cubicBezTo>
                    <a:pt x="342" y="417"/>
                    <a:pt x="342" y="417"/>
                    <a:pt x="342" y="417"/>
                  </a:cubicBezTo>
                  <a:cubicBezTo>
                    <a:pt x="332" y="420"/>
                    <a:pt x="322" y="418"/>
                    <a:pt x="313" y="412"/>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76" name="Google Shape;1076;p48"/>
            <p:cNvSpPr/>
            <p:nvPr/>
          </p:nvSpPr>
          <p:spPr>
            <a:xfrm>
              <a:off x="4488283" y="1272314"/>
              <a:ext cx="277529" cy="353078"/>
            </a:xfrm>
            <a:custGeom>
              <a:avLst/>
              <a:gdLst/>
              <a:ahLst/>
              <a:cxnLst/>
              <a:rect l="l" t="t" r="r" b="b"/>
              <a:pathLst>
                <a:path w="497" h="633" extrusionOk="0">
                  <a:moveTo>
                    <a:pt x="326" y="81"/>
                  </a:moveTo>
                  <a:cubicBezTo>
                    <a:pt x="328" y="91"/>
                    <a:pt x="327" y="101"/>
                    <a:pt x="322" y="109"/>
                  </a:cubicBezTo>
                  <a:cubicBezTo>
                    <a:pt x="314" y="122"/>
                    <a:pt x="300" y="131"/>
                    <a:pt x="284" y="136"/>
                  </a:cubicBezTo>
                  <a:cubicBezTo>
                    <a:pt x="267" y="142"/>
                    <a:pt x="250" y="142"/>
                    <a:pt x="237" y="137"/>
                  </a:cubicBezTo>
                  <a:cubicBezTo>
                    <a:pt x="227" y="133"/>
                    <a:pt x="220" y="126"/>
                    <a:pt x="217" y="117"/>
                  </a:cubicBezTo>
                  <a:cubicBezTo>
                    <a:pt x="214" y="107"/>
                    <a:pt x="216" y="97"/>
                    <a:pt x="222" y="88"/>
                  </a:cubicBezTo>
                  <a:cubicBezTo>
                    <a:pt x="6" y="158"/>
                    <a:pt x="6" y="158"/>
                    <a:pt x="6" y="158"/>
                  </a:cubicBezTo>
                  <a:cubicBezTo>
                    <a:pt x="2" y="160"/>
                    <a:pt x="0" y="165"/>
                    <a:pt x="3" y="168"/>
                  </a:cubicBezTo>
                  <a:cubicBezTo>
                    <a:pt x="148" y="368"/>
                    <a:pt x="148" y="368"/>
                    <a:pt x="148" y="368"/>
                  </a:cubicBezTo>
                  <a:cubicBezTo>
                    <a:pt x="149" y="369"/>
                    <a:pt x="149" y="370"/>
                    <a:pt x="150" y="372"/>
                  </a:cubicBezTo>
                  <a:cubicBezTo>
                    <a:pt x="150" y="374"/>
                    <a:pt x="149" y="377"/>
                    <a:pt x="147" y="378"/>
                  </a:cubicBezTo>
                  <a:cubicBezTo>
                    <a:pt x="142" y="382"/>
                    <a:pt x="137" y="386"/>
                    <a:pt x="131" y="383"/>
                  </a:cubicBezTo>
                  <a:cubicBezTo>
                    <a:pt x="127" y="382"/>
                    <a:pt x="124" y="380"/>
                    <a:pt x="120" y="379"/>
                  </a:cubicBezTo>
                  <a:cubicBezTo>
                    <a:pt x="109" y="374"/>
                    <a:pt x="98" y="381"/>
                    <a:pt x="97" y="393"/>
                  </a:cubicBezTo>
                  <a:cubicBezTo>
                    <a:pt x="96" y="404"/>
                    <a:pt x="102" y="417"/>
                    <a:pt x="109" y="426"/>
                  </a:cubicBezTo>
                  <a:cubicBezTo>
                    <a:pt x="116" y="436"/>
                    <a:pt x="126" y="445"/>
                    <a:pt x="137" y="448"/>
                  </a:cubicBezTo>
                  <a:cubicBezTo>
                    <a:pt x="149" y="451"/>
                    <a:pt x="159" y="443"/>
                    <a:pt x="158" y="431"/>
                  </a:cubicBezTo>
                  <a:cubicBezTo>
                    <a:pt x="158" y="427"/>
                    <a:pt x="157" y="423"/>
                    <a:pt x="157" y="419"/>
                  </a:cubicBezTo>
                  <a:cubicBezTo>
                    <a:pt x="156" y="412"/>
                    <a:pt x="161" y="408"/>
                    <a:pt x="167" y="405"/>
                  </a:cubicBezTo>
                  <a:cubicBezTo>
                    <a:pt x="169" y="403"/>
                    <a:pt x="171" y="404"/>
                    <a:pt x="174" y="405"/>
                  </a:cubicBezTo>
                  <a:cubicBezTo>
                    <a:pt x="175" y="405"/>
                    <a:pt x="176" y="406"/>
                    <a:pt x="176" y="407"/>
                  </a:cubicBezTo>
                  <a:cubicBezTo>
                    <a:pt x="336" y="627"/>
                    <a:pt x="336" y="627"/>
                    <a:pt x="336" y="627"/>
                  </a:cubicBezTo>
                  <a:cubicBezTo>
                    <a:pt x="340" y="633"/>
                    <a:pt x="349" y="630"/>
                    <a:pt x="348" y="623"/>
                  </a:cubicBezTo>
                  <a:cubicBezTo>
                    <a:pt x="345" y="577"/>
                    <a:pt x="342" y="510"/>
                    <a:pt x="356" y="414"/>
                  </a:cubicBezTo>
                  <a:cubicBezTo>
                    <a:pt x="372" y="311"/>
                    <a:pt x="417" y="234"/>
                    <a:pt x="461" y="143"/>
                  </a:cubicBezTo>
                  <a:cubicBezTo>
                    <a:pt x="475" y="114"/>
                    <a:pt x="489" y="66"/>
                    <a:pt x="497" y="9"/>
                  </a:cubicBezTo>
                  <a:cubicBezTo>
                    <a:pt x="497" y="4"/>
                    <a:pt x="493" y="0"/>
                    <a:pt x="488" y="2"/>
                  </a:cubicBezTo>
                  <a:cubicBezTo>
                    <a:pt x="305" y="61"/>
                    <a:pt x="305" y="61"/>
                    <a:pt x="305" y="61"/>
                  </a:cubicBezTo>
                  <a:cubicBezTo>
                    <a:pt x="315" y="64"/>
                    <a:pt x="322" y="72"/>
                    <a:pt x="326" y="8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77" name="Google Shape;1077;p48"/>
            <p:cNvSpPr/>
            <p:nvPr/>
          </p:nvSpPr>
          <p:spPr>
            <a:xfrm>
              <a:off x="4295295" y="1370403"/>
              <a:ext cx="388584" cy="360890"/>
            </a:xfrm>
            <a:custGeom>
              <a:avLst/>
              <a:gdLst/>
              <a:ahLst/>
              <a:cxnLst/>
              <a:rect l="l" t="t" r="r" b="b"/>
              <a:pathLst>
                <a:path w="696" h="647" extrusionOk="0">
                  <a:moveTo>
                    <a:pt x="506" y="283"/>
                  </a:moveTo>
                  <a:cubicBezTo>
                    <a:pt x="498" y="289"/>
                    <a:pt x="488" y="291"/>
                    <a:pt x="478" y="288"/>
                  </a:cubicBezTo>
                  <a:cubicBezTo>
                    <a:pt x="464" y="285"/>
                    <a:pt x="451" y="275"/>
                    <a:pt x="441" y="261"/>
                  </a:cubicBezTo>
                  <a:cubicBezTo>
                    <a:pt x="430" y="246"/>
                    <a:pt x="425" y="231"/>
                    <a:pt x="426" y="216"/>
                  </a:cubicBezTo>
                  <a:cubicBezTo>
                    <a:pt x="427" y="206"/>
                    <a:pt x="432" y="197"/>
                    <a:pt x="439" y="192"/>
                  </a:cubicBezTo>
                  <a:cubicBezTo>
                    <a:pt x="447" y="186"/>
                    <a:pt x="458" y="184"/>
                    <a:pt x="468" y="187"/>
                  </a:cubicBezTo>
                  <a:cubicBezTo>
                    <a:pt x="334" y="4"/>
                    <a:pt x="334" y="4"/>
                    <a:pt x="334" y="4"/>
                  </a:cubicBezTo>
                  <a:cubicBezTo>
                    <a:pt x="332" y="0"/>
                    <a:pt x="326" y="0"/>
                    <a:pt x="324" y="4"/>
                  </a:cubicBezTo>
                  <a:cubicBezTo>
                    <a:pt x="178" y="204"/>
                    <a:pt x="178" y="204"/>
                    <a:pt x="178" y="204"/>
                  </a:cubicBezTo>
                  <a:cubicBezTo>
                    <a:pt x="178" y="205"/>
                    <a:pt x="177" y="205"/>
                    <a:pt x="176" y="206"/>
                  </a:cubicBezTo>
                  <a:cubicBezTo>
                    <a:pt x="173" y="207"/>
                    <a:pt x="171" y="207"/>
                    <a:pt x="169" y="206"/>
                  </a:cubicBezTo>
                  <a:cubicBezTo>
                    <a:pt x="163" y="202"/>
                    <a:pt x="159" y="199"/>
                    <a:pt x="159" y="192"/>
                  </a:cubicBezTo>
                  <a:cubicBezTo>
                    <a:pt x="159" y="188"/>
                    <a:pt x="160" y="184"/>
                    <a:pt x="160" y="180"/>
                  </a:cubicBezTo>
                  <a:cubicBezTo>
                    <a:pt x="161" y="168"/>
                    <a:pt x="151" y="159"/>
                    <a:pt x="139" y="162"/>
                  </a:cubicBezTo>
                  <a:cubicBezTo>
                    <a:pt x="128" y="165"/>
                    <a:pt x="118" y="174"/>
                    <a:pt x="111" y="184"/>
                  </a:cubicBezTo>
                  <a:cubicBezTo>
                    <a:pt x="104" y="194"/>
                    <a:pt x="98" y="206"/>
                    <a:pt x="99" y="218"/>
                  </a:cubicBezTo>
                  <a:cubicBezTo>
                    <a:pt x="100" y="230"/>
                    <a:pt x="111" y="236"/>
                    <a:pt x="122" y="232"/>
                  </a:cubicBezTo>
                  <a:cubicBezTo>
                    <a:pt x="126" y="230"/>
                    <a:pt x="129" y="228"/>
                    <a:pt x="133" y="227"/>
                  </a:cubicBezTo>
                  <a:cubicBezTo>
                    <a:pt x="140" y="225"/>
                    <a:pt x="144" y="228"/>
                    <a:pt x="149" y="232"/>
                  </a:cubicBezTo>
                  <a:cubicBezTo>
                    <a:pt x="152" y="234"/>
                    <a:pt x="152" y="236"/>
                    <a:pt x="152" y="239"/>
                  </a:cubicBezTo>
                  <a:cubicBezTo>
                    <a:pt x="152" y="240"/>
                    <a:pt x="151" y="241"/>
                    <a:pt x="151" y="242"/>
                  </a:cubicBezTo>
                  <a:cubicBezTo>
                    <a:pt x="4" y="444"/>
                    <a:pt x="4" y="444"/>
                    <a:pt x="4" y="444"/>
                  </a:cubicBezTo>
                  <a:cubicBezTo>
                    <a:pt x="0" y="449"/>
                    <a:pt x="4" y="455"/>
                    <a:pt x="10" y="455"/>
                  </a:cubicBezTo>
                  <a:cubicBezTo>
                    <a:pt x="72" y="448"/>
                    <a:pt x="138" y="432"/>
                    <a:pt x="147" y="440"/>
                  </a:cubicBezTo>
                  <a:cubicBezTo>
                    <a:pt x="174" y="465"/>
                    <a:pt x="143" y="537"/>
                    <a:pt x="158" y="561"/>
                  </a:cubicBezTo>
                  <a:cubicBezTo>
                    <a:pt x="180" y="598"/>
                    <a:pt x="517" y="647"/>
                    <a:pt x="683" y="531"/>
                  </a:cubicBezTo>
                  <a:cubicBezTo>
                    <a:pt x="691" y="525"/>
                    <a:pt x="695" y="517"/>
                    <a:pt x="696" y="504"/>
                  </a:cubicBezTo>
                  <a:cubicBezTo>
                    <a:pt x="696" y="502"/>
                    <a:pt x="696" y="501"/>
                    <a:pt x="695" y="500"/>
                  </a:cubicBezTo>
                  <a:cubicBezTo>
                    <a:pt x="519" y="258"/>
                    <a:pt x="519" y="258"/>
                    <a:pt x="519" y="258"/>
                  </a:cubicBezTo>
                  <a:cubicBezTo>
                    <a:pt x="519" y="268"/>
                    <a:pt x="514" y="278"/>
                    <a:pt x="506" y="283"/>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078" name="Google Shape;1078;p48"/>
          <p:cNvGrpSpPr/>
          <p:nvPr/>
        </p:nvGrpSpPr>
        <p:grpSpPr>
          <a:xfrm>
            <a:off x="3659965" y="843140"/>
            <a:ext cx="366917" cy="445733"/>
            <a:chOff x="5160050" y="1011207"/>
            <a:chExt cx="592758" cy="720086"/>
          </a:xfrm>
        </p:grpSpPr>
        <p:sp>
          <p:nvSpPr>
            <p:cNvPr id="1079" name="Google Shape;1079;p48"/>
            <p:cNvSpPr/>
            <p:nvPr/>
          </p:nvSpPr>
          <p:spPr>
            <a:xfrm>
              <a:off x="5266183" y="1011207"/>
              <a:ext cx="311420" cy="340347"/>
            </a:xfrm>
            <a:custGeom>
              <a:avLst/>
              <a:gdLst/>
              <a:ahLst/>
              <a:cxnLst/>
              <a:rect l="l" t="t" r="r" b="b"/>
              <a:pathLst>
                <a:path w="518" h="567" extrusionOk="0">
                  <a:moveTo>
                    <a:pt x="144" y="322"/>
                  </a:moveTo>
                  <a:cubicBezTo>
                    <a:pt x="151" y="316"/>
                    <a:pt x="160" y="314"/>
                    <a:pt x="169" y="316"/>
                  </a:cubicBezTo>
                  <a:cubicBezTo>
                    <a:pt x="182" y="318"/>
                    <a:pt x="195" y="327"/>
                    <a:pt x="205" y="339"/>
                  </a:cubicBezTo>
                  <a:cubicBezTo>
                    <a:pt x="215" y="352"/>
                    <a:pt x="221" y="366"/>
                    <a:pt x="220" y="379"/>
                  </a:cubicBezTo>
                  <a:cubicBezTo>
                    <a:pt x="220" y="388"/>
                    <a:pt x="216" y="397"/>
                    <a:pt x="209" y="402"/>
                  </a:cubicBezTo>
                  <a:cubicBezTo>
                    <a:pt x="202" y="408"/>
                    <a:pt x="193" y="410"/>
                    <a:pt x="184" y="408"/>
                  </a:cubicBezTo>
                  <a:cubicBezTo>
                    <a:pt x="308" y="562"/>
                    <a:pt x="308" y="562"/>
                    <a:pt x="308" y="562"/>
                  </a:cubicBezTo>
                  <a:cubicBezTo>
                    <a:pt x="312" y="567"/>
                    <a:pt x="321" y="565"/>
                    <a:pt x="323" y="559"/>
                  </a:cubicBezTo>
                  <a:cubicBezTo>
                    <a:pt x="400" y="358"/>
                    <a:pt x="400" y="358"/>
                    <a:pt x="400" y="358"/>
                  </a:cubicBezTo>
                  <a:cubicBezTo>
                    <a:pt x="401" y="356"/>
                    <a:pt x="403" y="354"/>
                    <a:pt x="405" y="353"/>
                  </a:cubicBezTo>
                  <a:cubicBezTo>
                    <a:pt x="406" y="353"/>
                    <a:pt x="407" y="353"/>
                    <a:pt x="409" y="353"/>
                  </a:cubicBezTo>
                  <a:cubicBezTo>
                    <a:pt x="414" y="355"/>
                    <a:pt x="419" y="357"/>
                    <a:pt x="421" y="363"/>
                  </a:cubicBezTo>
                  <a:cubicBezTo>
                    <a:pt x="422" y="367"/>
                    <a:pt x="422" y="370"/>
                    <a:pt x="422" y="374"/>
                  </a:cubicBezTo>
                  <a:cubicBezTo>
                    <a:pt x="425" y="384"/>
                    <a:pt x="435" y="390"/>
                    <a:pt x="445" y="384"/>
                  </a:cubicBezTo>
                  <a:cubicBezTo>
                    <a:pt x="454" y="379"/>
                    <a:pt x="461" y="369"/>
                    <a:pt x="465" y="358"/>
                  </a:cubicBezTo>
                  <a:cubicBezTo>
                    <a:pt x="469" y="348"/>
                    <a:pt x="471" y="336"/>
                    <a:pt x="467" y="326"/>
                  </a:cubicBezTo>
                  <a:cubicBezTo>
                    <a:pt x="464" y="315"/>
                    <a:pt x="452" y="312"/>
                    <a:pt x="444" y="319"/>
                  </a:cubicBezTo>
                  <a:cubicBezTo>
                    <a:pt x="441" y="321"/>
                    <a:pt x="438" y="323"/>
                    <a:pt x="435" y="326"/>
                  </a:cubicBezTo>
                  <a:cubicBezTo>
                    <a:pt x="430" y="329"/>
                    <a:pt x="425" y="327"/>
                    <a:pt x="419" y="325"/>
                  </a:cubicBezTo>
                  <a:cubicBezTo>
                    <a:pt x="418" y="324"/>
                    <a:pt x="417" y="324"/>
                    <a:pt x="417" y="322"/>
                  </a:cubicBezTo>
                  <a:cubicBezTo>
                    <a:pt x="416" y="320"/>
                    <a:pt x="416" y="318"/>
                    <a:pt x="416" y="316"/>
                  </a:cubicBezTo>
                  <a:cubicBezTo>
                    <a:pt x="517" y="54"/>
                    <a:pt x="517" y="54"/>
                    <a:pt x="517" y="54"/>
                  </a:cubicBezTo>
                  <a:cubicBezTo>
                    <a:pt x="518" y="49"/>
                    <a:pt x="516" y="44"/>
                    <a:pt x="511" y="43"/>
                  </a:cubicBezTo>
                  <a:cubicBezTo>
                    <a:pt x="356" y="0"/>
                    <a:pt x="213" y="22"/>
                    <a:pt x="130" y="66"/>
                  </a:cubicBezTo>
                  <a:cubicBezTo>
                    <a:pt x="74" y="95"/>
                    <a:pt x="33" y="133"/>
                    <a:pt x="3" y="174"/>
                  </a:cubicBezTo>
                  <a:cubicBezTo>
                    <a:pt x="0" y="178"/>
                    <a:pt x="0" y="182"/>
                    <a:pt x="3" y="185"/>
                  </a:cubicBezTo>
                  <a:cubicBezTo>
                    <a:pt x="133" y="346"/>
                    <a:pt x="133" y="346"/>
                    <a:pt x="133" y="346"/>
                  </a:cubicBezTo>
                  <a:cubicBezTo>
                    <a:pt x="133" y="336"/>
                    <a:pt x="137" y="327"/>
                    <a:pt x="144" y="322"/>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80" name="Google Shape;1080;p48"/>
            <p:cNvSpPr/>
            <p:nvPr/>
          </p:nvSpPr>
          <p:spPr>
            <a:xfrm>
              <a:off x="5468823" y="1041711"/>
              <a:ext cx="283984" cy="330260"/>
            </a:xfrm>
            <a:custGeom>
              <a:avLst/>
              <a:gdLst/>
              <a:ahLst/>
              <a:cxnLst/>
              <a:rect l="l" t="t" r="r" b="b"/>
              <a:pathLst>
                <a:path w="473" h="550" extrusionOk="0">
                  <a:moveTo>
                    <a:pt x="128" y="252"/>
                  </a:moveTo>
                  <a:cubicBezTo>
                    <a:pt x="136" y="255"/>
                    <a:pt x="142" y="262"/>
                    <a:pt x="145" y="270"/>
                  </a:cubicBezTo>
                  <a:cubicBezTo>
                    <a:pt x="149" y="283"/>
                    <a:pt x="148" y="298"/>
                    <a:pt x="143" y="313"/>
                  </a:cubicBezTo>
                  <a:cubicBezTo>
                    <a:pt x="137" y="328"/>
                    <a:pt x="128" y="340"/>
                    <a:pt x="116" y="347"/>
                  </a:cubicBezTo>
                  <a:cubicBezTo>
                    <a:pt x="108" y="351"/>
                    <a:pt x="99" y="352"/>
                    <a:pt x="90" y="349"/>
                  </a:cubicBezTo>
                  <a:cubicBezTo>
                    <a:pt x="82" y="345"/>
                    <a:pt x="75" y="338"/>
                    <a:pt x="73" y="329"/>
                  </a:cubicBezTo>
                  <a:cubicBezTo>
                    <a:pt x="2" y="514"/>
                    <a:pt x="2" y="514"/>
                    <a:pt x="2" y="514"/>
                  </a:cubicBezTo>
                  <a:cubicBezTo>
                    <a:pt x="0" y="520"/>
                    <a:pt x="5" y="527"/>
                    <a:pt x="12" y="526"/>
                  </a:cubicBezTo>
                  <a:cubicBezTo>
                    <a:pt x="224" y="492"/>
                    <a:pt x="224" y="492"/>
                    <a:pt x="224" y="492"/>
                  </a:cubicBezTo>
                  <a:cubicBezTo>
                    <a:pt x="227" y="491"/>
                    <a:pt x="229" y="492"/>
                    <a:pt x="231" y="493"/>
                  </a:cubicBezTo>
                  <a:cubicBezTo>
                    <a:pt x="232" y="494"/>
                    <a:pt x="233" y="495"/>
                    <a:pt x="233" y="497"/>
                  </a:cubicBezTo>
                  <a:cubicBezTo>
                    <a:pt x="234" y="502"/>
                    <a:pt x="235" y="508"/>
                    <a:pt x="230" y="512"/>
                  </a:cubicBezTo>
                  <a:cubicBezTo>
                    <a:pt x="228" y="515"/>
                    <a:pt x="225" y="516"/>
                    <a:pt x="222" y="519"/>
                  </a:cubicBezTo>
                  <a:cubicBezTo>
                    <a:pt x="214" y="526"/>
                    <a:pt x="214" y="538"/>
                    <a:pt x="224" y="543"/>
                  </a:cubicBezTo>
                  <a:cubicBezTo>
                    <a:pt x="233" y="549"/>
                    <a:pt x="245" y="550"/>
                    <a:pt x="256" y="548"/>
                  </a:cubicBezTo>
                  <a:cubicBezTo>
                    <a:pt x="267" y="546"/>
                    <a:pt x="279" y="542"/>
                    <a:pt x="286" y="534"/>
                  </a:cubicBezTo>
                  <a:cubicBezTo>
                    <a:pt x="293" y="525"/>
                    <a:pt x="290" y="514"/>
                    <a:pt x="280" y="510"/>
                  </a:cubicBezTo>
                  <a:cubicBezTo>
                    <a:pt x="277" y="508"/>
                    <a:pt x="273" y="507"/>
                    <a:pt x="270" y="506"/>
                  </a:cubicBezTo>
                  <a:cubicBezTo>
                    <a:pt x="264" y="503"/>
                    <a:pt x="263" y="498"/>
                    <a:pt x="263" y="492"/>
                  </a:cubicBezTo>
                  <a:cubicBezTo>
                    <a:pt x="262" y="490"/>
                    <a:pt x="263" y="489"/>
                    <a:pt x="263" y="488"/>
                  </a:cubicBezTo>
                  <a:cubicBezTo>
                    <a:pt x="265" y="486"/>
                    <a:pt x="267" y="485"/>
                    <a:pt x="269" y="485"/>
                  </a:cubicBezTo>
                  <a:cubicBezTo>
                    <a:pt x="439" y="458"/>
                    <a:pt x="439" y="458"/>
                    <a:pt x="439" y="458"/>
                  </a:cubicBezTo>
                  <a:cubicBezTo>
                    <a:pt x="442" y="457"/>
                    <a:pt x="445" y="454"/>
                    <a:pt x="446" y="451"/>
                  </a:cubicBezTo>
                  <a:cubicBezTo>
                    <a:pt x="473" y="328"/>
                    <a:pt x="470" y="126"/>
                    <a:pt x="304" y="42"/>
                  </a:cubicBezTo>
                  <a:cubicBezTo>
                    <a:pt x="271" y="25"/>
                    <a:pt x="239" y="12"/>
                    <a:pt x="207" y="2"/>
                  </a:cubicBezTo>
                  <a:cubicBezTo>
                    <a:pt x="203" y="0"/>
                    <a:pt x="198" y="3"/>
                    <a:pt x="196" y="7"/>
                  </a:cubicBezTo>
                  <a:cubicBezTo>
                    <a:pt x="101" y="254"/>
                    <a:pt x="101" y="254"/>
                    <a:pt x="101" y="254"/>
                  </a:cubicBezTo>
                  <a:cubicBezTo>
                    <a:pt x="109" y="249"/>
                    <a:pt x="119" y="248"/>
                    <a:pt x="128" y="252"/>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81" name="Google Shape;1081;p48"/>
            <p:cNvSpPr/>
            <p:nvPr/>
          </p:nvSpPr>
          <p:spPr>
            <a:xfrm>
              <a:off x="5471711" y="1326815"/>
              <a:ext cx="260158" cy="268291"/>
            </a:xfrm>
            <a:custGeom>
              <a:avLst/>
              <a:gdLst/>
              <a:ahLst/>
              <a:cxnLst/>
              <a:rect l="l" t="t" r="r" b="b"/>
              <a:pathLst>
                <a:path w="433" h="447" extrusionOk="0">
                  <a:moveTo>
                    <a:pt x="299" y="45"/>
                  </a:moveTo>
                  <a:cubicBezTo>
                    <a:pt x="301" y="53"/>
                    <a:pt x="298" y="62"/>
                    <a:pt x="292" y="69"/>
                  </a:cubicBezTo>
                  <a:cubicBezTo>
                    <a:pt x="283" y="79"/>
                    <a:pt x="270" y="86"/>
                    <a:pt x="254" y="88"/>
                  </a:cubicBezTo>
                  <a:cubicBezTo>
                    <a:pt x="238" y="91"/>
                    <a:pt x="223" y="89"/>
                    <a:pt x="211" y="82"/>
                  </a:cubicBezTo>
                  <a:cubicBezTo>
                    <a:pt x="203" y="77"/>
                    <a:pt x="198" y="70"/>
                    <a:pt x="197" y="61"/>
                  </a:cubicBezTo>
                  <a:cubicBezTo>
                    <a:pt x="195" y="52"/>
                    <a:pt x="198" y="43"/>
                    <a:pt x="205" y="36"/>
                  </a:cubicBezTo>
                  <a:cubicBezTo>
                    <a:pt x="10" y="67"/>
                    <a:pt x="10" y="67"/>
                    <a:pt x="10" y="67"/>
                  </a:cubicBezTo>
                  <a:cubicBezTo>
                    <a:pt x="3" y="68"/>
                    <a:pt x="0" y="76"/>
                    <a:pt x="4" y="81"/>
                  </a:cubicBezTo>
                  <a:cubicBezTo>
                    <a:pt x="140" y="249"/>
                    <a:pt x="140" y="249"/>
                    <a:pt x="140" y="249"/>
                  </a:cubicBezTo>
                  <a:cubicBezTo>
                    <a:pt x="141" y="250"/>
                    <a:pt x="142" y="253"/>
                    <a:pt x="142" y="255"/>
                  </a:cubicBezTo>
                  <a:cubicBezTo>
                    <a:pt x="142" y="256"/>
                    <a:pt x="141" y="258"/>
                    <a:pt x="140" y="258"/>
                  </a:cubicBezTo>
                  <a:cubicBezTo>
                    <a:pt x="136" y="262"/>
                    <a:pt x="131" y="266"/>
                    <a:pt x="125" y="264"/>
                  </a:cubicBezTo>
                  <a:cubicBezTo>
                    <a:pt x="122" y="263"/>
                    <a:pt x="119" y="261"/>
                    <a:pt x="115" y="260"/>
                  </a:cubicBezTo>
                  <a:cubicBezTo>
                    <a:pt x="105" y="256"/>
                    <a:pt x="95" y="263"/>
                    <a:pt x="95" y="274"/>
                  </a:cubicBezTo>
                  <a:cubicBezTo>
                    <a:pt x="95" y="285"/>
                    <a:pt x="100" y="296"/>
                    <a:pt x="107" y="304"/>
                  </a:cubicBezTo>
                  <a:cubicBezTo>
                    <a:pt x="114" y="313"/>
                    <a:pt x="124" y="321"/>
                    <a:pt x="134" y="323"/>
                  </a:cubicBezTo>
                  <a:cubicBezTo>
                    <a:pt x="145" y="325"/>
                    <a:pt x="154" y="317"/>
                    <a:pt x="152" y="306"/>
                  </a:cubicBezTo>
                  <a:cubicBezTo>
                    <a:pt x="152" y="302"/>
                    <a:pt x="151" y="299"/>
                    <a:pt x="151" y="295"/>
                  </a:cubicBezTo>
                  <a:cubicBezTo>
                    <a:pt x="150" y="289"/>
                    <a:pt x="154" y="285"/>
                    <a:pt x="159" y="282"/>
                  </a:cubicBezTo>
                  <a:cubicBezTo>
                    <a:pt x="160" y="281"/>
                    <a:pt x="161" y="281"/>
                    <a:pt x="162" y="281"/>
                  </a:cubicBezTo>
                  <a:cubicBezTo>
                    <a:pt x="165" y="281"/>
                    <a:pt x="167" y="282"/>
                    <a:pt x="168" y="284"/>
                  </a:cubicBezTo>
                  <a:cubicBezTo>
                    <a:pt x="295" y="440"/>
                    <a:pt x="295" y="440"/>
                    <a:pt x="295" y="440"/>
                  </a:cubicBezTo>
                  <a:cubicBezTo>
                    <a:pt x="301" y="447"/>
                    <a:pt x="311" y="443"/>
                    <a:pt x="311" y="435"/>
                  </a:cubicBezTo>
                  <a:cubicBezTo>
                    <a:pt x="311" y="399"/>
                    <a:pt x="312" y="354"/>
                    <a:pt x="321" y="300"/>
                  </a:cubicBezTo>
                  <a:cubicBezTo>
                    <a:pt x="335" y="205"/>
                    <a:pt x="376" y="134"/>
                    <a:pt x="417" y="51"/>
                  </a:cubicBezTo>
                  <a:cubicBezTo>
                    <a:pt x="422" y="41"/>
                    <a:pt x="427" y="28"/>
                    <a:pt x="431" y="13"/>
                  </a:cubicBezTo>
                  <a:cubicBezTo>
                    <a:pt x="433" y="7"/>
                    <a:pt x="428" y="0"/>
                    <a:pt x="422" y="1"/>
                  </a:cubicBezTo>
                  <a:cubicBezTo>
                    <a:pt x="284" y="23"/>
                    <a:pt x="284" y="23"/>
                    <a:pt x="284" y="23"/>
                  </a:cubicBezTo>
                  <a:cubicBezTo>
                    <a:pt x="292" y="28"/>
                    <a:pt x="298" y="36"/>
                    <a:pt x="299" y="45"/>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82" name="Google Shape;1082;p48"/>
            <p:cNvSpPr/>
            <p:nvPr/>
          </p:nvSpPr>
          <p:spPr>
            <a:xfrm>
              <a:off x="5358839" y="1379176"/>
              <a:ext cx="304441" cy="352116"/>
            </a:xfrm>
            <a:custGeom>
              <a:avLst/>
              <a:gdLst/>
              <a:ahLst/>
              <a:cxnLst/>
              <a:rect l="l" t="t" r="r" b="b"/>
              <a:pathLst>
                <a:path w="507" h="587" extrusionOk="0">
                  <a:moveTo>
                    <a:pt x="344" y="245"/>
                  </a:moveTo>
                  <a:cubicBezTo>
                    <a:pt x="337" y="251"/>
                    <a:pt x="328" y="253"/>
                    <a:pt x="319" y="251"/>
                  </a:cubicBezTo>
                  <a:cubicBezTo>
                    <a:pt x="306" y="248"/>
                    <a:pt x="293" y="240"/>
                    <a:pt x="283" y="227"/>
                  </a:cubicBezTo>
                  <a:cubicBezTo>
                    <a:pt x="273" y="215"/>
                    <a:pt x="267" y="201"/>
                    <a:pt x="267" y="187"/>
                  </a:cubicBezTo>
                  <a:cubicBezTo>
                    <a:pt x="267" y="178"/>
                    <a:pt x="271" y="170"/>
                    <a:pt x="278" y="164"/>
                  </a:cubicBezTo>
                  <a:cubicBezTo>
                    <a:pt x="285" y="158"/>
                    <a:pt x="295" y="156"/>
                    <a:pt x="304" y="158"/>
                  </a:cubicBezTo>
                  <a:cubicBezTo>
                    <a:pt x="179" y="5"/>
                    <a:pt x="179" y="5"/>
                    <a:pt x="179" y="5"/>
                  </a:cubicBezTo>
                  <a:cubicBezTo>
                    <a:pt x="175" y="0"/>
                    <a:pt x="167" y="1"/>
                    <a:pt x="164" y="8"/>
                  </a:cubicBezTo>
                  <a:cubicBezTo>
                    <a:pt x="87" y="209"/>
                    <a:pt x="87" y="209"/>
                    <a:pt x="87" y="209"/>
                  </a:cubicBezTo>
                  <a:cubicBezTo>
                    <a:pt x="86" y="211"/>
                    <a:pt x="85" y="213"/>
                    <a:pt x="83" y="214"/>
                  </a:cubicBezTo>
                  <a:cubicBezTo>
                    <a:pt x="81" y="214"/>
                    <a:pt x="80" y="214"/>
                    <a:pt x="79" y="214"/>
                  </a:cubicBezTo>
                  <a:cubicBezTo>
                    <a:pt x="73" y="212"/>
                    <a:pt x="68" y="210"/>
                    <a:pt x="67" y="204"/>
                  </a:cubicBezTo>
                  <a:cubicBezTo>
                    <a:pt x="66" y="200"/>
                    <a:pt x="66" y="196"/>
                    <a:pt x="65" y="193"/>
                  </a:cubicBezTo>
                  <a:cubicBezTo>
                    <a:pt x="63" y="182"/>
                    <a:pt x="52" y="177"/>
                    <a:pt x="43" y="182"/>
                  </a:cubicBezTo>
                  <a:cubicBezTo>
                    <a:pt x="33" y="188"/>
                    <a:pt x="27" y="198"/>
                    <a:pt x="23" y="208"/>
                  </a:cubicBezTo>
                  <a:cubicBezTo>
                    <a:pt x="19" y="219"/>
                    <a:pt x="17" y="231"/>
                    <a:pt x="20" y="241"/>
                  </a:cubicBezTo>
                  <a:cubicBezTo>
                    <a:pt x="24" y="251"/>
                    <a:pt x="35" y="255"/>
                    <a:pt x="44" y="248"/>
                  </a:cubicBezTo>
                  <a:cubicBezTo>
                    <a:pt x="47" y="246"/>
                    <a:pt x="49" y="243"/>
                    <a:pt x="52" y="241"/>
                  </a:cubicBezTo>
                  <a:cubicBezTo>
                    <a:pt x="58" y="238"/>
                    <a:pt x="63" y="239"/>
                    <a:pt x="68" y="242"/>
                  </a:cubicBezTo>
                  <a:cubicBezTo>
                    <a:pt x="69" y="242"/>
                    <a:pt x="70" y="243"/>
                    <a:pt x="71" y="244"/>
                  </a:cubicBezTo>
                  <a:cubicBezTo>
                    <a:pt x="72" y="246"/>
                    <a:pt x="72" y="249"/>
                    <a:pt x="71" y="251"/>
                  </a:cubicBezTo>
                  <a:cubicBezTo>
                    <a:pt x="10" y="410"/>
                    <a:pt x="10" y="410"/>
                    <a:pt x="10" y="410"/>
                  </a:cubicBezTo>
                  <a:cubicBezTo>
                    <a:pt x="10" y="412"/>
                    <a:pt x="9" y="414"/>
                    <a:pt x="10" y="415"/>
                  </a:cubicBezTo>
                  <a:cubicBezTo>
                    <a:pt x="16" y="445"/>
                    <a:pt x="0" y="490"/>
                    <a:pt x="10" y="508"/>
                  </a:cubicBezTo>
                  <a:cubicBezTo>
                    <a:pt x="30" y="542"/>
                    <a:pt x="339" y="587"/>
                    <a:pt x="491" y="480"/>
                  </a:cubicBezTo>
                  <a:cubicBezTo>
                    <a:pt x="507" y="469"/>
                    <a:pt x="504" y="446"/>
                    <a:pt x="501" y="402"/>
                  </a:cubicBezTo>
                  <a:cubicBezTo>
                    <a:pt x="355" y="221"/>
                    <a:pt x="355" y="221"/>
                    <a:pt x="355" y="221"/>
                  </a:cubicBezTo>
                  <a:cubicBezTo>
                    <a:pt x="355" y="230"/>
                    <a:pt x="351" y="239"/>
                    <a:pt x="344" y="245"/>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83" name="Google Shape;1083;p48"/>
            <p:cNvSpPr/>
            <p:nvPr/>
          </p:nvSpPr>
          <p:spPr>
            <a:xfrm>
              <a:off x="5160050" y="1358760"/>
              <a:ext cx="289521" cy="285105"/>
            </a:xfrm>
            <a:custGeom>
              <a:avLst/>
              <a:gdLst/>
              <a:ahLst/>
              <a:cxnLst/>
              <a:rect l="l" t="t" r="r" b="b"/>
              <a:pathLst>
                <a:path w="482" h="475" extrusionOk="0">
                  <a:moveTo>
                    <a:pt x="354" y="298"/>
                  </a:moveTo>
                  <a:cubicBezTo>
                    <a:pt x="346" y="295"/>
                    <a:pt x="339" y="288"/>
                    <a:pt x="336" y="279"/>
                  </a:cubicBezTo>
                  <a:cubicBezTo>
                    <a:pt x="332" y="267"/>
                    <a:pt x="333" y="252"/>
                    <a:pt x="339" y="237"/>
                  </a:cubicBezTo>
                  <a:cubicBezTo>
                    <a:pt x="345" y="222"/>
                    <a:pt x="354" y="210"/>
                    <a:pt x="366" y="203"/>
                  </a:cubicBezTo>
                  <a:cubicBezTo>
                    <a:pt x="374" y="199"/>
                    <a:pt x="383" y="198"/>
                    <a:pt x="391" y="201"/>
                  </a:cubicBezTo>
                  <a:cubicBezTo>
                    <a:pt x="400" y="204"/>
                    <a:pt x="406" y="211"/>
                    <a:pt x="409" y="220"/>
                  </a:cubicBezTo>
                  <a:cubicBezTo>
                    <a:pt x="480" y="36"/>
                    <a:pt x="480" y="36"/>
                    <a:pt x="480" y="36"/>
                  </a:cubicBezTo>
                  <a:cubicBezTo>
                    <a:pt x="482" y="30"/>
                    <a:pt x="477" y="23"/>
                    <a:pt x="470" y="24"/>
                  </a:cubicBezTo>
                  <a:cubicBezTo>
                    <a:pt x="257" y="58"/>
                    <a:pt x="257" y="58"/>
                    <a:pt x="257" y="58"/>
                  </a:cubicBezTo>
                  <a:cubicBezTo>
                    <a:pt x="255" y="58"/>
                    <a:pt x="252" y="58"/>
                    <a:pt x="251" y="56"/>
                  </a:cubicBezTo>
                  <a:cubicBezTo>
                    <a:pt x="250" y="56"/>
                    <a:pt x="249" y="54"/>
                    <a:pt x="249" y="53"/>
                  </a:cubicBezTo>
                  <a:cubicBezTo>
                    <a:pt x="248" y="47"/>
                    <a:pt x="247" y="42"/>
                    <a:pt x="251" y="38"/>
                  </a:cubicBezTo>
                  <a:cubicBezTo>
                    <a:pt x="254" y="35"/>
                    <a:pt x="257" y="33"/>
                    <a:pt x="260" y="31"/>
                  </a:cubicBezTo>
                  <a:cubicBezTo>
                    <a:pt x="268" y="24"/>
                    <a:pt x="267" y="12"/>
                    <a:pt x="258" y="6"/>
                  </a:cubicBezTo>
                  <a:cubicBezTo>
                    <a:pt x="248" y="1"/>
                    <a:pt x="236" y="0"/>
                    <a:pt x="225" y="2"/>
                  </a:cubicBezTo>
                  <a:cubicBezTo>
                    <a:pt x="214" y="3"/>
                    <a:pt x="203" y="8"/>
                    <a:pt x="196" y="16"/>
                  </a:cubicBezTo>
                  <a:cubicBezTo>
                    <a:pt x="189" y="24"/>
                    <a:pt x="192" y="36"/>
                    <a:pt x="202" y="40"/>
                  </a:cubicBezTo>
                  <a:cubicBezTo>
                    <a:pt x="205" y="42"/>
                    <a:pt x="208" y="42"/>
                    <a:pt x="212" y="44"/>
                  </a:cubicBezTo>
                  <a:cubicBezTo>
                    <a:pt x="217" y="47"/>
                    <a:pt x="218" y="52"/>
                    <a:pt x="219" y="58"/>
                  </a:cubicBezTo>
                  <a:cubicBezTo>
                    <a:pt x="219" y="59"/>
                    <a:pt x="219" y="60"/>
                    <a:pt x="218" y="61"/>
                  </a:cubicBezTo>
                  <a:cubicBezTo>
                    <a:pt x="217" y="64"/>
                    <a:pt x="215" y="65"/>
                    <a:pt x="212" y="65"/>
                  </a:cubicBezTo>
                  <a:cubicBezTo>
                    <a:pt x="9" y="98"/>
                    <a:pt x="9" y="98"/>
                    <a:pt x="9" y="98"/>
                  </a:cubicBezTo>
                  <a:cubicBezTo>
                    <a:pt x="3" y="98"/>
                    <a:pt x="0" y="104"/>
                    <a:pt x="2" y="109"/>
                  </a:cubicBezTo>
                  <a:cubicBezTo>
                    <a:pt x="14" y="138"/>
                    <a:pt x="74" y="153"/>
                    <a:pt x="86" y="175"/>
                  </a:cubicBezTo>
                  <a:cubicBezTo>
                    <a:pt x="92" y="186"/>
                    <a:pt x="75" y="210"/>
                    <a:pt x="77" y="226"/>
                  </a:cubicBezTo>
                  <a:cubicBezTo>
                    <a:pt x="78" y="239"/>
                    <a:pt x="115" y="253"/>
                    <a:pt x="115" y="253"/>
                  </a:cubicBezTo>
                  <a:cubicBezTo>
                    <a:pt x="115" y="253"/>
                    <a:pt x="89" y="277"/>
                    <a:pt x="88" y="289"/>
                  </a:cubicBezTo>
                  <a:cubicBezTo>
                    <a:pt x="86" y="302"/>
                    <a:pt x="111" y="323"/>
                    <a:pt x="112" y="337"/>
                  </a:cubicBezTo>
                  <a:cubicBezTo>
                    <a:pt x="112" y="350"/>
                    <a:pt x="90" y="385"/>
                    <a:pt x="101" y="421"/>
                  </a:cubicBezTo>
                  <a:cubicBezTo>
                    <a:pt x="116" y="475"/>
                    <a:pt x="280" y="428"/>
                    <a:pt x="323" y="429"/>
                  </a:cubicBezTo>
                  <a:cubicBezTo>
                    <a:pt x="326" y="429"/>
                    <a:pt x="330" y="427"/>
                    <a:pt x="331" y="423"/>
                  </a:cubicBezTo>
                  <a:cubicBezTo>
                    <a:pt x="380" y="296"/>
                    <a:pt x="380" y="296"/>
                    <a:pt x="380" y="296"/>
                  </a:cubicBezTo>
                  <a:cubicBezTo>
                    <a:pt x="372" y="300"/>
                    <a:pt x="363" y="301"/>
                    <a:pt x="354" y="29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84" name="Google Shape;1084;p48"/>
            <p:cNvSpPr/>
            <p:nvPr/>
          </p:nvSpPr>
          <p:spPr>
            <a:xfrm>
              <a:off x="5164141" y="1130580"/>
              <a:ext cx="282300" cy="276217"/>
            </a:xfrm>
            <a:custGeom>
              <a:avLst/>
              <a:gdLst/>
              <a:ahLst/>
              <a:cxnLst/>
              <a:rect l="l" t="t" r="r" b="b"/>
              <a:pathLst>
                <a:path w="470" h="460" extrusionOk="0">
                  <a:moveTo>
                    <a:pt x="170" y="410"/>
                  </a:moveTo>
                  <a:cubicBezTo>
                    <a:pt x="169" y="401"/>
                    <a:pt x="171" y="392"/>
                    <a:pt x="178" y="385"/>
                  </a:cubicBezTo>
                  <a:cubicBezTo>
                    <a:pt x="186" y="375"/>
                    <a:pt x="200" y="369"/>
                    <a:pt x="216" y="366"/>
                  </a:cubicBezTo>
                  <a:cubicBezTo>
                    <a:pt x="232" y="364"/>
                    <a:pt x="247" y="366"/>
                    <a:pt x="258" y="373"/>
                  </a:cubicBezTo>
                  <a:cubicBezTo>
                    <a:pt x="266" y="377"/>
                    <a:pt x="271" y="385"/>
                    <a:pt x="273" y="394"/>
                  </a:cubicBezTo>
                  <a:cubicBezTo>
                    <a:pt x="274" y="403"/>
                    <a:pt x="271" y="412"/>
                    <a:pt x="265" y="419"/>
                  </a:cubicBezTo>
                  <a:cubicBezTo>
                    <a:pt x="460" y="388"/>
                    <a:pt x="460" y="388"/>
                    <a:pt x="460" y="388"/>
                  </a:cubicBezTo>
                  <a:cubicBezTo>
                    <a:pt x="467" y="387"/>
                    <a:pt x="470" y="379"/>
                    <a:pt x="465" y="373"/>
                  </a:cubicBezTo>
                  <a:cubicBezTo>
                    <a:pt x="330" y="206"/>
                    <a:pt x="330" y="206"/>
                    <a:pt x="330" y="206"/>
                  </a:cubicBezTo>
                  <a:cubicBezTo>
                    <a:pt x="328" y="204"/>
                    <a:pt x="327" y="202"/>
                    <a:pt x="328" y="200"/>
                  </a:cubicBezTo>
                  <a:cubicBezTo>
                    <a:pt x="328" y="198"/>
                    <a:pt x="329" y="197"/>
                    <a:pt x="330" y="196"/>
                  </a:cubicBezTo>
                  <a:cubicBezTo>
                    <a:pt x="334" y="192"/>
                    <a:pt x="338" y="189"/>
                    <a:pt x="344" y="191"/>
                  </a:cubicBezTo>
                  <a:cubicBezTo>
                    <a:pt x="348" y="192"/>
                    <a:pt x="351" y="194"/>
                    <a:pt x="354" y="195"/>
                  </a:cubicBezTo>
                  <a:cubicBezTo>
                    <a:pt x="365" y="198"/>
                    <a:pt x="375" y="192"/>
                    <a:pt x="375" y="181"/>
                  </a:cubicBezTo>
                  <a:cubicBezTo>
                    <a:pt x="375" y="170"/>
                    <a:pt x="369" y="159"/>
                    <a:pt x="362" y="150"/>
                  </a:cubicBezTo>
                  <a:cubicBezTo>
                    <a:pt x="355" y="142"/>
                    <a:pt x="346" y="134"/>
                    <a:pt x="335" y="132"/>
                  </a:cubicBezTo>
                  <a:cubicBezTo>
                    <a:pt x="325" y="130"/>
                    <a:pt x="316" y="138"/>
                    <a:pt x="317" y="149"/>
                  </a:cubicBezTo>
                  <a:cubicBezTo>
                    <a:pt x="318" y="153"/>
                    <a:pt x="319" y="156"/>
                    <a:pt x="319" y="160"/>
                  </a:cubicBezTo>
                  <a:cubicBezTo>
                    <a:pt x="320" y="166"/>
                    <a:pt x="315" y="169"/>
                    <a:pt x="311" y="173"/>
                  </a:cubicBezTo>
                  <a:cubicBezTo>
                    <a:pt x="310" y="174"/>
                    <a:pt x="308" y="174"/>
                    <a:pt x="307" y="174"/>
                  </a:cubicBezTo>
                  <a:cubicBezTo>
                    <a:pt x="305" y="174"/>
                    <a:pt x="303" y="173"/>
                    <a:pt x="301" y="171"/>
                  </a:cubicBezTo>
                  <a:cubicBezTo>
                    <a:pt x="167" y="5"/>
                    <a:pt x="167" y="5"/>
                    <a:pt x="167" y="5"/>
                  </a:cubicBezTo>
                  <a:cubicBezTo>
                    <a:pt x="163" y="0"/>
                    <a:pt x="155" y="1"/>
                    <a:pt x="152" y="6"/>
                  </a:cubicBezTo>
                  <a:cubicBezTo>
                    <a:pt x="113" y="70"/>
                    <a:pt x="97" y="139"/>
                    <a:pt x="91" y="193"/>
                  </a:cubicBezTo>
                  <a:cubicBezTo>
                    <a:pt x="86" y="237"/>
                    <a:pt x="114" y="268"/>
                    <a:pt x="111" y="294"/>
                  </a:cubicBezTo>
                  <a:cubicBezTo>
                    <a:pt x="106" y="335"/>
                    <a:pt x="32" y="395"/>
                    <a:pt x="4" y="446"/>
                  </a:cubicBezTo>
                  <a:cubicBezTo>
                    <a:pt x="0" y="452"/>
                    <a:pt x="5" y="460"/>
                    <a:pt x="13" y="459"/>
                  </a:cubicBezTo>
                  <a:cubicBezTo>
                    <a:pt x="185" y="431"/>
                    <a:pt x="185" y="431"/>
                    <a:pt x="185" y="431"/>
                  </a:cubicBezTo>
                  <a:cubicBezTo>
                    <a:pt x="177" y="427"/>
                    <a:pt x="172" y="419"/>
                    <a:pt x="170" y="410"/>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085" name="Google Shape;1085;p48"/>
          <p:cNvGrpSpPr/>
          <p:nvPr/>
        </p:nvGrpSpPr>
        <p:grpSpPr>
          <a:xfrm>
            <a:off x="614733" y="843134"/>
            <a:ext cx="364294" cy="445740"/>
            <a:chOff x="240450" y="1011196"/>
            <a:chExt cx="588520" cy="720096"/>
          </a:xfrm>
        </p:grpSpPr>
        <p:sp>
          <p:nvSpPr>
            <p:cNvPr id="1086" name="Google Shape;1086;p48"/>
            <p:cNvSpPr/>
            <p:nvPr/>
          </p:nvSpPr>
          <p:spPr>
            <a:xfrm>
              <a:off x="293121" y="1517469"/>
              <a:ext cx="456722" cy="213824"/>
            </a:xfrm>
            <a:custGeom>
              <a:avLst/>
              <a:gdLst/>
              <a:ahLst/>
              <a:cxnLst/>
              <a:rect l="l" t="t" r="r" b="b"/>
              <a:pathLst>
                <a:path w="763" h="358" extrusionOk="0">
                  <a:moveTo>
                    <a:pt x="1" y="27"/>
                  </a:moveTo>
                  <a:cubicBezTo>
                    <a:pt x="0" y="41"/>
                    <a:pt x="25" y="62"/>
                    <a:pt x="25" y="75"/>
                  </a:cubicBezTo>
                  <a:cubicBezTo>
                    <a:pt x="26" y="89"/>
                    <a:pt x="4" y="123"/>
                    <a:pt x="14" y="160"/>
                  </a:cubicBezTo>
                  <a:cubicBezTo>
                    <a:pt x="32" y="219"/>
                    <a:pt x="230" y="155"/>
                    <a:pt x="245" y="169"/>
                  </a:cubicBezTo>
                  <a:cubicBezTo>
                    <a:pt x="269" y="192"/>
                    <a:pt x="241" y="258"/>
                    <a:pt x="255" y="280"/>
                  </a:cubicBezTo>
                  <a:cubicBezTo>
                    <a:pt x="275" y="313"/>
                    <a:pt x="582" y="358"/>
                    <a:pt x="735" y="252"/>
                  </a:cubicBezTo>
                  <a:cubicBezTo>
                    <a:pt x="763" y="232"/>
                    <a:pt x="729" y="168"/>
                    <a:pt x="749" y="8"/>
                  </a:cubicBezTo>
                  <a:cubicBezTo>
                    <a:pt x="749" y="4"/>
                    <a:pt x="746" y="0"/>
                    <a:pt x="742" y="0"/>
                  </a:cubicBezTo>
                  <a:cubicBezTo>
                    <a:pt x="24" y="0"/>
                    <a:pt x="24" y="0"/>
                    <a:pt x="24" y="0"/>
                  </a:cubicBezTo>
                  <a:cubicBezTo>
                    <a:pt x="22" y="0"/>
                    <a:pt x="19" y="1"/>
                    <a:pt x="17" y="3"/>
                  </a:cubicBezTo>
                  <a:cubicBezTo>
                    <a:pt x="10" y="11"/>
                    <a:pt x="2" y="21"/>
                    <a:pt x="1" y="27"/>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87" name="Google Shape;1087;p48"/>
            <p:cNvSpPr/>
            <p:nvPr/>
          </p:nvSpPr>
          <p:spPr>
            <a:xfrm>
              <a:off x="240450" y="1354464"/>
              <a:ext cx="561583" cy="154615"/>
            </a:xfrm>
            <a:custGeom>
              <a:avLst/>
              <a:gdLst/>
              <a:ahLst/>
              <a:cxnLst/>
              <a:rect l="l" t="t" r="r" b="b"/>
              <a:pathLst>
                <a:path w="938" h="259" extrusionOk="0">
                  <a:moveTo>
                    <a:pt x="2" y="109"/>
                  </a:moveTo>
                  <a:cubicBezTo>
                    <a:pt x="0" y="146"/>
                    <a:pt x="74" y="161"/>
                    <a:pt x="88" y="186"/>
                  </a:cubicBezTo>
                  <a:cubicBezTo>
                    <a:pt x="93" y="197"/>
                    <a:pt x="77" y="222"/>
                    <a:pt x="79" y="237"/>
                  </a:cubicBezTo>
                  <a:cubicBezTo>
                    <a:pt x="79" y="244"/>
                    <a:pt x="91" y="252"/>
                    <a:pt x="101" y="257"/>
                  </a:cubicBezTo>
                  <a:cubicBezTo>
                    <a:pt x="103" y="258"/>
                    <a:pt x="104" y="259"/>
                    <a:pt x="106" y="259"/>
                  </a:cubicBezTo>
                  <a:cubicBezTo>
                    <a:pt x="840" y="259"/>
                    <a:pt x="840" y="259"/>
                    <a:pt x="840" y="259"/>
                  </a:cubicBezTo>
                  <a:cubicBezTo>
                    <a:pt x="840" y="258"/>
                    <a:pt x="840" y="258"/>
                    <a:pt x="840" y="258"/>
                  </a:cubicBezTo>
                  <a:cubicBezTo>
                    <a:pt x="854" y="164"/>
                    <a:pt x="895" y="93"/>
                    <a:pt x="936" y="10"/>
                  </a:cubicBezTo>
                  <a:cubicBezTo>
                    <a:pt x="936" y="10"/>
                    <a:pt x="936" y="10"/>
                    <a:pt x="936" y="10"/>
                  </a:cubicBezTo>
                  <a:cubicBezTo>
                    <a:pt x="938" y="5"/>
                    <a:pt x="935" y="0"/>
                    <a:pt x="929" y="0"/>
                  </a:cubicBezTo>
                  <a:cubicBezTo>
                    <a:pt x="77" y="0"/>
                    <a:pt x="77" y="0"/>
                    <a:pt x="77" y="0"/>
                  </a:cubicBezTo>
                  <a:cubicBezTo>
                    <a:pt x="75" y="0"/>
                    <a:pt x="73" y="1"/>
                    <a:pt x="71" y="3"/>
                  </a:cubicBezTo>
                  <a:cubicBezTo>
                    <a:pt x="39" y="39"/>
                    <a:pt x="3" y="78"/>
                    <a:pt x="2" y="109"/>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88" name="Google Shape;1088;p48"/>
            <p:cNvSpPr/>
            <p:nvPr/>
          </p:nvSpPr>
          <p:spPr>
            <a:xfrm>
              <a:off x="295526" y="1191460"/>
              <a:ext cx="533444" cy="154135"/>
            </a:xfrm>
            <a:custGeom>
              <a:avLst/>
              <a:gdLst/>
              <a:ahLst/>
              <a:cxnLst/>
              <a:rect l="l" t="t" r="r" b="b"/>
              <a:pathLst>
                <a:path w="891" h="258" extrusionOk="0">
                  <a:moveTo>
                    <a:pt x="8" y="98"/>
                  </a:moveTo>
                  <a:cubicBezTo>
                    <a:pt x="2" y="142"/>
                    <a:pt x="31" y="174"/>
                    <a:pt x="28" y="199"/>
                  </a:cubicBezTo>
                  <a:cubicBezTo>
                    <a:pt x="26" y="213"/>
                    <a:pt x="17" y="230"/>
                    <a:pt x="3" y="247"/>
                  </a:cubicBezTo>
                  <a:cubicBezTo>
                    <a:pt x="0" y="252"/>
                    <a:pt x="3" y="258"/>
                    <a:pt x="9" y="258"/>
                  </a:cubicBezTo>
                  <a:cubicBezTo>
                    <a:pt x="849" y="258"/>
                    <a:pt x="849" y="258"/>
                    <a:pt x="849" y="258"/>
                  </a:cubicBezTo>
                  <a:cubicBezTo>
                    <a:pt x="852" y="258"/>
                    <a:pt x="855" y="256"/>
                    <a:pt x="856" y="254"/>
                  </a:cubicBezTo>
                  <a:cubicBezTo>
                    <a:pt x="875" y="195"/>
                    <a:pt x="891" y="98"/>
                    <a:pt x="873" y="5"/>
                  </a:cubicBezTo>
                  <a:cubicBezTo>
                    <a:pt x="872" y="2"/>
                    <a:pt x="869" y="0"/>
                    <a:pt x="866" y="0"/>
                  </a:cubicBezTo>
                  <a:cubicBezTo>
                    <a:pt x="34" y="0"/>
                    <a:pt x="34" y="0"/>
                    <a:pt x="34" y="0"/>
                  </a:cubicBezTo>
                  <a:cubicBezTo>
                    <a:pt x="31" y="0"/>
                    <a:pt x="28" y="2"/>
                    <a:pt x="27" y="5"/>
                  </a:cubicBezTo>
                  <a:cubicBezTo>
                    <a:pt x="17" y="38"/>
                    <a:pt x="11" y="70"/>
                    <a:pt x="8" y="98"/>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089" name="Google Shape;1089;p48"/>
            <p:cNvSpPr/>
            <p:nvPr/>
          </p:nvSpPr>
          <p:spPr>
            <a:xfrm>
              <a:off x="317171" y="1011196"/>
              <a:ext cx="497368" cy="171394"/>
            </a:xfrm>
            <a:custGeom>
              <a:avLst/>
              <a:gdLst/>
              <a:ahLst/>
              <a:cxnLst/>
              <a:rect l="l" t="t" r="r" b="b"/>
              <a:pathLst>
                <a:path w="831" h="287" extrusionOk="0">
                  <a:moveTo>
                    <a:pt x="690" y="102"/>
                  </a:moveTo>
                  <a:cubicBezTo>
                    <a:pt x="488" y="0"/>
                    <a:pt x="287" y="19"/>
                    <a:pt x="180" y="75"/>
                  </a:cubicBezTo>
                  <a:cubicBezTo>
                    <a:pt x="84" y="125"/>
                    <a:pt x="31" y="203"/>
                    <a:pt x="2" y="278"/>
                  </a:cubicBezTo>
                  <a:cubicBezTo>
                    <a:pt x="0" y="282"/>
                    <a:pt x="3" y="287"/>
                    <a:pt x="8" y="287"/>
                  </a:cubicBezTo>
                  <a:cubicBezTo>
                    <a:pt x="823" y="287"/>
                    <a:pt x="823" y="287"/>
                    <a:pt x="823" y="287"/>
                  </a:cubicBezTo>
                  <a:cubicBezTo>
                    <a:pt x="828" y="287"/>
                    <a:pt x="831" y="283"/>
                    <a:pt x="830" y="278"/>
                  </a:cubicBezTo>
                  <a:cubicBezTo>
                    <a:pt x="810" y="207"/>
                    <a:pt x="768" y="141"/>
                    <a:pt x="690" y="102"/>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090" name="Google Shape;1090;p48"/>
          <p:cNvGrpSpPr/>
          <p:nvPr/>
        </p:nvGrpSpPr>
        <p:grpSpPr>
          <a:xfrm>
            <a:off x="7069016" y="843111"/>
            <a:ext cx="298405" cy="445762"/>
            <a:chOff x="10667402" y="1011159"/>
            <a:chExt cx="482075" cy="720133"/>
          </a:xfrm>
        </p:grpSpPr>
        <p:sp>
          <p:nvSpPr>
            <p:cNvPr id="1091" name="Google Shape;1091;p48"/>
            <p:cNvSpPr/>
            <p:nvPr/>
          </p:nvSpPr>
          <p:spPr>
            <a:xfrm>
              <a:off x="10667402" y="1414369"/>
              <a:ext cx="482075" cy="151349"/>
            </a:xfrm>
            <a:custGeom>
              <a:avLst/>
              <a:gdLst/>
              <a:ahLst/>
              <a:cxnLst/>
              <a:rect l="l" t="t" r="r" b="b"/>
              <a:pathLst>
                <a:path w="724" h="227" extrusionOk="0">
                  <a:moveTo>
                    <a:pt x="0" y="112"/>
                  </a:moveTo>
                  <a:cubicBezTo>
                    <a:pt x="0" y="149"/>
                    <a:pt x="5" y="185"/>
                    <a:pt x="16" y="219"/>
                  </a:cubicBezTo>
                  <a:cubicBezTo>
                    <a:pt x="17" y="224"/>
                    <a:pt x="22" y="227"/>
                    <a:pt x="27" y="227"/>
                  </a:cubicBezTo>
                  <a:cubicBezTo>
                    <a:pt x="697" y="227"/>
                    <a:pt x="697" y="227"/>
                    <a:pt x="697" y="227"/>
                  </a:cubicBezTo>
                  <a:cubicBezTo>
                    <a:pt x="702" y="227"/>
                    <a:pt x="707" y="224"/>
                    <a:pt x="708" y="219"/>
                  </a:cubicBezTo>
                  <a:cubicBezTo>
                    <a:pt x="719" y="185"/>
                    <a:pt x="724" y="149"/>
                    <a:pt x="724" y="112"/>
                  </a:cubicBezTo>
                  <a:cubicBezTo>
                    <a:pt x="724" y="76"/>
                    <a:pt x="719" y="41"/>
                    <a:pt x="709" y="8"/>
                  </a:cubicBezTo>
                  <a:cubicBezTo>
                    <a:pt x="708" y="3"/>
                    <a:pt x="703" y="0"/>
                    <a:pt x="698" y="0"/>
                  </a:cubicBezTo>
                  <a:cubicBezTo>
                    <a:pt x="26" y="0"/>
                    <a:pt x="26" y="0"/>
                    <a:pt x="26" y="0"/>
                  </a:cubicBezTo>
                  <a:cubicBezTo>
                    <a:pt x="21" y="0"/>
                    <a:pt x="16" y="3"/>
                    <a:pt x="15" y="8"/>
                  </a:cubicBezTo>
                  <a:cubicBezTo>
                    <a:pt x="5" y="41"/>
                    <a:pt x="0" y="76"/>
                    <a:pt x="0" y="112"/>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092" name="Google Shape;1092;p48"/>
            <p:cNvSpPr/>
            <p:nvPr/>
          </p:nvSpPr>
          <p:spPr>
            <a:xfrm>
              <a:off x="10776626" y="1011159"/>
              <a:ext cx="263627" cy="229006"/>
            </a:xfrm>
            <a:custGeom>
              <a:avLst/>
              <a:gdLst/>
              <a:ahLst/>
              <a:cxnLst/>
              <a:rect l="l" t="t" r="r" b="b"/>
              <a:pathLst>
                <a:path w="396" h="343" extrusionOk="0">
                  <a:moveTo>
                    <a:pt x="357" y="266"/>
                  </a:moveTo>
                  <a:cubicBezTo>
                    <a:pt x="208" y="7"/>
                    <a:pt x="208" y="7"/>
                    <a:pt x="208" y="7"/>
                  </a:cubicBezTo>
                  <a:cubicBezTo>
                    <a:pt x="203" y="0"/>
                    <a:pt x="193" y="0"/>
                    <a:pt x="188" y="7"/>
                  </a:cubicBezTo>
                  <a:cubicBezTo>
                    <a:pt x="39" y="266"/>
                    <a:pt x="39" y="266"/>
                    <a:pt x="39" y="266"/>
                  </a:cubicBezTo>
                  <a:cubicBezTo>
                    <a:pt x="4" y="326"/>
                    <a:pt x="4" y="326"/>
                    <a:pt x="4" y="326"/>
                  </a:cubicBezTo>
                  <a:cubicBezTo>
                    <a:pt x="0" y="334"/>
                    <a:pt x="5" y="343"/>
                    <a:pt x="14" y="343"/>
                  </a:cubicBezTo>
                  <a:cubicBezTo>
                    <a:pt x="382" y="343"/>
                    <a:pt x="382" y="343"/>
                    <a:pt x="382" y="343"/>
                  </a:cubicBezTo>
                  <a:cubicBezTo>
                    <a:pt x="391" y="343"/>
                    <a:pt x="396" y="334"/>
                    <a:pt x="392" y="326"/>
                  </a:cubicBezTo>
                  <a:lnTo>
                    <a:pt x="357" y="266"/>
                  </a:lnTo>
                  <a:close/>
                </a:path>
              </a:pathLst>
            </a:custGeom>
            <a:solidFill>
              <a:schemeClr val="accent1"/>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093" name="Google Shape;1093;p48"/>
            <p:cNvSpPr/>
            <p:nvPr/>
          </p:nvSpPr>
          <p:spPr>
            <a:xfrm>
              <a:off x="10686033" y="1576445"/>
              <a:ext cx="444813" cy="154847"/>
            </a:xfrm>
            <a:custGeom>
              <a:avLst/>
              <a:gdLst/>
              <a:ahLst/>
              <a:cxnLst/>
              <a:rect l="l" t="t" r="r" b="b"/>
              <a:pathLst>
                <a:path w="668" h="232" extrusionOk="0">
                  <a:moveTo>
                    <a:pt x="334" y="232"/>
                  </a:moveTo>
                  <a:cubicBezTo>
                    <a:pt x="482" y="232"/>
                    <a:pt x="609" y="143"/>
                    <a:pt x="665" y="17"/>
                  </a:cubicBezTo>
                  <a:cubicBezTo>
                    <a:pt x="668" y="9"/>
                    <a:pt x="663" y="0"/>
                    <a:pt x="655" y="0"/>
                  </a:cubicBezTo>
                  <a:cubicBezTo>
                    <a:pt x="13" y="0"/>
                    <a:pt x="13" y="0"/>
                    <a:pt x="13" y="0"/>
                  </a:cubicBezTo>
                  <a:cubicBezTo>
                    <a:pt x="5" y="0"/>
                    <a:pt x="0" y="9"/>
                    <a:pt x="3" y="17"/>
                  </a:cubicBezTo>
                  <a:cubicBezTo>
                    <a:pt x="59" y="143"/>
                    <a:pt x="186" y="232"/>
                    <a:pt x="334" y="232"/>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094" name="Google Shape;1094;p48"/>
            <p:cNvSpPr/>
            <p:nvPr/>
          </p:nvSpPr>
          <p:spPr>
            <a:xfrm>
              <a:off x="10685567" y="1251592"/>
              <a:ext cx="446676" cy="151349"/>
            </a:xfrm>
            <a:custGeom>
              <a:avLst/>
              <a:gdLst/>
              <a:ahLst/>
              <a:cxnLst/>
              <a:rect l="l" t="t" r="r" b="b"/>
              <a:pathLst>
                <a:path w="671" h="227" extrusionOk="0">
                  <a:moveTo>
                    <a:pt x="654" y="183"/>
                  </a:moveTo>
                  <a:cubicBezTo>
                    <a:pt x="653" y="182"/>
                    <a:pt x="653" y="182"/>
                    <a:pt x="653" y="182"/>
                  </a:cubicBezTo>
                  <a:cubicBezTo>
                    <a:pt x="552" y="5"/>
                    <a:pt x="552" y="5"/>
                    <a:pt x="552" y="5"/>
                  </a:cubicBezTo>
                  <a:cubicBezTo>
                    <a:pt x="550" y="2"/>
                    <a:pt x="546" y="0"/>
                    <a:pt x="542" y="0"/>
                  </a:cubicBezTo>
                  <a:cubicBezTo>
                    <a:pt x="128" y="0"/>
                    <a:pt x="128" y="0"/>
                    <a:pt x="128" y="0"/>
                  </a:cubicBezTo>
                  <a:cubicBezTo>
                    <a:pt x="124" y="0"/>
                    <a:pt x="120" y="2"/>
                    <a:pt x="118" y="5"/>
                  </a:cubicBezTo>
                  <a:cubicBezTo>
                    <a:pt x="17" y="182"/>
                    <a:pt x="17" y="182"/>
                    <a:pt x="17" y="182"/>
                  </a:cubicBezTo>
                  <a:cubicBezTo>
                    <a:pt x="16" y="185"/>
                    <a:pt x="16" y="185"/>
                    <a:pt x="16" y="185"/>
                  </a:cubicBezTo>
                  <a:cubicBezTo>
                    <a:pt x="11" y="194"/>
                    <a:pt x="7" y="202"/>
                    <a:pt x="3" y="211"/>
                  </a:cubicBezTo>
                  <a:cubicBezTo>
                    <a:pt x="0" y="219"/>
                    <a:pt x="5" y="227"/>
                    <a:pt x="13" y="227"/>
                  </a:cubicBezTo>
                  <a:cubicBezTo>
                    <a:pt x="657" y="227"/>
                    <a:pt x="657" y="227"/>
                    <a:pt x="657" y="227"/>
                  </a:cubicBezTo>
                  <a:cubicBezTo>
                    <a:pt x="665" y="227"/>
                    <a:pt x="671" y="219"/>
                    <a:pt x="667" y="211"/>
                  </a:cubicBezTo>
                  <a:cubicBezTo>
                    <a:pt x="663" y="202"/>
                    <a:pt x="659" y="193"/>
                    <a:pt x="654" y="183"/>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grpSp>
      <p:grpSp>
        <p:nvGrpSpPr>
          <p:cNvPr id="1095" name="Google Shape;1095;p48"/>
          <p:cNvGrpSpPr/>
          <p:nvPr/>
        </p:nvGrpSpPr>
        <p:grpSpPr>
          <a:xfrm>
            <a:off x="5667881" y="797418"/>
            <a:ext cx="460705" cy="491455"/>
            <a:chOff x="8403855" y="937343"/>
            <a:chExt cx="744273" cy="793950"/>
          </a:xfrm>
        </p:grpSpPr>
        <p:sp>
          <p:nvSpPr>
            <p:cNvPr id="1096" name="Google Shape;1096;p48"/>
            <p:cNvSpPr/>
            <p:nvPr/>
          </p:nvSpPr>
          <p:spPr>
            <a:xfrm>
              <a:off x="8602363" y="1402926"/>
              <a:ext cx="348361" cy="98539"/>
            </a:xfrm>
            <a:custGeom>
              <a:avLst/>
              <a:gdLst/>
              <a:ahLst/>
              <a:cxnLst/>
              <a:rect l="l" t="t" r="r" b="b"/>
              <a:pathLst>
                <a:path w="1741804" h="492696" extrusionOk="0">
                  <a:moveTo>
                    <a:pt x="1741805" y="0"/>
                  </a:moveTo>
                  <a:lnTo>
                    <a:pt x="0" y="0"/>
                  </a:lnTo>
                  <a:cubicBezTo>
                    <a:pt x="100902" y="166370"/>
                    <a:pt x="219266" y="316611"/>
                    <a:pt x="295529" y="492696"/>
                  </a:cubicBezTo>
                  <a:lnTo>
                    <a:pt x="1444625" y="492696"/>
                  </a:lnTo>
                  <a:cubicBezTo>
                    <a:pt x="1518222" y="307785"/>
                    <a:pt x="1639761" y="160655"/>
                    <a:pt x="1741805" y="0"/>
                  </a:cubicBezTo>
                  <a:close/>
                </a:path>
              </a:pathLst>
            </a:custGeom>
            <a:solidFill>
              <a:schemeClr val="accent4"/>
            </a:solidFill>
            <a:ln>
              <a:noFill/>
            </a:ln>
          </p:spPr>
          <p:txBody>
            <a:bodyPr spcFirstLastPara="1" wrap="square" lIns="68575" tIns="34275" rIns="68575" bIns="34275" anchor="ctr" anchorCtr="0">
              <a:noAutofit/>
            </a:bodyPr>
            <a:lstStyle/>
            <a:p>
              <a:pPr marL="0" marR="0" lvl="0" indent="0" algn="r" rtl="1">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097" name="Google Shape;1097;p48"/>
            <p:cNvSpPr/>
            <p:nvPr/>
          </p:nvSpPr>
          <p:spPr>
            <a:xfrm>
              <a:off x="8594270" y="1079360"/>
              <a:ext cx="362496" cy="102351"/>
            </a:xfrm>
            <a:custGeom>
              <a:avLst/>
              <a:gdLst/>
              <a:ahLst/>
              <a:cxnLst/>
              <a:rect l="l" t="t" r="r" b="b"/>
              <a:pathLst>
                <a:path w="1812480" h="511754" extrusionOk="0">
                  <a:moveTo>
                    <a:pt x="1812481" y="511755"/>
                  </a:moveTo>
                  <a:cubicBezTo>
                    <a:pt x="1623568" y="198445"/>
                    <a:pt x="1277493" y="-1453"/>
                    <a:pt x="899922" y="8"/>
                  </a:cubicBezTo>
                  <a:cubicBezTo>
                    <a:pt x="549593" y="1341"/>
                    <a:pt x="194628" y="214066"/>
                    <a:pt x="0" y="511755"/>
                  </a:cubicBezTo>
                  <a:lnTo>
                    <a:pt x="1812481" y="511755"/>
                  </a:lnTo>
                  <a:close/>
                </a:path>
              </a:pathLst>
            </a:custGeom>
            <a:solidFill>
              <a:schemeClr val="accent1"/>
            </a:solidFill>
            <a:ln>
              <a:noFill/>
            </a:ln>
          </p:spPr>
          <p:txBody>
            <a:bodyPr spcFirstLastPara="1" wrap="square" lIns="68575" tIns="34275" rIns="68575" bIns="34275" anchor="ctr" anchorCtr="0">
              <a:noAutofit/>
            </a:bodyPr>
            <a:lstStyle/>
            <a:p>
              <a:pPr marL="0" marR="0" lvl="0" indent="0" algn="r" rtl="1">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098" name="Google Shape;1098;p48"/>
            <p:cNvSpPr/>
            <p:nvPr/>
          </p:nvSpPr>
          <p:spPr>
            <a:xfrm>
              <a:off x="8563925" y="1189758"/>
              <a:ext cx="422643" cy="98539"/>
            </a:xfrm>
            <a:custGeom>
              <a:avLst/>
              <a:gdLst/>
              <a:ahLst/>
              <a:cxnLst/>
              <a:rect l="l" t="t" r="r" b="b"/>
              <a:pathLst>
                <a:path w="2113216" h="492696" extrusionOk="0">
                  <a:moveTo>
                    <a:pt x="2113217" y="492696"/>
                  </a:moveTo>
                  <a:cubicBezTo>
                    <a:pt x="2110994" y="311595"/>
                    <a:pt x="2064639" y="144717"/>
                    <a:pt x="1985582" y="0"/>
                  </a:cubicBezTo>
                  <a:lnTo>
                    <a:pt x="127445" y="0"/>
                  </a:lnTo>
                  <a:cubicBezTo>
                    <a:pt x="47307" y="135065"/>
                    <a:pt x="0" y="285687"/>
                    <a:pt x="0" y="440944"/>
                  </a:cubicBezTo>
                  <a:cubicBezTo>
                    <a:pt x="0" y="458534"/>
                    <a:pt x="508" y="475742"/>
                    <a:pt x="1270" y="492696"/>
                  </a:cubicBezTo>
                  <a:lnTo>
                    <a:pt x="2113217" y="492696"/>
                  </a:lnTo>
                  <a:close/>
                </a:path>
              </a:pathLst>
            </a:custGeom>
            <a:solidFill>
              <a:schemeClr val="accent2"/>
            </a:solidFill>
            <a:ln>
              <a:noFill/>
            </a:ln>
          </p:spPr>
          <p:txBody>
            <a:bodyPr spcFirstLastPara="1" wrap="square" lIns="68575" tIns="34275" rIns="68575" bIns="34275" anchor="ctr" anchorCtr="0">
              <a:noAutofit/>
            </a:bodyPr>
            <a:lstStyle/>
            <a:p>
              <a:pPr marL="0" marR="0" lvl="0" indent="0" algn="r" rtl="1">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099" name="Google Shape;1099;p48"/>
            <p:cNvSpPr/>
            <p:nvPr/>
          </p:nvSpPr>
          <p:spPr>
            <a:xfrm>
              <a:off x="8564652" y="1296342"/>
              <a:ext cx="421894" cy="98539"/>
            </a:xfrm>
            <a:custGeom>
              <a:avLst/>
              <a:gdLst/>
              <a:ahLst/>
              <a:cxnLst/>
              <a:rect l="l" t="t" r="r" b="b"/>
              <a:pathLst>
                <a:path w="2109469" h="492696" extrusionOk="0">
                  <a:moveTo>
                    <a:pt x="0" y="0"/>
                  </a:moveTo>
                  <a:cubicBezTo>
                    <a:pt x="16002" y="194564"/>
                    <a:pt x="82868" y="350457"/>
                    <a:pt x="165291" y="492696"/>
                  </a:cubicBezTo>
                  <a:lnTo>
                    <a:pt x="1953324" y="492696"/>
                  </a:lnTo>
                  <a:cubicBezTo>
                    <a:pt x="2038096" y="352425"/>
                    <a:pt x="2104454" y="199073"/>
                    <a:pt x="2109470" y="0"/>
                  </a:cubicBezTo>
                  <a:lnTo>
                    <a:pt x="0" y="0"/>
                  </a:lnTo>
                  <a:close/>
                </a:path>
              </a:pathLst>
            </a:custGeom>
            <a:solidFill>
              <a:schemeClr val="accent3"/>
            </a:solidFill>
            <a:ln>
              <a:noFill/>
            </a:ln>
          </p:spPr>
          <p:txBody>
            <a:bodyPr spcFirstLastPara="1" wrap="square" lIns="68575" tIns="34275" rIns="68575" bIns="34275" anchor="ctr" anchorCtr="0">
              <a:noAutofit/>
            </a:bodyPr>
            <a:lstStyle/>
            <a:p>
              <a:pPr marL="0" marR="0" lvl="0" indent="0" algn="r" rtl="1">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100" name="Google Shape;1100;p48"/>
            <p:cNvSpPr/>
            <p:nvPr/>
          </p:nvSpPr>
          <p:spPr>
            <a:xfrm>
              <a:off x="8664810" y="1509510"/>
              <a:ext cx="223837" cy="102349"/>
            </a:xfrm>
            <a:custGeom>
              <a:avLst/>
              <a:gdLst/>
              <a:ahLst/>
              <a:cxnLst/>
              <a:rect l="l" t="t" r="r" b="b"/>
              <a:pathLst>
                <a:path w="1119187" h="511746" extrusionOk="0">
                  <a:moveTo>
                    <a:pt x="0" y="0"/>
                  </a:moveTo>
                  <a:cubicBezTo>
                    <a:pt x="38989" y="100267"/>
                    <a:pt x="63690" y="209423"/>
                    <a:pt x="63690" y="334899"/>
                  </a:cubicBezTo>
                  <a:cubicBezTo>
                    <a:pt x="63690" y="432562"/>
                    <a:pt x="142875" y="511747"/>
                    <a:pt x="240538" y="511747"/>
                  </a:cubicBezTo>
                  <a:lnTo>
                    <a:pt x="889889" y="511747"/>
                  </a:lnTo>
                  <a:cubicBezTo>
                    <a:pt x="987552" y="511747"/>
                    <a:pt x="1066737" y="432562"/>
                    <a:pt x="1066737" y="334899"/>
                  </a:cubicBezTo>
                  <a:lnTo>
                    <a:pt x="1066737" y="311658"/>
                  </a:lnTo>
                  <a:cubicBezTo>
                    <a:pt x="1066737" y="194183"/>
                    <a:pt x="1086803" y="92265"/>
                    <a:pt x="1119188" y="0"/>
                  </a:cubicBezTo>
                  <a:lnTo>
                    <a:pt x="0" y="0"/>
                  </a:lnTo>
                  <a:close/>
                </a:path>
              </a:pathLst>
            </a:custGeom>
            <a:solidFill>
              <a:schemeClr val="accent5"/>
            </a:solidFill>
            <a:ln>
              <a:noFill/>
            </a:ln>
          </p:spPr>
          <p:txBody>
            <a:bodyPr spcFirstLastPara="1" wrap="square" lIns="68575" tIns="34275" rIns="68575" bIns="34275" anchor="ctr" anchorCtr="0">
              <a:noAutofit/>
            </a:bodyPr>
            <a:lstStyle/>
            <a:p>
              <a:pPr marL="0" marR="0" lvl="0" indent="0" algn="r" rtl="1">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grpSp>
          <p:nvGrpSpPr>
            <p:cNvPr id="1101" name="Google Shape;1101;p48"/>
            <p:cNvGrpSpPr/>
            <p:nvPr/>
          </p:nvGrpSpPr>
          <p:grpSpPr>
            <a:xfrm>
              <a:off x="8403855" y="937343"/>
              <a:ext cx="744273" cy="793950"/>
              <a:chOff x="6199241" y="1588001"/>
              <a:chExt cx="744273" cy="793950"/>
            </a:xfrm>
          </p:grpSpPr>
          <p:sp>
            <p:nvSpPr>
              <p:cNvPr id="1102" name="Google Shape;1102;p48"/>
              <p:cNvSpPr/>
              <p:nvPr/>
            </p:nvSpPr>
            <p:spPr>
              <a:xfrm>
                <a:off x="6761216" y="1694452"/>
                <a:ext cx="76068" cy="75403"/>
              </a:xfrm>
              <a:custGeom>
                <a:avLst/>
                <a:gdLst/>
                <a:ahLst/>
                <a:cxnLst/>
                <a:rect l="l" t="t" r="r" b="b"/>
                <a:pathLst>
                  <a:path w="133" h="132" extrusionOk="0">
                    <a:moveTo>
                      <a:pt x="12" y="132"/>
                    </a:moveTo>
                    <a:cubicBezTo>
                      <a:pt x="9" y="132"/>
                      <a:pt x="6" y="131"/>
                      <a:pt x="4" y="128"/>
                    </a:cubicBezTo>
                    <a:cubicBezTo>
                      <a:pt x="0" y="124"/>
                      <a:pt x="0" y="118"/>
                      <a:pt x="4" y="114"/>
                    </a:cubicBezTo>
                    <a:cubicBezTo>
                      <a:pt x="113" y="4"/>
                      <a:pt x="113" y="4"/>
                      <a:pt x="113" y="4"/>
                    </a:cubicBezTo>
                    <a:cubicBezTo>
                      <a:pt x="118" y="0"/>
                      <a:pt x="124" y="0"/>
                      <a:pt x="128" y="4"/>
                    </a:cubicBezTo>
                    <a:cubicBezTo>
                      <a:pt x="133" y="8"/>
                      <a:pt x="133" y="15"/>
                      <a:pt x="128" y="19"/>
                    </a:cubicBezTo>
                    <a:cubicBezTo>
                      <a:pt x="19" y="128"/>
                      <a:pt x="19" y="128"/>
                      <a:pt x="19" y="128"/>
                    </a:cubicBezTo>
                    <a:cubicBezTo>
                      <a:pt x="17" y="131"/>
                      <a:pt x="14" y="132"/>
                      <a:pt x="12"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03" name="Google Shape;1103;p48"/>
              <p:cNvSpPr/>
              <p:nvPr/>
            </p:nvSpPr>
            <p:spPr>
              <a:xfrm>
                <a:off x="6843494" y="1954149"/>
                <a:ext cx="100020" cy="11976"/>
              </a:xfrm>
              <a:custGeom>
                <a:avLst/>
                <a:gdLst/>
                <a:ahLst/>
                <a:cxnLst/>
                <a:rect l="l" t="t" r="r" b="b"/>
                <a:pathLst>
                  <a:path w="175" h="21" extrusionOk="0">
                    <a:moveTo>
                      <a:pt x="165" y="21"/>
                    </a:moveTo>
                    <a:cubicBezTo>
                      <a:pt x="10" y="21"/>
                      <a:pt x="10" y="21"/>
                      <a:pt x="10" y="21"/>
                    </a:cubicBezTo>
                    <a:cubicBezTo>
                      <a:pt x="4" y="21"/>
                      <a:pt x="0" y="17"/>
                      <a:pt x="0" y="11"/>
                    </a:cubicBezTo>
                    <a:cubicBezTo>
                      <a:pt x="0" y="5"/>
                      <a:pt x="4" y="0"/>
                      <a:pt x="10" y="0"/>
                    </a:cubicBezTo>
                    <a:cubicBezTo>
                      <a:pt x="165" y="0"/>
                      <a:pt x="165" y="0"/>
                      <a:pt x="165" y="0"/>
                    </a:cubicBezTo>
                    <a:cubicBezTo>
                      <a:pt x="171" y="0"/>
                      <a:pt x="175" y="5"/>
                      <a:pt x="175" y="11"/>
                    </a:cubicBezTo>
                    <a:cubicBezTo>
                      <a:pt x="175" y="17"/>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04" name="Google Shape;1104;p48"/>
              <p:cNvSpPr/>
              <p:nvPr/>
            </p:nvSpPr>
            <p:spPr>
              <a:xfrm>
                <a:off x="6761216" y="2150197"/>
                <a:ext cx="76068" cy="75625"/>
              </a:xfrm>
              <a:custGeom>
                <a:avLst/>
                <a:gdLst/>
                <a:ahLst/>
                <a:cxnLst/>
                <a:rect l="l" t="t" r="r" b="b"/>
                <a:pathLst>
                  <a:path w="133" h="132" extrusionOk="0">
                    <a:moveTo>
                      <a:pt x="121" y="132"/>
                    </a:moveTo>
                    <a:cubicBezTo>
                      <a:pt x="119" y="132"/>
                      <a:pt x="116" y="131"/>
                      <a:pt x="114" y="129"/>
                    </a:cubicBezTo>
                    <a:cubicBezTo>
                      <a:pt x="5" y="19"/>
                      <a:pt x="5" y="19"/>
                      <a:pt x="5" y="19"/>
                    </a:cubicBezTo>
                    <a:cubicBezTo>
                      <a:pt x="0" y="15"/>
                      <a:pt x="0" y="8"/>
                      <a:pt x="5" y="4"/>
                    </a:cubicBezTo>
                    <a:cubicBezTo>
                      <a:pt x="9" y="0"/>
                      <a:pt x="15" y="0"/>
                      <a:pt x="20" y="4"/>
                    </a:cubicBezTo>
                    <a:cubicBezTo>
                      <a:pt x="129" y="114"/>
                      <a:pt x="129" y="114"/>
                      <a:pt x="129" y="114"/>
                    </a:cubicBezTo>
                    <a:cubicBezTo>
                      <a:pt x="133" y="118"/>
                      <a:pt x="133" y="124"/>
                      <a:pt x="129" y="129"/>
                    </a:cubicBezTo>
                    <a:cubicBezTo>
                      <a:pt x="127" y="131"/>
                      <a:pt x="124" y="132"/>
                      <a:pt x="121"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05" name="Google Shape;1105;p48"/>
              <p:cNvSpPr/>
              <p:nvPr/>
            </p:nvSpPr>
            <p:spPr>
              <a:xfrm>
                <a:off x="6305693" y="2150863"/>
                <a:ext cx="76068" cy="74960"/>
              </a:xfrm>
              <a:custGeom>
                <a:avLst/>
                <a:gdLst/>
                <a:ahLst/>
                <a:cxnLst/>
                <a:rect l="l" t="t" r="r" b="b"/>
                <a:pathLst>
                  <a:path w="133" h="131" extrusionOk="0">
                    <a:moveTo>
                      <a:pt x="12" y="131"/>
                    </a:moveTo>
                    <a:cubicBezTo>
                      <a:pt x="9" y="131"/>
                      <a:pt x="7" y="130"/>
                      <a:pt x="5" y="128"/>
                    </a:cubicBezTo>
                    <a:cubicBezTo>
                      <a:pt x="0" y="124"/>
                      <a:pt x="0" y="117"/>
                      <a:pt x="5" y="113"/>
                    </a:cubicBezTo>
                    <a:cubicBezTo>
                      <a:pt x="114" y="4"/>
                      <a:pt x="114" y="4"/>
                      <a:pt x="114" y="4"/>
                    </a:cubicBezTo>
                    <a:cubicBezTo>
                      <a:pt x="118" y="0"/>
                      <a:pt x="125" y="0"/>
                      <a:pt x="129" y="4"/>
                    </a:cubicBezTo>
                    <a:cubicBezTo>
                      <a:pt x="133" y="8"/>
                      <a:pt x="133" y="14"/>
                      <a:pt x="129" y="19"/>
                    </a:cubicBezTo>
                    <a:cubicBezTo>
                      <a:pt x="19" y="128"/>
                      <a:pt x="19" y="128"/>
                      <a:pt x="19" y="128"/>
                    </a:cubicBezTo>
                    <a:cubicBezTo>
                      <a:pt x="17" y="130"/>
                      <a:pt x="15" y="131"/>
                      <a:pt x="12"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06" name="Google Shape;1106;p48"/>
              <p:cNvSpPr/>
              <p:nvPr/>
            </p:nvSpPr>
            <p:spPr>
              <a:xfrm>
                <a:off x="6199241" y="1954593"/>
                <a:ext cx="100020" cy="11976"/>
              </a:xfrm>
              <a:custGeom>
                <a:avLst/>
                <a:gdLst/>
                <a:ahLst/>
                <a:cxnLst/>
                <a:rect l="l" t="t" r="r" b="b"/>
                <a:pathLst>
                  <a:path w="175" h="21" extrusionOk="0">
                    <a:moveTo>
                      <a:pt x="165" y="21"/>
                    </a:moveTo>
                    <a:cubicBezTo>
                      <a:pt x="10" y="21"/>
                      <a:pt x="10" y="21"/>
                      <a:pt x="10" y="21"/>
                    </a:cubicBezTo>
                    <a:cubicBezTo>
                      <a:pt x="4" y="21"/>
                      <a:pt x="0" y="16"/>
                      <a:pt x="0" y="10"/>
                    </a:cubicBezTo>
                    <a:cubicBezTo>
                      <a:pt x="0" y="5"/>
                      <a:pt x="4" y="0"/>
                      <a:pt x="10" y="0"/>
                    </a:cubicBezTo>
                    <a:cubicBezTo>
                      <a:pt x="165" y="0"/>
                      <a:pt x="165" y="0"/>
                      <a:pt x="165" y="0"/>
                    </a:cubicBezTo>
                    <a:cubicBezTo>
                      <a:pt x="171" y="0"/>
                      <a:pt x="175" y="5"/>
                      <a:pt x="175" y="10"/>
                    </a:cubicBezTo>
                    <a:cubicBezTo>
                      <a:pt x="175" y="16"/>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07" name="Google Shape;1107;p48"/>
              <p:cNvSpPr/>
              <p:nvPr/>
            </p:nvSpPr>
            <p:spPr>
              <a:xfrm>
                <a:off x="6305693" y="1694896"/>
                <a:ext cx="75403" cy="74960"/>
              </a:xfrm>
              <a:custGeom>
                <a:avLst/>
                <a:gdLst/>
                <a:ahLst/>
                <a:cxnLst/>
                <a:rect l="l" t="t" r="r" b="b"/>
                <a:pathLst>
                  <a:path w="132" h="131" extrusionOk="0">
                    <a:moveTo>
                      <a:pt x="121" y="131"/>
                    </a:moveTo>
                    <a:cubicBezTo>
                      <a:pt x="118" y="131"/>
                      <a:pt x="115" y="130"/>
                      <a:pt x="113" y="128"/>
                    </a:cubicBezTo>
                    <a:cubicBezTo>
                      <a:pt x="4" y="19"/>
                      <a:pt x="4" y="19"/>
                      <a:pt x="4" y="19"/>
                    </a:cubicBezTo>
                    <a:cubicBezTo>
                      <a:pt x="0" y="14"/>
                      <a:pt x="0" y="8"/>
                      <a:pt x="4" y="4"/>
                    </a:cubicBezTo>
                    <a:cubicBezTo>
                      <a:pt x="8" y="0"/>
                      <a:pt x="15" y="0"/>
                      <a:pt x="19" y="4"/>
                    </a:cubicBezTo>
                    <a:cubicBezTo>
                      <a:pt x="128" y="113"/>
                      <a:pt x="128" y="113"/>
                      <a:pt x="128" y="113"/>
                    </a:cubicBezTo>
                    <a:cubicBezTo>
                      <a:pt x="132" y="117"/>
                      <a:pt x="132" y="124"/>
                      <a:pt x="128" y="128"/>
                    </a:cubicBezTo>
                    <a:cubicBezTo>
                      <a:pt x="126" y="130"/>
                      <a:pt x="124" y="131"/>
                      <a:pt x="121"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08" name="Google Shape;1108;p48"/>
              <p:cNvSpPr/>
              <p:nvPr/>
            </p:nvSpPr>
            <p:spPr>
              <a:xfrm>
                <a:off x="6565168" y="1588001"/>
                <a:ext cx="11976" cy="100020"/>
              </a:xfrm>
              <a:custGeom>
                <a:avLst/>
                <a:gdLst/>
                <a:ahLst/>
                <a:cxnLst/>
                <a:rect l="l" t="t" r="r" b="b"/>
                <a:pathLst>
                  <a:path w="21" h="175" extrusionOk="0">
                    <a:moveTo>
                      <a:pt x="11" y="175"/>
                    </a:moveTo>
                    <a:cubicBezTo>
                      <a:pt x="5" y="175"/>
                      <a:pt x="0" y="171"/>
                      <a:pt x="0" y="165"/>
                    </a:cubicBezTo>
                    <a:cubicBezTo>
                      <a:pt x="0" y="10"/>
                      <a:pt x="0" y="10"/>
                      <a:pt x="0" y="10"/>
                    </a:cubicBezTo>
                    <a:cubicBezTo>
                      <a:pt x="0" y="4"/>
                      <a:pt x="5" y="0"/>
                      <a:pt x="11" y="0"/>
                    </a:cubicBezTo>
                    <a:cubicBezTo>
                      <a:pt x="17" y="0"/>
                      <a:pt x="21" y="4"/>
                      <a:pt x="21" y="10"/>
                    </a:cubicBezTo>
                    <a:cubicBezTo>
                      <a:pt x="21" y="165"/>
                      <a:pt x="21" y="165"/>
                      <a:pt x="21" y="165"/>
                    </a:cubicBezTo>
                    <a:cubicBezTo>
                      <a:pt x="21" y="171"/>
                      <a:pt x="17" y="175"/>
                      <a:pt x="11" y="175"/>
                    </a:cubicBezTo>
                    <a:close/>
                  </a:path>
                </a:pathLst>
              </a:custGeom>
              <a:solidFill>
                <a:schemeClr val="dk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09" name="Google Shape;1109;p48"/>
              <p:cNvSpPr/>
              <p:nvPr/>
            </p:nvSpPr>
            <p:spPr>
              <a:xfrm>
                <a:off x="6481116" y="2280157"/>
                <a:ext cx="180080" cy="25726"/>
              </a:xfrm>
              <a:custGeom>
                <a:avLst/>
                <a:gdLst/>
                <a:ahLst/>
                <a:cxnLst/>
                <a:rect l="l" t="t" r="r" b="b"/>
                <a:pathLst>
                  <a:path w="315" h="45" extrusionOk="0">
                    <a:moveTo>
                      <a:pt x="0" y="23"/>
                    </a:moveTo>
                    <a:cubicBezTo>
                      <a:pt x="0" y="35"/>
                      <a:pt x="10" y="45"/>
                      <a:pt x="22" y="45"/>
                    </a:cubicBezTo>
                    <a:cubicBezTo>
                      <a:pt x="293" y="45"/>
                      <a:pt x="293" y="45"/>
                      <a:pt x="293" y="45"/>
                    </a:cubicBezTo>
                    <a:cubicBezTo>
                      <a:pt x="305" y="45"/>
                      <a:pt x="315" y="35"/>
                      <a:pt x="315" y="23"/>
                    </a:cubicBezTo>
                    <a:cubicBezTo>
                      <a:pt x="315" y="23"/>
                      <a:pt x="315" y="23"/>
                      <a:pt x="315" y="23"/>
                    </a:cubicBezTo>
                    <a:cubicBezTo>
                      <a:pt x="315" y="11"/>
                      <a:pt x="305" y="0"/>
                      <a:pt x="293" y="0"/>
                    </a:cubicBezTo>
                    <a:cubicBezTo>
                      <a:pt x="22" y="0"/>
                      <a:pt x="22" y="0"/>
                      <a:pt x="22" y="0"/>
                    </a:cubicBezTo>
                    <a:cubicBezTo>
                      <a:pt x="10" y="0"/>
                      <a:pt x="0" y="11"/>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10" name="Google Shape;1110;p48"/>
              <p:cNvSpPr/>
              <p:nvPr/>
            </p:nvSpPr>
            <p:spPr>
              <a:xfrm>
                <a:off x="6485773" y="2318524"/>
                <a:ext cx="170766" cy="25726"/>
              </a:xfrm>
              <a:custGeom>
                <a:avLst/>
                <a:gdLst/>
                <a:ahLst/>
                <a:cxnLst/>
                <a:rect l="l" t="t" r="r" b="b"/>
                <a:pathLst>
                  <a:path w="299" h="45" extrusionOk="0">
                    <a:moveTo>
                      <a:pt x="0" y="22"/>
                    </a:moveTo>
                    <a:cubicBezTo>
                      <a:pt x="0" y="35"/>
                      <a:pt x="10" y="45"/>
                      <a:pt x="23" y="45"/>
                    </a:cubicBezTo>
                    <a:cubicBezTo>
                      <a:pt x="277" y="45"/>
                      <a:pt x="277" y="45"/>
                      <a:pt x="277" y="45"/>
                    </a:cubicBezTo>
                    <a:cubicBezTo>
                      <a:pt x="289" y="45"/>
                      <a:pt x="299" y="35"/>
                      <a:pt x="299" y="22"/>
                    </a:cubicBezTo>
                    <a:cubicBezTo>
                      <a:pt x="299" y="22"/>
                      <a:pt x="299" y="22"/>
                      <a:pt x="299" y="22"/>
                    </a:cubicBezTo>
                    <a:cubicBezTo>
                      <a:pt x="299" y="10"/>
                      <a:pt x="289" y="0"/>
                      <a:pt x="277" y="0"/>
                    </a:cubicBezTo>
                    <a:cubicBezTo>
                      <a:pt x="23" y="0"/>
                      <a:pt x="23" y="0"/>
                      <a:pt x="23" y="0"/>
                    </a:cubicBezTo>
                    <a:cubicBezTo>
                      <a:pt x="10" y="0"/>
                      <a:pt x="0" y="10"/>
                      <a:pt x="0" y="22"/>
                    </a:cubicBezTo>
                    <a:close/>
                  </a:path>
                </a:pathLst>
              </a:custGeom>
              <a:solidFill>
                <a:schemeClr val="dk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11" name="Google Shape;1111;p48"/>
              <p:cNvSpPr/>
              <p:nvPr/>
            </p:nvSpPr>
            <p:spPr>
              <a:xfrm>
                <a:off x="6510168" y="2356225"/>
                <a:ext cx="122419" cy="25726"/>
              </a:xfrm>
              <a:custGeom>
                <a:avLst/>
                <a:gdLst/>
                <a:ahLst/>
                <a:cxnLst/>
                <a:rect l="l" t="t" r="r" b="b"/>
                <a:pathLst>
                  <a:path w="214" h="45" extrusionOk="0">
                    <a:moveTo>
                      <a:pt x="0" y="23"/>
                    </a:moveTo>
                    <a:cubicBezTo>
                      <a:pt x="0" y="35"/>
                      <a:pt x="10" y="45"/>
                      <a:pt x="22" y="45"/>
                    </a:cubicBezTo>
                    <a:cubicBezTo>
                      <a:pt x="192" y="45"/>
                      <a:pt x="192" y="45"/>
                      <a:pt x="192" y="45"/>
                    </a:cubicBezTo>
                    <a:cubicBezTo>
                      <a:pt x="204" y="45"/>
                      <a:pt x="214" y="35"/>
                      <a:pt x="214" y="23"/>
                    </a:cubicBezTo>
                    <a:cubicBezTo>
                      <a:pt x="214" y="23"/>
                      <a:pt x="214" y="23"/>
                      <a:pt x="214" y="23"/>
                    </a:cubicBezTo>
                    <a:cubicBezTo>
                      <a:pt x="214" y="10"/>
                      <a:pt x="204" y="0"/>
                      <a:pt x="192" y="0"/>
                    </a:cubicBezTo>
                    <a:cubicBezTo>
                      <a:pt x="22" y="0"/>
                      <a:pt x="22" y="0"/>
                      <a:pt x="22" y="0"/>
                    </a:cubicBezTo>
                    <a:cubicBezTo>
                      <a:pt x="10" y="0"/>
                      <a:pt x="0" y="10"/>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grpSp>
        <p:nvGrpSpPr>
          <p:cNvPr id="1112" name="Google Shape;1112;p48"/>
          <p:cNvGrpSpPr/>
          <p:nvPr/>
        </p:nvGrpSpPr>
        <p:grpSpPr>
          <a:xfrm>
            <a:off x="4266745" y="797418"/>
            <a:ext cx="460705" cy="491455"/>
            <a:chOff x="6140309" y="937343"/>
            <a:chExt cx="744273" cy="793950"/>
          </a:xfrm>
        </p:grpSpPr>
        <p:sp>
          <p:nvSpPr>
            <p:cNvPr id="1113" name="Google Shape;1113;p48"/>
            <p:cNvSpPr/>
            <p:nvPr/>
          </p:nvSpPr>
          <p:spPr>
            <a:xfrm>
              <a:off x="6300487" y="1079385"/>
              <a:ext cx="422268" cy="171940"/>
            </a:xfrm>
            <a:custGeom>
              <a:avLst/>
              <a:gdLst/>
              <a:ahLst/>
              <a:cxnLst/>
              <a:rect l="l" t="t" r="r" b="b"/>
              <a:pathLst>
                <a:path w="2085276" h="859701" extrusionOk="0">
                  <a:moveTo>
                    <a:pt x="2085276" y="859701"/>
                  </a:moveTo>
                  <a:cubicBezTo>
                    <a:pt x="2064893" y="746925"/>
                    <a:pt x="2027047" y="641516"/>
                    <a:pt x="1974723" y="545821"/>
                  </a:cubicBezTo>
                  <a:lnTo>
                    <a:pt x="1952816" y="507721"/>
                  </a:lnTo>
                  <a:cubicBezTo>
                    <a:pt x="1535303" y="-176492"/>
                    <a:pt x="577914" y="-161950"/>
                    <a:pt x="140271" y="507721"/>
                  </a:cubicBezTo>
                  <a:lnTo>
                    <a:pt x="116523" y="545821"/>
                  </a:lnTo>
                  <a:cubicBezTo>
                    <a:pt x="57721" y="643421"/>
                    <a:pt x="18098" y="749783"/>
                    <a:pt x="0" y="859701"/>
                  </a:cubicBezTo>
                  <a:lnTo>
                    <a:pt x="2085276" y="859701"/>
                  </a:lnTo>
                  <a:close/>
                </a:path>
              </a:pathLst>
            </a:custGeom>
            <a:solidFill>
              <a:schemeClr val="accent1"/>
            </a:solidFill>
            <a:ln>
              <a:noFill/>
            </a:ln>
          </p:spPr>
          <p:txBody>
            <a:bodyPr spcFirstLastPara="1" wrap="square" lIns="68575" tIns="34275" rIns="68575" bIns="34275" anchor="ctr" anchorCtr="0">
              <a:noAutofit/>
            </a:bodyPr>
            <a:lstStyle/>
            <a:p>
              <a:pPr marL="0" marR="0" lvl="0" indent="0" algn="r" rtl="1">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114" name="Google Shape;1114;p48"/>
            <p:cNvSpPr/>
            <p:nvPr/>
          </p:nvSpPr>
          <p:spPr>
            <a:xfrm>
              <a:off x="6298228" y="1259933"/>
              <a:ext cx="427985" cy="171450"/>
            </a:xfrm>
            <a:custGeom>
              <a:avLst/>
              <a:gdLst/>
              <a:ahLst/>
              <a:cxnLst/>
              <a:rect l="l" t="t" r="r" b="b"/>
              <a:pathLst>
                <a:path w="2113506" h="857250" extrusionOk="0">
                  <a:moveTo>
                    <a:pt x="3910" y="178753"/>
                  </a:moveTo>
                  <a:cubicBezTo>
                    <a:pt x="22706" y="451485"/>
                    <a:pt x="153833" y="652844"/>
                    <a:pt x="287056" y="857250"/>
                  </a:cubicBezTo>
                  <a:lnTo>
                    <a:pt x="1834170" y="857250"/>
                  </a:lnTo>
                  <a:cubicBezTo>
                    <a:pt x="1971457" y="654495"/>
                    <a:pt x="2109316" y="461137"/>
                    <a:pt x="2113316" y="178753"/>
                  </a:cubicBezTo>
                  <a:lnTo>
                    <a:pt x="2113507" y="140653"/>
                  </a:lnTo>
                  <a:cubicBezTo>
                    <a:pt x="2112935" y="92710"/>
                    <a:pt x="2109125" y="45784"/>
                    <a:pt x="2102585" y="0"/>
                  </a:cubicBezTo>
                  <a:lnTo>
                    <a:pt x="5815" y="0"/>
                  </a:lnTo>
                  <a:cubicBezTo>
                    <a:pt x="-1170" y="58991"/>
                    <a:pt x="-1932" y="118872"/>
                    <a:pt x="3910" y="178753"/>
                  </a:cubicBezTo>
                  <a:close/>
                </a:path>
              </a:pathLst>
            </a:custGeom>
            <a:solidFill>
              <a:schemeClr val="accent2"/>
            </a:solidFill>
            <a:ln>
              <a:noFill/>
            </a:ln>
          </p:spPr>
          <p:txBody>
            <a:bodyPr spcFirstLastPara="1" wrap="square" lIns="68575" tIns="34275" rIns="68575" bIns="34275" anchor="ctr" anchorCtr="0">
              <a:noAutofit/>
            </a:bodyPr>
            <a:lstStyle/>
            <a:p>
              <a:pPr marL="0" marR="0" lvl="0" indent="0" algn="r" rtl="1">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115" name="Google Shape;1115;p48"/>
            <p:cNvSpPr/>
            <p:nvPr/>
          </p:nvSpPr>
          <p:spPr>
            <a:xfrm>
              <a:off x="6361447" y="1439988"/>
              <a:ext cx="303068" cy="171348"/>
            </a:xfrm>
            <a:custGeom>
              <a:avLst/>
              <a:gdLst/>
              <a:ahLst/>
              <a:cxnLst/>
              <a:rect l="l" t="t" r="r" b="b"/>
              <a:pathLst>
                <a:path w="1496631" h="856741" extrusionOk="0">
                  <a:moveTo>
                    <a:pt x="0" y="0"/>
                  </a:moveTo>
                  <a:cubicBezTo>
                    <a:pt x="63500" y="97853"/>
                    <a:pt x="125984" y="197485"/>
                    <a:pt x="175451" y="306896"/>
                  </a:cubicBezTo>
                  <a:lnTo>
                    <a:pt x="191071" y="344996"/>
                  </a:lnTo>
                  <a:cubicBezTo>
                    <a:pt x="230060" y="445262"/>
                    <a:pt x="254762" y="554419"/>
                    <a:pt x="254762" y="679895"/>
                  </a:cubicBezTo>
                  <a:cubicBezTo>
                    <a:pt x="254762" y="777558"/>
                    <a:pt x="333946" y="856742"/>
                    <a:pt x="431610" y="856742"/>
                  </a:cubicBezTo>
                  <a:lnTo>
                    <a:pt x="1080960" y="856742"/>
                  </a:lnTo>
                  <a:cubicBezTo>
                    <a:pt x="1189609" y="856488"/>
                    <a:pt x="1267206" y="763143"/>
                    <a:pt x="1257808" y="656653"/>
                  </a:cubicBezTo>
                  <a:cubicBezTo>
                    <a:pt x="1257808" y="539178"/>
                    <a:pt x="1277874" y="437261"/>
                    <a:pt x="1310259" y="344996"/>
                  </a:cubicBezTo>
                  <a:lnTo>
                    <a:pt x="1324483" y="306896"/>
                  </a:lnTo>
                  <a:cubicBezTo>
                    <a:pt x="1370775" y="194501"/>
                    <a:pt x="1432687" y="95567"/>
                    <a:pt x="1496632" y="0"/>
                  </a:cubicBezTo>
                  <a:lnTo>
                    <a:pt x="0" y="0"/>
                  </a:lnTo>
                  <a:close/>
                </a:path>
              </a:pathLst>
            </a:custGeom>
            <a:solidFill>
              <a:schemeClr val="accent3"/>
            </a:solidFill>
            <a:ln>
              <a:noFill/>
            </a:ln>
          </p:spPr>
          <p:txBody>
            <a:bodyPr spcFirstLastPara="1" wrap="square" lIns="68575" tIns="34275" rIns="68575" bIns="34275" anchor="ctr" anchorCtr="0">
              <a:noAutofit/>
            </a:bodyPr>
            <a:lstStyle/>
            <a:p>
              <a:pPr marL="0" marR="0" lvl="0" indent="0" algn="r" rtl="1">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grpSp>
          <p:nvGrpSpPr>
            <p:cNvPr id="1116" name="Google Shape;1116;p48"/>
            <p:cNvGrpSpPr/>
            <p:nvPr/>
          </p:nvGrpSpPr>
          <p:grpSpPr>
            <a:xfrm>
              <a:off x="6140309" y="937343"/>
              <a:ext cx="744273" cy="793950"/>
              <a:chOff x="6199241" y="1588001"/>
              <a:chExt cx="744273" cy="793950"/>
            </a:xfrm>
          </p:grpSpPr>
          <p:sp>
            <p:nvSpPr>
              <p:cNvPr id="1117" name="Google Shape;1117;p48"/>
              <p:cNvSpPr/>
              <p:nvPr/>
            </p:nvSpPr>
            <p:spPr>
              <a:xfrm>
                <a:off x="6761216" y="1694452"/>
                <a:ext cx="76068" cy="75403"/>
              </a:xfrm>
              <a:custGeom>
                <a:avLst/>
                <a:gdLst/>
                <a:ahLst/>
                <a:cxnLst/>
                <a:rect l="l" t="t" r="r" b="b"/>
                <a:pathLst>
                  <a:path w="133" h="132" extrusionOk="0">
                    <a:moveTo>
                      <a:pt x="12" y="132"/>
                    </a:moveTo>
                    <a:cubicBezTo>
                      <a:pt x="9" y="132"/>
                      <a:pt x="6" y="131"/>
                      <a:pt x="4" y="128"/>
                    </a:cubicBezTo>
                    <a:cubicBezTo>
                      <a:pt x="0" y="124"/>
                      <a:pt x="0" y="118"/>
                      <a:pt x="4" y="114"/>
                    </a:cubicBezTo>
                    <a:cubicBezTo>
                      <a:pt x="113" y="4"/>
                      <a:pt x="113" y="4"/>
                      <a:pt x="113" y="4"/>
                    </a:cubicBezTo>
                    <a:cubicBezTo>
                      <a:pt x="118" y="0"/>
                      <a:pt x="124" y="0"/>
                      <a:pt x="128" y="4"/>
                    </a:cubicBezTo>
                    <a:cubicBezTo>
                      <a:pt x="133" y="8"/>
                      <a:pt x="133" y="15"/>
                      <a:pt x="128" y="19"/>
                    </a:cubicBezTo>
                    <a:cubicBezTo>
                      <a:pt x="19" y="128"/>
                      <a:pt x="19" y="128"/>
                      <a:pt x="19" y="128"/>
                    </a:cubicBezTo>
                    <a:cubicBezTo>
                      <a:pt x="17" y="131"/>
                      <a:pt x="14" y="132"/>
                      <a:pt x="12"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18" name="Google Shape;1118;p48"/>
              <p:cNvSpPr/>
              <p:nvPr/>
            </p:nvSpPr>
            <p:spPr>
              <a:xfrm>
                <a:off x="6843494" y="1954149"/>
                <a:ext cx="100020" cy="11976"/>
              </a:xfrm>
              <a:custGeom>
                <a:avLst/>
                <a:gdLst/>
                <a:ahLst/>
                <a:cxnLst/>
                <a:rect l="l" t="t" r="r" b="b"/>
                <a:pathLst>
                  <a:path w="175" h="21" extrusionOk="0">
                    <a:moveTo>
                      <a:pt x="165" y="21"/>
                    </a:moveTo>
                    <a:cubicBezTo>
                      <a:pt x="10" y="21"/>
                      <a:pt x="10" y="21"/>
                      <a:pt x="10" y="21"/>
                    </a:cubicBezTo>
                    <a:cubicBezTo>
                      <a:pt x="4" y="21"/>
                      <a:pt x="0" y="17"/>
                      <a:pt x="0" y="11"/>
                    </a:cubicBezTo>
                    <a:cubicBezTo>
                      <a:pt x="0" y="5"/>
                      <a:pt x="4" y="0"/>
                      <a:pt x="10" y="0"/>
                    </a:cubicBezTo>
                    <a:cubicBezTo>
                      <a:pt x="165" y="0"/>
                      <a:pt x="165" y="0"/>
                      <a:pt x="165" y="0"/>
                    </a:cubicBezTo>
                    <a:cubicBezTo>
                      <a:pt x="171" y="0"/>
                      <a:pt x="175" y="5"/>
                      <a:pt x="175" y="11"/>
                    </a:cubicBezTo>
                    <a:cubicBezTo>
                      <a:pt x="175" y="17"/>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19" name="Google Shape;1119;p48"/>
              <p:cNvSpPr/>
              <p:nvPr/>
            </p:nvSpPr>
            <p:spPr>
              <a:xfrm>
                <a:off x="6761216" y="2150197"/>
                <a:ext cx="76068" cy="75625"/>
              </a:xfrm>
              <a:custGeom>
                <a:avLst/>
                <a:gdLst/>
                <a:ahLst/>
                <a:cxnLst/>
                <a:rect l="l" t="t" r="r" b="b"/>
                <a:pathLst>
                  <a:path w="133" h="132" extrusionOk="0">
                    <a:moveTo>
                      <a:pt x="121" y="132"/>
                    </a:moveTo>
                    <a:cubicBezTo>
                      <a:pt x="119" y="132"/>
                      <a:pt x="116" y="131"/>
                      <a:pt x="114" y="129"/>
                    </a:cubicBezTo>
                    <a:cubicBezTo>
                      <a:pt x="5" y="19"/>
                      <a:pt x="5" y="19"/>
                      <a:pt x="5" y="19"/>
                    </a:cubicBezTo>
                    <a:cubicBezTo>
                      <a:pt x="0" y="15"/>
                      <a:pt x="0" y="8"/>
                      <a:pt x="5" y="4"/>
                    </a:cubicBezTo>
                    <a:cubicBezTo>
                      <a:pt x="9" y="0"/>
                      <a:pt x="15" y="0"/>
                      <a:pt x="20" y="4"/>
                    </a:cubicBezTo>
                    <a:cubicBezTo>
                      <a:pt x="129" y="114"/>
                      <a:pt x="129" y="114"/>
                      <a:pt x="129" y="114"/>
                    </a:cubicBezTo>
                    <a:cubicBezTo>
                      <a:pt x="133" y="118"/>
                      <a:pt x="133" y="124"/>
                      <a:pt x="129" y="129"/>
                    </a:cubicBezTo>
                    <a:cubicBezTo>
                      <a:pt x="127" y="131"/>
                      <a:pt x="124" y="132"/>
                      <a:pt x="121"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20" name="Google Shape;1120;p48"/>
              <p:cNvSpPr/>
              <p:nvPr/>
            </p:nvSpPr>
            <p:spPr>
              <a:xfrm>
                <a:off x="6305693" y="2150863"/>
                <a:ext cx="76068" cy="74960"/>
              </a:xfrm>
              <a:custGeom>
                <a:avLst/>
                <a:gdLst/>
                <a:ahLst/>
                <a:cxnLst/>
                <a:rect l="l" t="t" r="r" b="b"/>
                <a:pathLst>
                  <a:path w="133" h="131" extrusionOk="0">
                    <a:moveTo>
                      <a:pt x="12" y="131"/>
                    </a:moveTo>
                    <a:cubicBezTo>
                      <a:pt x="9" y="131"/>
                      <a:pt x="7" y="130"/>
                      <a:pt x="5" y="128"/>
                    </a:cubicBezTo>
                    <a:cubicBezTo>
                      <a:pt x="0" y="124"/>
                      <a:pt x="0" y="117"/>
                      <a:pt x="5" y="113"/>
                    </a:cubicBezTo>
                    <a:cubicBezTo>
                      <a:pt x="114" y="4"/>
                      <a:pt x="114" y="4"/>
                      <a:pt x="114" y="4"/>
                    </a:cubicBezTo>
                    <a:cubicBezTo>
                      <a:pt x="118" y="0"/>
                      <a:pt x="125" y="0"/>
                      <a:pt x="129" y="4"/>
                    </a:cubicBezTo>
                    <a:cubicBezTo>
                      <a:pt x="133" y="8"/>
                      <a:pt x="133" y="14"/>
                      <a:pt x="129" y="19"/>
                    </a:cubicBezTo>
                    <a:cubicBezTo>
                      <a:pt x="19" y="128"/>
                      <a:pt x="19" y="128"/>
                      <a:pt x="19" y="128"/>
                    </a:cubicBezTo>
                    <a:cubicBezTo>
                      <a:pt x="17" y="130"/>
                      <a:pt x="15" y="131"/>
                      <a:pt x="12"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21" name="Google Shape;1121;p48"/>
              <p:cNvSpPr/>
              <p:nvPr/>
            </p:nvSpPr>
            <p:spPr>
              <a:xfrm>
                <a:off x="6199241" y="1954593"/>
                <a:ext cx="100020" cy="11976"/>
              </a:xfrm>
              <a:custGeom>
                <a:avLst/>
                <a:gdLst/>
                <a:ahLst/>
                <a:cxnLst/>
                <a:rect l="l" t="t" r="r" b="b"/>
                <a:pathLst>
                  <a:path w="175" h="21" extrusionOk="0">
                    <a:moveTo>
                      <a:pt x="165" y="21"/>
                    </a:moveTo>
                    <a:cubicBezTo>
                      <a:pt x="10" y="21"/>
                      <a:pt x="10" y="21"/>
                      <a:pt x="10" y="21"/>
                    </a:cubicBezTo>
                    <a:cubicBezTo>
                      <a:pt x="4" y="21"/>
                      <a:pt x="0" y="16"/>
                      <a:pt x="0" y="10"/>
                    </a:cubicBezTo>
                    <a:cubicBezTo>
                      <a:pt x="0" y="5"/>
                      <a:pt x="4" y="0"/>
                      <a:pt x="10" y="0"/>
                    </a:cubicBezTo>
                    <a:cubicBezTo>
                      <a:pt x="165" y="0"/>
                      <a:pt x="165" y="0"/>
                      <a:pt x="165" y="0"/>
                    </a:cubicBezTo>
                    <a:cubicBezTo>
                      <a:pt x="171" y="0"/>
                      <a:pt x="175" y="5"/>
                      <a:pt x="175" y="10"/>
                    </a:cubicBezTo>
                    <a:cubicBezTo>
                      <a:pt x="175" y="16"/>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22" name="Google Shape;1122;p48"/>
              <p:cNvSpPr/>
              <p:nvPr/>
            </p:nvSpPr>
            <p:spPr>
              <a:xfrm>
                <a:off x="6305693" y="1694896"/>
                <a:ext cx="75403" cy="74960"/>
              </a:xfrm>
              <a:custGeom>
                <a:avLst/>
                <a:gdLst/>
                <a:ahLst/>
                <a:cxnLst/>
                <a:rect l="l" t="t" r="r" b="b"/>
                <a:pathLst>
                  <a:path w="132" h="131" extrusionOk="0">
                    <a:moveTo>
                      <a:pt x="121" y="131"/>
                    </a:moveTo>
                    <a:cubicBezTo>
                      <a:pt x="118" y="131"/>
                      <a:pt x="115" y="130"/>
                      <a:pt x="113" y="128"/>
                    </a:cubicBezTo>
                    <a:cubicBezTo>
                      <a:pt x="4" y="19"/>
                      <a:pt x="4" y="19"/>
                      <a:pt x="4" y="19"/>
                    </a:cubicBezTo>
                    <a:cubicBezTo>
                      <a:pt x="0" y="14"/>
                      <a:pt x="0" y="8"/>
                      <a:pt x="4" y="4"/>
                    </a:cubicBezTo>
                    <a:cubicBezTo>
                      <a:pt x="8" y="0"/>
                      <a:pt x="15" y="0"/>
                      <a:pt x="19" y="4"/>
                    </a:cubicBezTo>
                    <a:cubicBezTo>
                      <a:pt x="128" y="113"/>
                      <a:pt x="128" y="113"/>
                      <a:pt x="128" y="113"/>
                    </a:cubicBezTo>
                    <a:cubicBezTo>
                      <a:pt x="132" y="117"/>
                      <a:pt x="132" y="124"/>
                      <a:pt x="128" y="128"/>
                    </a:cubicBezTo>
                    <a:cubicBezTo>
                      <a:pt x="126" y="130"/>
                      <a:pt x="124" y="131"/>
                      <a:pt x="121"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23" name="Google Shape;1123;p48"/>
              <p:cNvSpPr/>
              <p:nvPr/>
            </p:nvSpPr>
            <p:spPr>
              <a:xfrm>
                <a:off x="6565168" y="1588001"/>
                <a:ext cx="11976" cy="100020"/>
              </a:xfrm>
              <a:custGeom>
                <a:avLst/>
                <a:gdLst/>
                <a:ahLst/>
                <a:cxnLst/>
                <a:rect l="l" t="t" r="r" b="b"/>
                <a:pathLst>
                  <a:path w="21" h="175" extrusionOk="0">
                    <a:moveTo>
                      <a:pt x="11" y="175"/>
                    </a:moveTo>
                    <a:cubicBezTo>
                      <a:pt x="5" y="175"/>
                      <a:pt x="0" y="171"/>
                      <a:pt x="0" y="165"/>
                    </a:cubicBezTo>
                    <a:cubicBezTo>
                      <a:pt x="0" y="10"/>
                      <a:pt x="0" y="10"/>
                      <a:pt x="0" y="10"/>
                    </a:cubicBezTo>
                    <a:cubicBezTo>
                      <a:pt x="0" y="4"/>
                      <a:pt x="5" y="0"/>
                      <a:pt x="11" y="0"/>
                    </a:cubicBezTo>
                    <a:cubicBezTo>
                      <a:pt x="17" y="0"/>
                      <a:pt x="21" y="4"/>
                      <a:pt x="21" y="10"/>
                    </a:cubicBezTo>
                    <a:cubicBezTo>
                      <a:pt x="21" y="165"/>
                      <a:pt x="21" y="165"/>
                      <a:pt x="21" y="165"/>
                    </a:cubicBezTo>
                    <a:cubicBezTo>
                      <a:pt x="21" y="171"/>
                      <a:pt x="17" y="175"/>
                      <a:pt x="11" y="175"/>
                    </a:cubicBezTo>
                    <a:close/>
                  </a:path>
                </a:pathLst>
              </a:custGeom>
              <a:solidFill>
                <a:schemeClr val="dk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24" name="Google Shape;1124;p48"/>
              <p:cNvSpPr/>
              <p:nvPr/>
            </p:nvSpPr>
            <p:spPr>
              <a:xfrm>
                <a:off x="6481116" y="2280157"/>
                <a:ext cx="180080" cy="25726"/>
              </a:xfrm>
              <a:custGeom>
                <a:avLst/>
                <a:gdLst/>
                <a:ahLst/>
                <a:cxnLst/>
                <a:rect l="l" t="t" r="r" b="b"/>
                <a:pathLst>
                  <a:path w="315" h="45" extrusionOk="0">
                    <a:moveTo>
                      <a:pt x="0" y="23"/>
                    </a:moveTo>
                    <a:cubicBezTo>
                      <a:pt x="0" y="35"/>
                      <a:pt x="10" y="45"/>
                      <a:pt x="22" y="45"/>
                    </a:cubicBezTo>
                    <a:cubicBezTo>
                      <a:pt x="293" y="45"/>
                      <a:pt x="293" y="45"/>
                      <a:pt x="293" y="45"/>
                    </a:cubicBezTo>
                    <a:cubicBezTo>
                      <a:pt x="305" y="45"/>
                      <a:pt x="315" y="35"/>
                      <a:pt x="315" y="23"/>
                    </a:cubicBezTo>
                    <a:cubicBezTo>
                      <a:pt x="315" y="23"/>
                      <a:pt x="315" y="23"/>
                      <a:pt x="315" y="23"/>
                    </a:cubicBezTo>
                    <a:cubicBezTo>
                      <a:pt x="315" y="11"/>
                      <a:pt x="305" y="0"/>
                      <a:pt x="293" y="0"/>
                    </a:cubicBezTo>
                    <a:cubicBezTo>
                      <a:pt x="22" y="0"/>
                      <a:pt x="22" y="0"/>
                      <a:pt x="22" y="0"/>
                    </a:cubicBezTo>
                    <a:cubicBezTo>
                      <a:pt x="10" y="0"/>
                      <a:pt x="0" y="11"/>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25" name="Google Shape;1125;p48"/>
              <p:cNvSpPr/>
              <p:nvPr/>
            </p:nvSpPr>
            <p:spPr>
              <a:xfrm>
                <a:off x="6485773" y="2318524"/>
                <a:ext cx="170766" cy="25726"/>
              </a:xfrm>
              <a:custGeom>
                <a:avLst/>
                <a:gdLst/>
                <a:ahLst/>
                <a:cxnLst/>
                <a:rect l="l" t="t" r="r" b="b"/>
                <a:pathLst>
                  <a:path w="299" h="45" extrusionOk="0">
                    <a:moveTo>
                      <a:pt x="0" y="22"/>
                    </a:moveTo>
                    <a:cubicBezTo>
                      <a:pt x="0" y="35"/>
                      <a:pt x="10" y="45"/>
                      <a:pt x="23" y="45"/>
                    </a:cubicBezTo>
                    <a:cubicBezTo>
                      <a:pt x="277" y="45"/>
                      <a:pt x="277" y="45"/>
                      <a:pt x="277" y="45"/>
                    </a:cubicBezTo>
                    <a:cubicBezTo>
                      <a:pt x="289" y="45"/>
                      <a:pt x="299" y="35"/>
                      <a:pt x="299" y="22"/>
                    </a:cubicBezTo>
                    <a:cubicBezTo>
                      <a:pt x="299" y="22"/>
                      <a:pt x="299" y="22"/>
                      <a:pt x="299" y="22"/>
                    </a:cubicBezTo>
                    <a:cubicBezTo>
                      <a:pt x="299" y="10"/>
                      <a:pt x="289" y="0"/>
                      <a:pt x="277" y="0"/>
                    </a:cubicBezTo>
                    <a:cubicBezTo>
                      <a:pt x="23" y="0"/>
                      <a:pt x="23" y="0"/>
                      <a:pt x="23" y="0"/>
                    </a:cubicBezTo>
                    <a:cubicBezTo>
                      <a:pt x="10" y="0"/>
                      <a:pt x="0" y="10"/>
                      <a:pt x="0" y="22"/>
                    </a:cubicBezTo>
                    <a:close/>
                  </a:path>
                </a:pathLst>
              </a:custGeom>
              <a:solidFill>
                <a:schemeClr val="dk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26" name="Google Shape;1126;p48"/>
              <p:cNvSpPr/>
              <p:nvPr/>
            </p:nvSpPr>
            <p:spPr>
              <a:xfrm>
                <a:off x="6510168" y="2356225"/>
                <a:ext cx="122419" cy="25726"/>
              </a:xfrm>
              <a:custGeom>
                <a:avLst/>
                <a:gdLst/>
                <a:ahLst/>
                <a:cxnLst/>
                <a:rect l="l" t="t" r="r" b="b"/>
                <a:pathLst>
                  <a:path w="214" h="45" extrusionOk="0">
                    <a:moveTo>
                      <a:pt x="0" y="23"/>
                    </a:moveTo>
                    <a:cubicBezTo>
                      <a:pt x="0" y="35"/>
                      <a:pt x="10" y="45"/>
                      <a:pt x="22" y="45"/>
                    </a:cubicBezTo>
                    <a:cubicBezTo>
                      <a:pt x="192" y="45"/>
                      <a:pt x="192" y="45"/>
                      <a:pt x="192" y="45"/>
                    </a:cubicBezTo>
                    <a:cubicBezTo>
                      <a:pt x="204" y="45"/>
                      <a:pt x="214" y="35"/>
                      <a:pt x="214" y="23"/>
                    </a:cubicBezTo>
                    <a:cubicBezTo>
                      <a:pt x="214" y="23"/>
                      <a:pt x="214" y="23"/>
                      <a:pt x="214" y="23"/>
                    </a:cubicBezTo>
                    <a:cubicBezTo>
                      <a:pt x="214" y="10"/>
                      <a:pt x="204" y="0"/>
                      <a:pt x="192" y="0"/>
                    </a:cubicBezTo>
                    <a:cubicBezTo>
                      <a:pt x="22" y="0"/>
                      <a:pt x="22" y="0"/>
                      <a:pt x="22" y="0"/>
                    </a:cubicBezTo>
                    <a:cubicBezTo>
                      <a:pt x="10" y="0"/>
                      <a:pt x="0" y="10"/>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grpSp>
        <p:nvGrpSpPr>
          <p:cNvPr id="1127" name="Google Shape;1127;p48"/>
          <p:cNvGrpSpPr/>
          <p:nvPr/>
        </p:nvGrpSpPr>
        <p:grpSpPr>
          <a:xfrm>
            <a:off x="4967313" y="797418"/>
            <a:ext cx="460705" cy="491455"/>
            <a:chOff x="7272082" y="937343"/>
            <a:chExt cx="744273" cy="793950"/>
          </a:xfrm>
        </p:grpSpPr>
        <p:sp>
          <p:nvSpPr>
            <p:cNvPr id="1128" name="Google Shape;1128;p48"/>
            <p:cNvSpPr/>
            <p:nvPr/>
          </p:nvSpPr>
          <p:spPr>
            <a:xfrm>
              <a:off x="7646735" y="1079385"/>
              <a:ext cx="217151" cy="253479"/>
            </a:xfrm>
            <a:custGeom>
              <a:avLst/>
              <a:gdLst/>
              <a:ahLst/>
              <a:cxnLst/>
              <a:rect l="l" t="t" r="r" b="b"/>
              <a:pathLst>
                <a:path w="1085755" h="1267396" extrusionOk="0">
                  <a:moveTo>
                    <a:pt x="1058482" y="714947"/>
                  </a:moveTo>
                  <a:cubicBezTo>
                    <a:pt x="1013714" y="538416"/>
                    <a:pt x="885190" y="361632"/>
                    <a:pt x="705993" y="229870"/>
                  </a:cubicBezTo>
                  <a:cubicBezTo>
                    <a:pt x="565277" y="126492"/>
                    <a:pt x="329184" y="3365"/>
                    <a:pt x="0" y="0"/>
                  </a:cubicBezTo>
                  <a:lnTo>
                    <a:pt x="0" y="1267397"/>
                  </a:lnTo>
                  <a:lnTo>
                    <a:pt x="1025144" y="1267397"/>
                  </a:lnTo>
                  <a:cubicBezTo>
                    <a:pt x="1092772" y="1073722"/>
                    <a:pt x="1103694" y="892810"/>
                    <a:pt x="1058482" y="714947"/>
                  </a:cubicBezTo>
                  <a:close/>
                </a:path>
              </a:pathLst>
            </a:custGeom>
            <a:solidFill>
              <a:schemeClr val="accent2"/>
            </a:solidFill>
            <a:ln>
              <a:noFill/>
            </a:ln>
          </p:spPr>
          <p:txBody>
            <a:bodyPr spcFirstLastPara="1" wrap="square" lIns="68575" tIns="34275" rIns="68575" bIns="34275" anchor="ctr" anchorCtr="0">
              <a:noAutofit/>
            </a:bodyPr>
            <a:lstStyle/>
            <a:p>
              <a:pPr marL="0" marR="0" lvl="0" indent="0" algn="r" rtl="1">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129" name="Google Shape;1129;p48"/>
            <p:cNvSpPr/>
            <p:nvPr/>
          </p:nvSpPr>
          <p:spPr>
            <a:xfrm>
              <a:off x="7423432" y="1079436"/>
              <a:ext cx="214318" cy="253428"/>
            </a:xfrm>
            <a:custGeom>
              <a:avLst/>
              <a:gdLst/>
              <a:ahLst/>
              <a:cxnLst/>
              <a:rect l="l" t="t" r="r" b="b"/>
              <a:pathLst>
                <a:path w="1071591" h="1267142" extrusionOk="0">
                  <a:moveTo>
                    <a:pt x="377536" y="231331"/>
                  </a:moveTo>
                  <a:cubicBezTo>
                    <a:pt x="199609" y="362839"/>
                    <a:pt x="71910" y="538988"/>
                    <a:pt x="27270" y="714693"/>
                  </a:cubicBezTo>
                  <a:cubicBezTo>
                    <a:pt x="-17942" y="892556"/>
                    <a:pt x="-7020" y="1073404"/>
                    <a:pt x="60671" y="1267143"/>
                  </a:cubicBezTo>
                  <a:lnTo>
                    <a:pt x="1071591" y="1267143"/>
                  </a:lnTo>
                  <a:lnTo>
                    <a:pt x="1071591" y="0"/>
                  </a:lnTo>
                  <a:cubicBezTo>
                    <a:pt x="748249" y="6794"/>
                    <a:pt x="516220" y="128905"/>
                    <a:pt x="377536" y="231331"/>
                  </a:cubicBezTo>
                  <a:close/>
                </a:path>
              </a:pathLst>
            </a:custGeom>
            <a:solidFill>
              <a:schemeClr val="accent1"/>
            </a:solidFill>
            <a:ln>
              <a:noFill/>
            </a:ln>
          </p:spPr>
          <p:txBody>
            <a:bodyPr spcFirstLastPara="1" wrap="square" lIns="68575" tIns="34275" rIns="68575" bIns="34275" anchor="ctr" anchorCtr="0">
              <a:noAutofit/>
            </a:bodyPr>
            <a:lstStyle/>
            <a:p>
              <a:pPr marL="0" marR="0" lvl="0" indent="0" algn="r" rtl="1">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130" name="Google Shape;1130;p48"/>
            <p:cNvSpPr/>
            <p:nvPr/>
          </p:nvSpPr>
          <p:spPr>
            <a:xfrm>
              <a:off x="7646735" y="1341261"/>
              <a:ext cx="202133" cy="270446"/>
            </a:xfrm>
            <a:custGeom>
              <a:avLst/>
              <a:gdLst/>
              <a:ahLst/>
              <a:cxnLst/>
              <a:rect l="l" t="t" r="r" b="b"/>
              <a:pathLst>
                <a:path w="1010666" h="1352232" extrusionOk="0">
                  <a:moveTo>
                    <a:pt x="326390" y="1351915"/>
                  </a:moveTo>
                  <a:cubicBezTo>
                    <a:pt x="447929" y="1351090"/>
                    <a:pt x="476758" y="1318387"/>
                    <a:pt x="497142" y="1226757"/>
                  </a:cubicBezTo>
                  <a:cubicBezTo>
                    <a:pt x="505079" y="1190943"/>
                    <a:pt x="512382" y="1152208"/>
                    <a:pt x="520129" y="1111187"/>
                  </a:cubicBezTo>
                  <a:cubicBezTo>
                    <a:pt x="540004" y="1005586"/>
                    <a:pt x="562610" y="885888"/>
                    <a:pt x="602869" y="793750"/>
                  </a:cubicBezTo>
                  <a:cubicBezTo>
                    <a:pt x="721932" y="514413"/>
                    <a:pt x="897255" y="279463"/>
                    <a:pt x="1010666" y="0"/>
                  </a:cubicBezTo>
                  <a:lnTo>
                    <a:pt x="0" y="0"/>
                  </a:lnTo>
                  <a:lnTo>
                    <a:pt x="0" y="1351725"/>
                  </a:lnTo>
                  <a:lnTo>
                    <a:pt x="12573" y="1351598"/>
                  </a:lnTo>
                  <a:lnTo>
                    <a:pt x="12573" y="1352169"/>
                  </a:lnTo>
                  <a:cubicBezTo>
                    <a:pt x="41974" y="1352169"/>
                    <a:pt x="71438" y="1352169"/>
                    <a:pt x="100838" y="1352233"/>
                  </a:cubicBezTo>
                  <a:lnTo>
                    <a:pt x="118364" y="1351915"/>
                  </a:lnTo>
                  <a:cubicBezTo>
                    <a:pt x="162116" y="1351979"/>
                    <a:pt x="284671" y="1352487"/>
                    <a:pt x="326390" y="1351915"/>
                  </a:cubicBezTo>
                  <a:close/>
                </a:path>
              </a:pathLst>
            </a:custGeom>
            <a:solidFill>
              <a:schemeClr val="accent3"/>
            </a:solidFill>
            <a:ln>
              <a:noFill/>
            </a:ln>
          </p:spPr>
          <p:txBody>
            <a:bodyPr spcFirstLastPara="1" wrap="square" lIns="68575" tIns="34275" rIns="68575" bIns="34275" anchor="ctr" anchorCtr="0">
              <a:noAutofit/>
            </a:bodyPr>
            <a:lstStyle/>
            <a:p>
              <a:pPr marL="0" marR="0" lvl="0" indent="0" algn="r" rtl="1">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131" name="Google Shape;1131;p48"/>
            <p:cNvSpPr/>
            <p:nvPr/>
          </p:nvSpPr>
          <p:spPr>
            <a:xfrm>
              <a:off x="7438537" y="1341261"/>
              <a:ext cx="199288" cy="270439"/>
            </a:xfrm>
            <a:custGeom>
              <a:avLst/>
              <a:gdLst/>
              <a:ahLst/>
              <a:cxnLst/>
              <a:rect l="l" t="t" r="r" b="b"/>
              <a:pathLst>
                <a:path w="996442" h="1352197" extrusionOk="0">
                  <a:moveTo>
                    <a:pt x="996442" y="1352169"/>
                  </a:moveTo>
                  <a:lnTo>
                    <a:pt x="996442" y="0"/>
                  </a:lnTo>
                  <a:lnTo>
                    <a:pt x="0" y="0"/>
                  </a:lnTo>
                  <a:cubicBezTo>
                    <a:pt x="113538" y="279591"/>
                    <a:pt x="288671" y="514287"/>
                    <a:pt x="407797" y="793750"/>
                  </a:cubicBezTo>
                  <a:cubicBezTo>
                    <a:pt x="448056" y="885888"/>
                    <a:pt x="470662" y="1005586"/>
                    <a:pt x="490601" y="1111250"/>
                  </a:cubicBezTo>
                  <a:cubicBezTo>
                    <a:pt x="498348" y="1152208"/>
                    <a:pt x="505651" y="1190943"/>
                    <a:pt x="513588" y="1226757"/>
                  </a:cubicBezTo>
                  <a:cubicBezTo>
                    <a:pt x="533908" y="1329246"/>
                    <a:pt x="580580" y="1351153"/>
                    <a:pt x="682561" y="1352169"/>
                  </a:cubicBezTo>
                  <a:cubicBezTo>
                    <a:pt x="774002" y="1352169"/>
                    <a:pt x="905256" y="1352233"/>
                    <a:pt x="996442" y="1352169"/>
                  </a:cubicBezTo>
                  <a:close/>
                </a:path>
              </a:pathLst>
            </a:custGeom>
            <a:solidFill>
              <a:schemeClr val="accent4"/>
            </a:solidFill>
            <a:ln>
              <a:noFill/>
            </a:ln>
          </p:spPr>
          <p:txBody>
            <a:bodyPr spcFirstLastPara="1" wrap="square" lIns="68575" tIns="34275" rIns="68575" bIns="34275" anchor="ctr" anchorCtr="0">
              <a:noAutofit/>
            </a:bodyPr>
            <a:lstStyle/>
            <a:p>
              <a:pPr marL="0" marR="0" lvl="0" indent="0" algn="r" rtl="1">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grpSp>
          <p:nvGrpSpPr>
            <p:cNvPr id="1132" name="Google Shape;1132;p48"/>
            <p:cNvGrpSpPr/>
            <p:nvPr/>
          </p:nvGrpSpPr>
          <p:grpSpPr>
            <a:xfrm>
              <a:off x="7272082" y="937343"/>
              <a:ext cx="744273" cy="793950"/>
              <a:chOff x="6199241" y="1588001"/>
              <a:chExt cx="744273" cy="793950"/>
            </a:xfrm>
          </p:grpSpPr>
          <p:sp>
            <p:nvSpPr>
              <p:cNvPr id="1133" name="Google Shape;1133;p48"/>
              <p:cNvSpPr/>
              <p:nvPr/>
            </p:nvSpPr>
            <p:spPr>
              <a:xfrm>
                <a:off x="6761216" y="1694452"/>
                <a:ext cx="76068" cy="75403"/>
              </a:xfrm>
              <a:custGeom>
                <a:avLst/>
                <a:gdLst/>
                <a:ahLst/>
                <a:cxnLst/>
                <a:rect l="l" t="t" r="r" b="b"/>
                <a:pathLst>
                  <a:path w="133" h="132" extrusionOk="0">
                    <a:moveTo>
                      <a:pt x="12" y="132"/>
                    </a:moveTo>
                    <a:cubicBezTo>
                      <a:pt x="9" y="132"/>
                      <a:pt x="6" y="131"/>
                      <a:pt x="4" y="128"/>
                    </a:cubicBezTo>
                    <a:cubicBezTo>
                      <a:pt x="0" y="124"/>
                      <a:pt x="0" y="118"/>
                      <a:pt x="4" y="114"/>
                    </a:cubicBezTo>
                    <a:cubicBezTo>
                      <a:pt x="113" y="4"/>
                      <a:pt x="113" y="4"/>
                      <a:pt x="113" y="4"/>
                    </a:cubicBezTo>
                    <a:cubicBezTo>
                      <a:pt x="118" y="0"/>
                      <a:pt x="124" y="0"/>
                      <a:pt x="128" y="4"/>
                    </a:cubicBezTo>
                    <a:cubicBezTo>
                      <a:pt x="133" y="8"/>
                      <a:pt x="133" y="15"/>
                      <a:pt x="128" y="19"/>
                    </a:cubicBezTo>
                    <a:cubicBezTo>
                      <a:pt x="19" y="128"/>
                      <a:pt x="19" y="128"/>
                      <a:pt x="19" y="128"/>
                    </a:cubicBezTo>
                    <a:cubicBezTo>
                      <a:pt x="17" y="131"/>
                      <a:pt x="14" y="132"/>
                      <a:pt x="12"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34" name="Google Shape;1134;p48"/>
              <p:cNvSpPr/>
              <p:nvPr/>
            </p:nvSpPr>
            <p:spPr>
              <a:xfrm>
                <a:off x="6843494" y="1954149"/>
                <a:ext cx="100020" cy="11976"/>
              </a:xfrm>
              <a:custGeom>
                <a:avLst/>
                <a:gdLst/>
                <a:ahLst/>
                <a:cxnLst/>
                <a:rect l="l" t="t" r="r" b="b"/>
                <a:pathLst>
                  <a:path w="175" h="21" extrusionOk="0">
                    <a:moveTo>
                      <a:pt x="165" y="21"/>
                    </a:moveTo>
                    <a:cubicBezTo>
                      <a:pt x="10" y="21"/>
                      <a:pt x="10" y="21"/>
                      <a:pt x="10" y="21"/>
                    </a:cubicBezTo>
                    <a:cubicBezTo>
                      <a:pt x="4" y="21"/>
                      <a:pt x="0" y="17"/>
                      <a:pt x="0" y="11"/>
                    </a:cubicBezTo>
                    <a:cubicBezTo>
                      <a:pt x="0" y="5"/>
                      <a:pt x="4" y="0"/>
                      <a:pt x="10" y="0"/>
                    </a:cubicBezTo>
                    <a:cubicBezTo>
                      <a:pt x="165" y="0"/>
                      <a:pt x="165" y="0"/>
                      <a:pt x="165" y="0"/>
                    </a:cubicBezTo>
                    <a:cubicBezTo>
                      <a:pt x="171" y="0"/>
                      <a:pt x="175" y="5"/>
                      <a:pt x="175" y="11"/>
                    </a:cubicBezTo>
                    <a:cubicBezTo>
                      <a:pt x="175" y="17"/>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35" name="Google Shape;1135;p48"/>
              <p:cNvSpPr/>
              <p:nvPr/>
            </p:nvSpPr>
            <p:spPr>
              <a:xfrm>
                <a:off x="6761216" y="2150197"/>
                <a:ext cx="76068" cy="75625"/>
              </a:xfrm>
              <a:custGeom>
                <a:avLst/>
                <a:gdLst/>
                <a:ahLst/>
                <a:cxnLst/>
                <a:rect l="l" t="t" r="r" b="b"/>
                <a:pathLst>
                  <a:path w="133" h="132" extrusionOk="0">
                    <a:moveTo>
                      <a:pt x="121" y="132"/>
                    </a:moveTo>
                    <a:cubicBezTo>
                      <a:pt x="119" y="132"/>
                      <a:pt x="116" y="131"/>
                      <a:pt x="114" y="129"/>
                    </a:cubicBezTo>
                    <a:cubicBezTo>
                      <a:pt x="5" y="19"/>
                      <a:pt x="5" y="19"/>
                      <a:pt x="5" y="19"/>
                    </a:cubicBezTo>
                    <a:cubicBezTo>
                      <a:pt x="0" y="15"/>
                      <a:pt x="0" y="8"/>
                      <a:pt x="5" y="4"/>
                    </a:cubicBezTo>
                    <a:cubicBezTo>
                      <a:pt x="9" y="0"/>
                      <a:pt x="15" y="0"/>
                      <a:pt x="20" y="4"/>
                    </a:cubicBezTo>
                    <a:cubicBezTo>
                      <a:pt x="129" y="114"/>
                      <a:pt x="129" y="114"/>
                      <a:pt x="129" y="114"/>
                    </a:cubicBezTo>
                    <a:cubicBezTo>
                      <a:pt x="133" y="118"/>
                      <a:pt x="133" y="124"/>
                      <a:pt x="129" y="129"/>
                    </a:cubicBezTo>
                    <a:cubicBezTo>
                      <a:pt x="127" y="131"/>
                      <a:pt x="124" y="132"/>
                      <a:pt x="121"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36" name="Google Shape;1136;p48"/>
              <p:cNvSpPr/>
              <p:nvPr/>
            </p:nvSpPr>
            <p:spPr>
              <a:xfrm>
                <a:off x="6305693" y="2150863"/>
                <a:ext cx="76068" cy="74960"/>
              </a:xfrm>
              <a:custGeom>
                <a:avLst/>
                <a:gdLst/>
                <a:ahLst/>
                <a:cxnLst/>
                <a:rect l="l" t="t" r="r" b="b"/>
                <a:pathLst>
                  <a:path w="133" h="131" extrusionOk="0">
                    <a:moveTo>
                      <a:pt x="12" y="131"/>
                    </a:moveTo>
                    <a:cubicBezTo>
                      <a:pt x="9" y="131"/>
                      <a:pt x="7" y="130"/>
                      <a:pt x="5" y="128"/>
                    </a:cubicBezTo>
                    <a:cubicBezTo>
                      <a:pt x="0" y="124"/>
                      <a:pt x="0" y="117"/>
                      <a:pt x="5" y="113"/>
                    </a:cubicBezTo>
                    <a:cubicBezTo>
                      <a:pt x="114" y="4"/>
                      <a:pt x="114" y="4"/>
                      <a:pt x="114" y="4"/>
                    </a:cubicBezTo>
                    <a:cubicBezTo>
                      <a:pt x="118" y="0"/>
                      <a:pt x="125" y="0"/>
                      <a:pt x="129" y="4"/>
                    </a:cubicBezTo>
                    <a:cubicBezTo>
                      <a:pt x="133" y="8"/>
                      <a:pt x="133" y="14"/>
                      <a:pt x="129" y="19"/>
                    </a:cubicBezTo>
                    <a:cubicBezTo>
                      <a:pt x="19" y="128"/>
                      <a:pt x="19" y="128"/>
                      <a:pt x="19" y="128"/>
                    </a:cubicBezTo>
                    <a:cubicBezTo>
                      <a:pt x="17" y="130"/>
                      <a:pt x="15" y="131"/>
                      <a:pt x="12"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37" name="Google Shape;1137;p48"/>
              <p:cNvSpPr/>
              <p:nvPr/>
            </p:nvSpPr>
            <p:spPr>
              <a:xfrm>
                <a:off x="6199241" y="1954593"/>
                <a:ext cx="100020" cy="11976"/>
              </a:xfrm>
              <a:custGeom>
                <a:avLst/>
                <a:gdLst/>
                <a:ahLst/>
                <a:cxnLst/>
                <a:rect l="l" t="t" r="r" b="b"/>
                <a:pathLst>
                  <a:path w="175" h="21" extrusionOk="0">
                    <a:moveTo>
                      <a:pt x="165" y="21"/>
                    </a:moveTo>
                    <a:cubicBezTo>
                      <a:pt x="10" y="21"/>
                      <a:pt x="10" y="21"/>
                      <a:pt x="10" y="21"/>
                    </a:cubicBezTo>
                    <a:cubicBezTo>
                      <a:pt x="4" y="21"/>
                      <a:pt x="0" y="16"/>
                      <a:pt x="0" y="10"/>
                    </a:cubicBezTo>
                    <a:cubicBezTo>
                      <a:pt x="0" y="5"/>
                      <a:pt x="4" y="0"/>
                      <a:pt x="10" y="0"/>
                    </a:cubicBezTo>
                    <a:cubicBezTo>
                      <a:pt x="165" y="0"/>
                      <a:pt x="165" y="0"/>
                      <a:pt x="165" y="0"/>
                    </a:cubicBezTo>
                    <a:cubicBezTo>
                      <a:pt x="171" y="0"/>
                      <a:pt x="175" y="5"/>
                      <a:pt x="175" y="10"/>
                    </a:cubicBezTo>
                    <a:cubicBezTo>
                      <a:pt x="175" y="16"/>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38" name="Google Shape;1138;p48"/>
              <p:cNvSpPr/>
              <p:nvPr/>
            </p:nvSpPr>
            <p:spPr>
              <a:xfrm>
                <a:off x="6305693" y="1694896"/>
                <a:ext cx="75403" cy="74960"/>
              </a:xfrm>
              <a:custGeom>
                <a:avLst/>
                <a:gdLst/>
                <a:ahLst/>
                <a:cxnLst/>
                <a:rect l="l" t="t" r="r" b="b"/>
                <a:pathLst>
                  <a:path w="132" h="131" extrusionOk="0">
                    <a:moveTo>
                      <a:pt x="121" y="131"/>
                    </a:moveTo>
                    <a:cubicBezTo>
                      <a:pt x="118" y="131"/>
                      <a:pt x="115" y="130"/>
                      <a:pt x="113" y="128"/>
                    </a:cubicBezTo>
                    <a:cubicBezTo>
                      <a:pt x="4" y="19"/>
                      <a:pt x="4" y="19"/>
                      <a:pt x="4" y="19"/>
                    </a:cubicBezTo>
                    <a:cubicBezTo>
                      <a:pt x="0" y="14"/>
                      <a:pt x="0" y="8"/>
                      <a:pt x="4" y="4"/>
                    </a:cubicBezTo>
                    <a:cubicBezTo>
                      <a:pt x="8" y="0"/>
                      <a:pt x="15" y="0"/>
                      <a:pt x="19" y="4"/>
                    </a:cubicBezTo>
                    <a:cubicBezTo>
                      <a:pt x="128" y="113"/>
                      <a:pt x="128" y="113"/>
                      <a:pt x="128" y="113"/>
                    </a:cubicBezTo>
                    <a:cubicBezTo>
                      <a:pt x="132" y="117"/>
                      <a:pt x="132" y="124"/>
                      <a:pt x="128" y="128"/>
                    </a:cubicBezTo>
                    <a:cubicBezTo>
                      <a:pt x="126" y="130"/>
                      <a:pt x="124" y="131"/>
                      <a:pt x="121"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39" name="Google Shape;1139;p48"/>
              <p:cNvSpPr/>
              <p:nvPr/>
            </p:nvSpPr>
            <p:spPr>
              <a:xfrm>
                <a:off x="6565168" y="1588001"/>
                <a:ext cx="11976" cy="100020"/>
              </a:xfrm>
              <a:custGeom>
                <a:avLst/>
                <a:gdLst/>
                <a:ahLst/>
                <a:cxnLst/>
                <a:rect l="l" t="t" r="r" b="b"/>
                <a:pathLst>
                  <a:path w="21" h="175" extrusionOk="0">
                    <a:moveTo>
                      <a:pt x="11" y="175"/>
                    </a:moveTo>
                    <a:cubicBezTo>
                      <a:pt x="5" y="175"/>
                      <a:pt x="0" y="171"/>
                      <a:pt x="0" y="165"/>
                    </a:cubicBezTo>
                    <a:cubicBezTo>
                      <a:pt x="0" y="10"/>
                      <a:pt x="0" y="10"/>
                      <a:pt x="0" y="10"/>
                    </a:cubicBezTo>
                    <a:cubicBezTo>
                      <a:pt x="0" y="4"/>
                      <a:pt x="5" y="0"/>
                      <a:pt x="11" y="0"/>
                    </a:cubicBezTo>
                    <a:cubicBezTo>
                      <a:pt x="17" y="0"/>
                      <a:pt x="21" y="4"/>
                      <a:pt x="21" y="10"/>
                    </a:cubicBezTo>
                    <a:cubicBezTo>
                      <a:pt x="21" y="165"/>
                      <a:pt x="21" y="165"/>
                      <a:pt x="21" y="165"/>
                    </a:cubicBezTo>
                    <a:cubicBezTo>
                      <a:pt x="21" y="171"/>
                      <a:pt x="17" y="175"/>
                      <a:pt x="11" y="175"/>
                    </a:cubicBezTo>
                    <a:close/>
                  </a:path>
                </a:pathLst>
              </a:custGeom>
              <a:solidFill>
                <a:schemeClr val="dk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40" name="Google Shape;1140;p48"/>
              <p:cNvSpPr/>
              <p:nvPr/>
            </p:nvSpPr>
            <p:spPr>
              <a:xfrm>
                <a:off x="6481116" y="2280157"/>
                <a:ext cx="180080" cy="25726"/>
              </a:xfrm>
              <a:custGeom>
                <a:avLst/>
                <a:gdLst/>
                <a:ahLst/>
                <a:cxnLst/>
                <a:rect l="l" t="t" r="r" b="b"/>
                <a:pathLst>
                  <a:path w="315" h="45" extrusionOk="0">
                    <a:moveTo>
                      <a:pt x="0" y="23"/>
                    </a:moveTo>
                    <a:cubicBezTo>
                      <a:pt x="0" y="35"/>
                      <a:pt x="10" y="45"/>
                      <a:pt x="22" y="45"/>
                    </a:cubicBezTo>
                    <a:cubicBezTo>
                      <a:pt x="293" y="45"/>
                      <a:pt x="293" y="45"/>
                      <a:pt x="293" y="45"/>
                    </a:cubicBezTo>
                    <a:cubicBezTo>
                      <a:pt x="305" y="45"/>
                      <a:pt x="315" y="35"/>
                      <a:pt x="315" y="23"/>
                    </a:cubicBezTo>
                    <a:cubicBezTo>
                      <a:pt x="315" y="23"/>
                      <a:pt x="315" y="23"/>
                      <a:pt x="315" y="23"/>
                    </a:cubicBezTo>
                    <a:cubicBezTo>
                      <a:pt x="315" y="11"/>
                      <a:pt x="305" y="0"/>
                      <a:pt x="293" y="0"/>
                    </a:cubicBezTo>
                    <a:cubicBezTo>
                      <a:pt x="22" y="0"/>
                      <a:pt x="22" y="0"/>
                      <a:pt x="22" y="0"/>
                    </a:cubicBezTo>
                    <a:cubicBezTo>
                      <a:pt x="10" y="0"/>
                      <a:pt x="0" y="11"/>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41" name="Google Shape;1141;p48"/>
              <p:cNvSpPr/>
              <p:nvPr/>
            </p:nvSpPr>
            <p:spPr>
              <a:xfrm>
                <a:off x="6485773" y="2318524"/>
                <a:ext cx="170766" cy="25726"/>
              </a:xfrm>
              <a:custGeom>
                <a:avLst/>
                <a:gdLst/>
                <a:ahLst/>
                <a:cxnLst/>
                <a:rect l="l" t="t" r="r" b="b"/>
                <a:pathLst>
                  <a:path w="299" h="45" extrusionOk="0">
                    <a:moveTo>
                      <a:pt x="0" y="22"/>
                    </a:moveTo>
                    <a:cubicBezTo>
                      <a:pt x="0" y="35"/>
                      <a:pt x="10" y="45"/>
                      <a:pt x="23" y="45"/>
                    </a:cubicBezTo>
                    <a:cubicBezTo>
                      <a:pt x="277" y="45"/>
                      <a:pt x="277" y="45"/>
                      <a:pt x="277" y="45"/>
                    </a:cubicBezTo>
                    <a:cubicBezTo>
                      <a:pt x="289" y="45"/>
                      <a:pt x="299" y="35"/>
                      <a:pt x="299" y="22"/>
                    </a:cubicBezTo>
                    <a:cubicBezTo>
                      <a:pt x="299" y="22"/>
                      <a:pt x="299" y="22"/>
                      <a:pt x="299" y="22"/>
                    </a:cubicBezTo>
                    <a:cubicBezTo>
                      <a:pt x="299" y="10"/>
                      <a:pt x="289" y="0"/>
                      <a:pt x="277" y="0"/>
                    </a:cubicBezTo>
                    <a:cubicBezTo>
                      <a:pt x="23" y="0"/>
                      <a:pt x="23" y="0"/>
                      <a:pt x="23" y="0"/>
                    </a:cubicBezTo>
                    <a:cubicBezTo>
                      <a:pt x="10" y="0"/>
                      <a:pt x="0" y="10"/>
                      <a:pt x="0" y="22"/>
                    </a:cubicBezTo>
                    <a:close/>
                  </a:path>
                </a:pathLst>
              </a:custGeom>
              <a:solidFill>
                <a:schemeClr val="dk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42" name="Google Shape;1142;p48"/>
              <p:cNvSpPr/>
              <p:nvPr/>
            </p:nvSpPr>
            <p:spPr>
              <a:xfrm>
                <a:off x="6510168" y="2356225"/>
                <a:ext cx="122419" cy="25726"/>
              </a:xfrm>
              <a:custGeom>
                <a:avLst/>
                <a:gdLst/>
                <a:ahLst/>
                <a:cxnLst/>
                <a:rect l="l" t="t" r="r" b="b"/>
                <a:pathLst>
                  <a:path w="214" h="45" extrusionOk="0">
                    <a:moveTo>
                      <a:pt x="0" y="23"/>
                    </a:moveTo>
                    <a:cubicBezTo>
                      <a:pt x="0" y="35"/>
                      <a:pt x="10" y="45"/>
                      <a:pt x="22" y="45"/>
                    </a:cubicBezTo>
                    <a:cubicBezTo>
                      <a:pt x="192" y="45"/>
                      <a:pt x="192" y="45"/>
                      <a:pt x="192" y="45"/>
                    </a:cubicBezTo>
                    <a:cubicBezTo>
                      <a:pt x="204" y="45"/>
                      <a:pt x="214" y="35"/>
                      <a:pt x="214" y="23"/>
                    </a:cubicBezTo>
                    <a:cubicBezTo>
                      <a:pt x="214" y="23"/>
                      <a:pt x="214" y="23"/>
                      <a:pt x="214" y="23"/>
                    </a:cubicBezTo>
                    <a:cubicBezTo>
                      <a:pt x="214" y="10"/>
                      <a:pt x="204" y="0"/>
                      <a:pt x="192" y="0"/>
                    </a:cubicBezTo>
                    <a:cubicBezTo>
                      <a:pt x="22" y="0"/>
                      <a:pt x="22" y="0"/>
                      <a:pt x="22" y="0"/>
                    </a:cubicBezTo>
                    <a:cubicBezTo>
                      <a:pt x="10" y="0"/>
                      <a:pt x="0" y="10"/>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grpSp>
        <p:nvGrpSpPr>
          <p:cNvPr id="1143" name="Google Shape;1143;p48"/>
          <p:cNvGrpSpPr/>
          <p:nvPr/>
        </p:nvGrpSpPr>
        <p:grpSpPr>
          <a:xfrm>
            <a:off x="2507423" y="2986973"/>
            <a:ext cx="445779" cy="400764"/>
            <a:chOff x="3412531" y="4460423"/>
            <a:chExt cx="720160" cy="647438"/>
          </a:xfrm>
        </p:grpSpPr>
        <p:sp>
          <p:nvSpPr>
            <p:cNvPr id="1144" name="Google Shape;1144;p48"/>
            <p:cNvSpPr/>
            <p:nvPr/>
          </p:nvSpPr>
          <p:spPr>
            <a:xfrm>
              <a:off x="3590815" y="4902228"/>
              <a:ext cx="364723" cy="110621"/>
            </a:xfrm>
            <a:custGeom>
              <a:avLst/>
              <a:gdLst/>
              <a:ahLst/>
              <a:cxnLst/>
              <a:rect l="l" t="t" r="r" b="b"/>
              <a:pathLst>
                <a:path w="640" h="194" extrusionOk="0">
                  <a:moveTo>
                    <a:pt x="0" y="0"/>
                  </a:moveTo>
                  <a:cubicBezTo>
                    <a:pt x="63" y="130"/>
                    <a:pt x="63" y="130"/>
                    <a:pt x="63" y="130"/>
                  </a:cubicBezTo>
                  <a:cubicBezTo>
                    <a:pt x="64" y="130"/>
                    <a:pt x="64" y="130"/>
                    <a:pt x="64" y="130"/>
                  </a:cubicBezTo>
                  <a:cubicBezTo>
                    <a:pt x="64" y="130"/>
                    <a:pt x="64" y="130"/>
                    <a:pt x="64" y="131"/>
                  </a:cubicBezTo>
                  <a:cubicBezTo>
                    <a:pt x="70" y="143"/>
                    <a:pt x="70" y="143"/>
                    <a:pt x="70" y="143"/>
                  </a:cubicBezTo>
                  <a:cubicBezTo>
                    <a:pt x="93" y="170"/>
                    <a:pt x="188" y="194"/>
                    <a:pt x="320" y="194"/>
                  </a:cubicBezTo>
                  <a:cubicBezTo>
                    <a:pt x="452" y="194"/>
                    <a:pt x="547" y="170"/>
                    <a:pt x="571" y="143"/>
                  </a:cubicBezTo>
                  <a:cubicBezTo>
                    <a:pt x="577" y="131"/>
                    <a:pt x="577" y="131"/>
                    <a:pt x="577" y="131"/>
                  </a:cubicBezTo>
                  <a:cubicBezTo>
                    <a:pt x="577" y="130"/>
                    <a:pt x="577" y="130"/>
                    <a:pt x="577" y="130"/>
                  </a:cubicBezTo>
                  <a:cubicBezTo>
                    <a:pt x="577" y="130"/>
                    <a:pt x="577" y="130"/>
                    <a:pt x="577" y="130"/>
                  </a:cubicBezTo>
                  <a:cubicBezTo>
                    <a:pt x="640" y="0"/>
                    <a:pt x="640" y="0"/>
                    <a:pt x="640" y="0"/>
                  </a:cubicBezTo>
                  <a:cubicBezTo>
                    <a:pt x="587" y="29"/>
                    <a:pt x="452" y="46"/>
                    <a:pt x="320" y="46"/>
                  </a:cubicBezTo>
                  <a:cubicBezTo>
                    <a:pt x="189" y="46"/>
                    <a:pt x="53" y="29"/>
                    <a:pt x="0" y="0"/>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45" name="Google Shape;1145;p48"/>
            <p:cNvSpPr/>
            <p:nvPr/>
          </p:nvSpPr>
          <p:spPr>
            <a:xfrm>
              <a:off x="3635896" y="4999728"/>
              <a:ext cx="275015" cy="108132"/>
            </a:xfrm>
            <a:custGeom>
              <a:avLst/>
              <a:gdLst/>
              <a:ahLst/>
              <a:cxnLst/>
              <a:rect l="l" t="t" r="r" b="b"/>
              <a:pathLst>
                <a:path w="483" h="190" extrusionOk="0">
                  <a:moveTo>
                    <a:pt x="0" y="0"/>
                  </a:moveTo>
                  <a:cubicBezTo>
                    <a:pt x="61" y="125"/>
                    <a:pt x="61" y="125"/>
                    <a:pt x="61" y="125"/>
                  </a:cubicBezTo>
                  <a:cubicBezTo>
                    <a:pt x="62" y="126"/>
                    <a:pt x="62" y="127"/>
                    <a:pt x="63" y="128"/>
                  </a:cubicBezTo>
                  <a:cubicBezTo>
                    <a:pt x="70" y="144"/>
                    <a:pt x="70" y="144"/>
                    <a:pt x="70" y="144"/>
                  </a:cubicBezTo>
                  <a:cubicBezTo>
                    <a:pt x="93" y="170"/>
                    <a:pt x="162" y="190"/>
                    <a:pt x="241" y="190"/>
                  </a:cubicBezTo>
                  <a:cubicBezTo>
                    <a:pt x="320" y="190"/>
                    <a:pt x="389" y="170"/>
                    <a:pt x="412" y="144"/>
                  </a:cubicBezTo>
                  <a:cubicBezTo>
                    <a:pt x="420" y="128"/>
                    <a:pt x="420" y="128"/>
                    <a:pt x="420" y="128"/>
                  </a:cubicBezTo>
                  <a:cubicBezTo>
                    <a:pt x="421" y="127"/>
                    <a:pt x="421" y="126"/>
                    <a:pt x="421" y="125"/>
                  </a:cubicBezTo>
                  <a:cubicBezTo>
                    <a:pt x="483" y="0"/>
                    <a:pt x="483" y="0"/>
                    <a:pt x="483" y="0"/>
                  </a:cubicBezTo>
                  <a:cubicBezTo>
                    <a:pt x="437" y="26"/>
                    <a:pt x="338" y="41"/>
                    <a:pt x="241" y="41"/>
                  </a:cubicBezTo>
                  <a:cubicBezTo>
                    <a:pt x="144" y="41"/>
                    <a:pt x="45" y="26"/>
                    <a:pt x="0" y="0"/>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46" name="Google Shape;1146;p48"/>
            <p:cNvSpPr/>
            <p:nvPr/>
          </p:nvSpPr>
          <p:spPr>
            <a:xfrm>
              <a:off x="3414117" y="4519014"/>
              <a:ext cx="718575" cy="115145"/>
            </a:xfrm>
            <a:custGeom>
              <a:avLst/>
              <a:gdLst/>
              <a:ahLst/>
              <a:cxnLst/>
              <a:rect l="l" t="t" r="r" b="b"/>
              <a:pathLst>
                <a:path w="1261" h="202" extrusionOk="0">
                  <a:moveTo>
                    <a:pt x="630" y="53"/>
                  </a:moveTo>
                  <a:cubicBezTo>
                    <a:pt x="363" y="53"/>
                    <a:pt x="82" y="34"/>
                    <a:pt x="0" y="0"/>
                  </a:cubicBezTo>
                  <a:cubicBezTo>
                    <a:pt x="71" y="146"/>
                    <a:pt x="71" y="146"/>
                    <a:pt x="71" y="146"/>
                  </a:cubicBezTo>
                  <a:cubicBezTo>
                    <a:pt x="88" y="157"/>
                    <a:pt x="134" y="170"/>
                    <a:pt x="227" y="181"/>
                  </a:cubicBezTo>
                  <a:cubicBezTo>
                    <a:pt x="334" y="194"/>
                    <a:pt x="478" y="202"/>
                    <a:pt x="630" y="202"/>
                  </a:cubicBezTo>
                  <a:cubicBezTo>
                    <a:pt x="630" y="202"/>
                    <a:pt x="630" y="202"/>
                    <a:pt x="630" y="202"/>
                  </a:cubicBezTo>
                  <a:cubicBezTo>
                    <a:pt x="929" y="202"/>
                    <a:pt x="1147" y="174"/>
                    <a:pt x="1189" y="146"/>
                  </a:cubicBezTo>
                  <a:cubicBezTo>
                    <a:pt x="1261" y="0"/>
                    <a:pt x="1261" y="0"/>
                    <a:pt x="1261" y="0"/>
                  </a:cubicBezTo>
                  <a:cubicBezTo>
                    <a:pt x="1179" y="34"/>
                    <a:pt x="897" y="53"/>
                    <a:pt x="630" y="53"/>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47" name="Google Shape;1147;p48"/>
            <p:cNvSpPr/>
            <p:nvPr/>
          </p:nvSpPr>
          <p:spPr>
            <a:xfrm>
              <a:off x="3502466" y="4710395"/>
              <a:ext cx="541875" cy="112657"/>
            </a:xfrm>
            <a:custGeom>
              <a:avLst/>
              <a:gdLst/>
              <a:ahLst/>
              <a:cxnLst/>
              <a:rect l="l" t="t" r="r" b="b"/>
              <a:pathLst>
                <a:path w="951" h="198" extrusionOk="0">
                  <a:moveTo>
                    <a:pt x="0" y="0"/>
                  </a:moveTo>
                  <a:cubicBezTo>
                    <a:pt x="70" y="144"/>
                    <a:pt x="70" y="144"/>
                    <a:pt x="70" y="144"/>
                  </a:cubicBezTo>
                  <a:cubicBezTo>
                    <a:pt x="101" y="171"/>
                    <a:pt x="259" y="198"/>
                    <a:pt x="475" y="198"/>
                  </a:cubicBezTo>
                  <a:cubicBezTo>
                    <a:pt x="692" y="198"/>
                    <a:pt x="849" y="171"/>
                    <a:pt x="881" y="144"/>
                  </a:cubicBezTo>
                  <a:cubicBezTo>
                    <a:pt x="951" y="0"/>
                    <a:pt x="951" y="0"/>
                    <a:pt x="951" y="0"/>
                  </a:cubicBezTo>
                  <a:cubicBezTo>
                    <a:pt x="881" y="32"/>
                    <a:pt x="673" y="50"/>
                    <a:pt x="475" y="50"/>
                  </a:cubicBezTo>
                  <a:cubicBezTo>
                    <a:pt x="277" y="50"/>
                    <a:pt x="69" y="32"/>
                    <a:pt x="0" y="0"/>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48" name="Google Shape;1148;p48"/>
            <p:cNvSpPr/>
            <p:nvPr/>
          </p:nvSpPr>
          <p:spPr>
            <a:xfrm>
              <a:off x="3458745" y="4614704"/>
              <a:ext cx="629543" cy="114014"/>
            </a:xfrm>
            <a:custGeom>
              <a:avLst/>
              <a:gdLst/>
              <a:ahLst/>
              <a:cxnLst/>
              <a:rect l="l" t="t" r="r" b="b"/>
              <a:pathLst>
                <a:path w="1105" h="200" extrusionOk="0">
                  <a:moveTo>
                    <a:pt x="552" y="51"/>
                  </a:moveTo>
                  <a:cubicBezTo>
                    <a:pt x="399" y="51"/>
                    <a:pt x="255" y="44"/>
                    <a:pt x="147" y="31"/>
                  </a:cubicBezTo>
                  <a:cubicBezTo>
                    <a:pt x="76" y="22"/>
                    <a:pt x="26" y="12"/>
                    <a:pt x="0" y="0"/>
                  </a:cubicBezTo>
                  <a:cubicBezTo>
                    <a:pt x="70" y="145"/>
                    <a:pt x="70" y="145"/>
                    <a:pt x="70" y="145"/>
                  </a:cubicBezTo>
                  <a:cubicBezTo>
                    <a:pt x="108" y="173"/>
                    <a:pt x="296" y="200"/>
                    <a:pt x="552" y="200"/>
                  </a:cubicBezTo>
                  <a:cubicBezTo>
                    <a:pt x="809" y="200"/>
                    <a:pt x="996" y="173"/>
                    <a:pt x="1034" y="145"/>
                  </a:cubicBezTo>
                  <a:cubicBezTo>
                    <a:pt x="1105" y="0"/>
                    <a:pt x="1105" y="0"/>
                    <a:pt x="1105" y="0"/>
                  </a:cubicBezTo>
                  <a:cubicBezTo>
                    <a:pt x="1030" y="33"/>
                    <a:pt x="785" y="51"/>
                    <a:pt x="552" y="5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49" name="Google Shape;1149;p48"/>
            <p:cNvSpPr/>
            <p:nvPr/>
          </p:nvSpPr>
          <p:spPr>
            <a:xfrm>
              <a:off x="3546414" y="4806085"/>
              <a:ext cx="453525" cy="112204"/>
            </a:xfrm>
            <a:custGeom>
              <a:avLst/>
              <a:gdLst/>
              <a:ahLst/>
              <a:cxnLst/>
              <a:rect l="l" t="t" r="r" b="b"/>
              <a:pathLst>
                <a:path w="796" h="197" extrusionOk="0">
                  <a:moveTo>
                    <a:pt x="0" y="0"/>
                  </a:moveTo>
                  <a:cubicBezTo>
                    <a:pt x="65" y="132"/>
                    <a:pt x="65" y="132"/>
                    <a:pt x="65" y="132"/>
                  </a:cubicBezTo>
                  <a:cubicBezTo>
                    <a:pt x="65" y="132"/>
                    <a:pt x="65" y="132"/>
                    <a:pt x="65" y="132"/>
                  </a:cubicBezTo>
                  <a:cubicBezTo>
                    <a:pt x="65" y="133"/>
                    <a:pt x="65" y="133"/>
                    <a:pt x="65" y="133"/>
                  </a:cubicBezTo>
                  <a:cubicBezTo>
                    <a:pt x="70" y="142"/>
                    <a:pt x="70" y="142"/>
                    <a:pt x="70" y="142"/>
                  </a:cubicBezTo>
                  <a:cubicBezTo>
                    <a:pt x="95" y="170"/>
                    <a:pt x="221" y="197"/>
                    <a:pt x="398" y="197"/>
                  </a:cubicBezTo>
                  <a:cubicBezTo>
                    <a:pt x="576" y="197"/>
                    <a:pt x="702" y="170"/>
                    <a:pt x="727" y="142"/>
                  </a:cubicBezTo>
                  <a:cubicBezTo>
                    <a:pt x="732" y="133"/>
                    <a:pt x="732" y="133"/>
                    <a:pt x="732" y="133"/>
                  </a:cubicBezTo>
                  <a:cubicBezTo>
                    <a:pt x="732" y="132"/>
                    <a:pt x="732" y="132"/>
                    <a:pt x="732" y="132"/>
                  </a:cubicBezTo>
                  <a:cubicBezTo>
                    <a:pt x="732" y="132"/>
                    <a:pt x="732" y="132"/>
                    <a:pt x="732" y="132"/>
                  </a:cubicBezTo>
                  <a:cubicBezTo>
                    <a:pt x="796" y="0"/>
                    <a:pt x="796" y="0"/>
                    <a:pt x="796" y="0"/>
                  </a:cubicBezTo>
                  <a:cubicBezTo>
                    <a:pt x="735" y="31"/>
                    <a:pt x="562" y="48"/>
                    <a:pt x="398" y="48"/>
                  </a:cubicBezTo>
                  <a:cubicBezTo>
                    <a:pt x="234" y="48"/>
                    <a:pt x="62" y="31"/>
                    <a:pt x="0" y="0"/>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50" name="Google Shape;1150;p48"/>
            <p:cNvSpPr/>
            <p:nvPr/>
          </p:nvSpPr>
          <p:spPr>
            <a:xfrm>
              <a:off x="3412531" y="4460423"/>
              <a:ext cx="719100" cy="79200"/>
            </a:xfrm>
            <a:prstGeom prst="ellipse">
              <a:avLst/>
            </a:prstGeom>
            <a:solidFill>
              <a:schemeClr val="l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51" name="Google Shape;1151;p48"/>
          <p:cNvGrpSpPr/>
          <p:nvPr/>
        </p:nvGrpSpPr>
        <p:grpSpPr>
          <a:xfrm>
            <a:off x="584308" y="2972048"/>
            <a:ext cx="445680" cy="430613"/>
            <a:chOff x="191299" y="4436312"/>
            <a:chExt cx="720000" cy="695660"/>
          </a:xfrm>
        </p:grpSpPr>
        <p:sp>
          <p:nvSpPr>
            <p:cNvPr id="1152" name="Google Shape;1152;p48"/>
            <p:cNvSpPr/>
            <p:nvPr/>
          </p:nvSpPr>
          <p:spPr>
            <a:xfrm>
              <a:off x="191299" y="4436312"/>
              <a:ext cx="720000" cy="144600"/>
            </a:xfrm>
            <a:prstGeom prst="ellipse">
              <a:avLst/>
            </a:prstGeom>
            <a:solidFill>
              <a:schemeClr val="l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53" name="Google Shape;1153;p48"/>
            <p:cNvSpPr/>
            <p:nvPr/>
          </p:nvSpPr>
          <p:spPr>
            <a:xfrm>
              <a:off x="285621" y="4730082"/>
              <a:ext cx="533789" cy="218575"/>
            </a:xfrm>
            <a:custGeom>
              <a:avLst/>
              <a:gdLst/>
              <a:ahLst/>
              <a:cxnLst/>
              <a:rect l="l" t="t" r="r" b="b"/>
              <a:pathLst>
                <a:path w="791" h="325" extrusionOk="0">
                  <a:moveTo>
                    <a:pt x="0" y="0"/>
                  </a:moveTo>
                  <a:cubicBezTo>
                    <a:pt x="100" y="218"/>
                    <a:pt x="100" y="218"/>
                    <a:pt x="100" y="218"/>
                  </a:cubicBezTo>
                  <a:cubicBezTo>
                    <a:pt x="100" y="218"/>
                    <a:pt x="100" y="218"/>
                    <a:pt x="100" y="218"/>
                  </a:cubicBezTo>
                  <a:cubicBezTo>
                    <a:pt x="100" y="218"/>
                    <a:pt x="100" y="218"/>
                    <a:pt x="100" y="218"/>
                  </a:cubicBezTo>
                  <a:cubicBezTo>
                    <a:pt x="115" y="251"/>
                    <a:pt x="115" y="251"/>
                    <a:pt x="115" y="251"/>
                  </a:cubicBezTo>
                  <a:cubicBezTo>
                    <a:pt x="155" y="294"/>
                    <a:pt x="267" y="325"/>
                    <a:pt x="395" y="325"/>
                  </a:cubicBezTo>
                  <a:cubicBezTo>
                    <a:pt x="524" y="325"/>
                    <a:pt x="636" y="294"/>
                    <a:pt x="676" y="251"/>
                  </a:cubicBezTo>
                  <a:cubicBezTo>
                    <a:pt x="691" y="218"/>
                    <a:pt x="691" y="218"/>
                    <a:pt x="691" y="218"/>
                  </a:cubicBezTo>
                  <a:cubicBezTo>
                    <a:pt x="691" y="218"/>
                    <a:pt x="691" y="218"/>
                    <a:pt x="691" y="218"/>
                  </a:cubicBezTo>
                  <a:cubicBezTo>
                    <a:pt x="691" y="218"/>
                    <a:pt x="691" y="218"/>
                    <a:pt x="691" y="218"/>
                  </a:cubicBezTo>
                  <a:cubicBezTo>
                    <a:pt x="791" y="0"/>
                    <a:pt x="791" y="0"/>
                    <a:pt x="791" y="0"/>
                  </a:cubicBezTo>
                  <a:cubicBezTo>
                    <a:pt x="715" y="44"/>
                    <a:pt x="553" y="68"/>
                    <a:pt x="395" y="68"/>
                  </a:cubicBezTo>
                  <a:cubicBezTo>
                    <a:pt x="237" y="68"/>
                    <a:pt x="75" y="44"/>
                    <a:pt x="0"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54" name="Google Shape;1154;p48"/>
            <p:cNvSpPr/>
            <p:nvPr/>
          </p:nvSpPr>
          <p:spPr>
            <a:xfrm>
              <a:off x="198103" y="4539996"/>
              <a:ext cx="709060" cy="225815"/>
            </a:xfrm>
            <a:custGeom>
              <a:avLst/>
              <a:gdLst/>
              <a:ahLst/>
              <a:cxnLst/>
              <a:rect l="l" t="t" r="r" b="b"/>
              <a:pathLst>
                <a:path w="1051" h="336" extrusionOk="0">
                  <a:moveTo>
                    <a:pt x="917" y="45"/>
                  </a:moveTo>
                  <a:cubicBezTo>
                    <a:pt x="812" y="67"/>
                    <a:pt x="673" y="79"/>
                    <a:pt x="525" y="79"/>
                  </a:cubicBezTo>
                  <a:cubicBezTo>
                    <a:pt x="378" y="79"/>
                    <a:pt x="239" y="67"/>
                    <a:pt x="134" y="45"/>
                  </a:cubicBezTo>
                  <a:cubicBezTo>
                    <a:pt x="87" y="35"/>
                    <a:pt x="34" y="20"/>
                    <a:pt x="0" y="0"/>
                  </a:cubicBezTo>
                  <a:cubicBezTo>
                    <a:pt x="116" y="253"/>
                    <a:pt x="116" y="253"/>
                    <a:pt x="116" y="253"/>
                  </a:cubicBezTo>
                  <a:cubicBezTo>
                    <a:pt x="160" y="296"/>
                    <a:pt x="313" y="336"/>
                    <a:pt x="525" y="336"/>
                  </a:cubicBezTo>
                  <a:cubicBezTo>
                    <a:pt x="738" y="336"/>
                    <a:pt x="891" y="296"/>
                    <a:pt x="934" y="253"/>
                  </a:cubicBezTo>
                  <a:cubicBezTo>
                    <a:pt x="1051" y="0"/>
                    <a:pt x="1051" y="0"/>
                    <a:pt x="1051" y="0"/>
                  </a:cubicBezTo>
                  <a:cubicBezTo>
                    <a:pt x="1017" y="20"/>
                    <a:pt x="964" y="35"/>
                    <a:pt x="917" y="45"/>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55" name="Google Shape;1155;p48"/>
            <p:cNvSpPr/>
            <p:nvPr/>
          </p:nvSpPr>
          <p:spPr>
            <a:xfrm>
              <a:off x="373374" y="4921102"/>
              <a:ext cx="357815" cy="210870"/>
            </a:xfrm>
            <a:custGeom>
              <a:avLst/>
              <a:gdLst/>
              <a:ahLst/>
              <a:cxnLst/>
              <a:rect l="l" t="t" r="r" b="b"/>
              <a:pathLst>
                <a:path w="530" h="314" extrusionOk="0">
                  <a:moveTo>
                    <a:pt x="0" y="0"/>
                  </a:moveTo>
                  <a:cubicBezTo>
                    <a:pt x="95" y="207"/>
                    <a:pt x="95" y="207"/>
                    <a:pt x="95" y="207"/>
                  </a:cubicBezTo>
                  <a:cubicBezTo>
                    <a:pt x="95" y="207"/>
                    <a:pt x="95" y="207"/>
                    <a:pt x="95" y="207"/>
                  </a:cubicBezTo>
                  <a:cubicBezTo>
                    <a:pt x="95" y="207"/>
                    <a:pt x="95" y="207"/>
                    <a:pt x="95" y="207"/>
                  </a:cubicBezTo>
                  <a:cubicBezTo>
                    <a:pt x="121" y="263"/>
                    <a:pt x="121" y="263"/>
                    <a:pt x="121" y="263"/>
                  </a:cubicBezTo>
                  <a:cubicBezTo>
                    <a:pt x="151" y="293"/>
                    <a:pt x="204" y="314"/>
                    <a:pt x="265" y="314"/>
                  </a:cubicBezTo>
                  <a:cubicBezTo>
                    <a:pt x="326" y="314"/>
                    <a:pt x="380" y="293"/>
                    <a:pt x="410" y="263"/>
                  </a:cubicBezTo>
                  <a:cubicBezTo>
                    <a:pt x="435" y="207"/>
                    <a:pt x="435" y="207"/>
                    <a:pt x="435" y="207"/>
                  </a:cubicBezTo>
                  <a:cubicBezTo>
                    <a:pt x="435" y="207"/>
                    <a:pt x="435" y="207"/>
                    <a:pt x="435" y="207"/>
                  </a:cubicBezTo>
                  <a:cubicBezTo>
                    <a:pt x="436" y="207"/>
                    <a:pt x="436" y="207"/>
                    <a:pt x="436" y="207"/>
                  </a:cubicBezTo>
                  <a:cubicBezTo>
                    <a:pt x="530" y="0"/>
                    <a:pt x="530" y="0"/>
                    <a:pt x="530" y="0"/>
                  </a:cubicBezTo>
                  <a:cubicBezTo>
                    <a:pt x="476" y="35"/>
                    <a:pt x="378" y="57"/>
                    <a:pt x="265" y="57"/>
                  </a:cubicBezTo>
                  <a:cubicBezTo>
                    <a:pt x="152" y="57"/>
                    <a:pt x="55" y="35"/>
                    <a:pt x="0" y="0"/>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56" name="Google Shape;1156;p48"/>
          <p:cNvGrpSpPr/>
          <p:nvPr/>
        </p:nvGrpSpPr>
        <p:grpSpPr>
          <a:xfrm>
            <a:off x="3789530" y="2964459"/>
            <a:ext cx="445833" cy="445792"/>
            <a:chOff x="5560070" y="4424051"/>
            <a:chExt cx="720246" cy="720181"/>
          </a:xfrm>
        </p:grpSpPr>
        <p:sp>
          <p:nvSpPr>
            <p:cNvPr id="1157" name="Google Shape;1157;p48"/>
            <p:cNvSpPr/>
            <p:nvPr/>
          </p:nvSpPr>
          <p:spPr>
            <a:xfrm>
              <a:off x="5560070" y="4424051"/>
              <a:ext cx="355650" cy="355620"/>
            </a:xfrm>
            <a:custGeom>
              <a:avLst/>
              <a:gdLst/>
              <a:ahLst/>
              <a:cxnLst/>
              <a:rect l="l" t="t" r="r" b="b"/>
              <a:pathLst>
                <a:path w="671" h="671" extrusionOk="0">
                  <a:moveTo>
                    <a:pt x="576" y="124"/>
                  </a:moveTo>
                  <a:cubicBezTo>
                    <a:pt x="451" y="0"/>
                    <a:pt x="249" y="0"/>
                    <a:pt x="125" y="124"/>
                  </a:cubicBezTo>
                  <a:cubicBezTo>
                    <a:pt x="0" y="249"/>
                    <a:pt x="0" y="451"/>
                    <a:pt x="125" y="575"/>
                  </a:cubicBezTo>
                  <a:cubicBezTo>
                    <a:pt x="189" y="640"/>
                    <a:pt x="274" y="671"/>
                    <a:pt x="359" y="668"/>
                  </a:cubicBezTo>
                  <a:cubicBezTo>
                    <a:pt x="510" y="669"/>
                    <a:pt x="510" y="669"/>
                    <a:pt x="510" y="669"/>
                  </a:cubicBezTo>
                  <a:cubicBezTo>
                    <a:pt x="669" y="669"/>
                    <a:pt x="669" y="669"/>
                    <a:pt x="669" y="669"/>
                  </a:cubicBezTo>
                  <a:cubicBezTo>
                    <a:pt x="669" y="509"/>
                    <a:pt x="669" y="509"/>
                    <a:pt x="669" y="509"/>
                  </a:cubicBezTo>
                  <a:cubicBezTo>
                    <a:pt x="669" y="358"/>
                    <a:pt x="669" y="358"/>
                    <a:pt x="669" y="358"/>
                  </a:cubicBezTo>
                  <a:cubicBezTo>
                    <a:pt x="671" y="274"/>
                    <a:pt x="640" y="189"/>
                    <a:pt x="576" y="124"/>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58" name="Google Shape;1158;p48"/>
            <p:cNvSpPr/>
            <p:nvPr/>
          </p:nvSpPr>
          <p:spPr>
            <a:xfrm>
              <a:off x="5560070" y="4788612"/>
              <a:ext cx="355650" cy="355620"/>
            </a:xfrm>
            <a:custGeom>
              <a:avLst/>
              <a:gdLst/>
              <a:ahLst/>
              <a:cxnLst/>
              <a:rect l="l" t="t" r="r" b="b"/>
              <a:pathLst>
                <a:path w="671" h="671" extrusionOk="0">
                  <a:moveTo>
                    <a:pt x="125" y="95"/>
                  </a:moveTo>
                  <a:cubicBezTo>
                    <a:pt x="0" y="220"/>
                    <a:pt x="0" y="422"/>
                    <a:pt x="125" y="546"/>
                  </a:cubicBezTo>
                  <a:cubicBezTo>
                    <a:pt x="249" y="671"/>
                    <a:pt x="451" y="671"/>
                    <a:pt x="576" y="546"/>
                  </a:cubicBezTo>
                  <a:cubicBezTo>
                    <a:pt x="640" y="482"/>
                    <a:pt x="671" y="397"/>
                    <a:pt x="669" y="312"/>
                  </a:cubicBezTo>
                  <a:cubicBezTo>
                    <a:pt x="669" y="161"/>
                    <a:pt x="669" y="161"/>
                    <a:pt x="669" y="161"/>
                  </a:cubicBezTo>
                  <a:cubicBezTo>
                    <a:pt x="669" y="1"/>
                    <a:pt x="669" y="1"/>
                    <a:pt x="669" y="1"/>
                  </a:cubicBezTo>
                  <a:cubicBezTo>
                    <a:pt x="510" y="2"/>
                    <a:pt x="510" y="2"/>
                    <a:pt x="510" y="2"/>
                  </a:cubicBezTo>
                  <a:cubicBezTo>
                    <a:pt x="359" y="2"/>
                    <a:pt x="359" y="2"/>
                    <a:pt x="359" y="2"/>
                  </a:cubicBezTo>
                  <a:cubicBezTo>
                    <a:pt x="274" y="0"/>
                    <a:pt x="189" y="31"/>
                    <a:pt x="125" y="95"/>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59" name="Google Shape;1159;p48"/>
            <p:cNvSpPr/>
            <p:nvPr/>
          </p:nvSpPr>
          <p:spPr>
            <a:xfrm>
              <a:off x="5924666" y="4788612"/>
              <a:ext cx="355650" cy="355620"/>
            </a:xfrm>
            <a:custGeom>
              <a:avLst/>
              <a:gdLst/>
              <a:ahLst/>
              <a:cxnLst/>
              <a:rect l="l" t="t" r="r" b="b"/>
              <a:pathLst>
                <a:path w="671" h="671" extrusionOk="0">
                  <a:moveTo>
                    <a:pt x="96" y="546"/>
                  </a:moveTo>
                  <a:cubicBezTo>
                    <a:pt x="220" y="671"/>
                    <a:pt x="422" y="671"/>
                    <a:pt x="547" y="546"/>
                  </a:cubicBezTo>
                  <a:cubicBezTo>
                    <a:pt x="671" y="422"/>
                    <a:pt x="671" y="220"/>
                    <a:pt x="547" y="95"/>
                  </a:cubicBezTo>
                  <a:cubicBezTo>
                    <a:pt x="482" y="31"/>
                    <a:pt x="397" y="0"/>
                    <a:pt x="313" y="2"/>
                  </a:cubicBezTo>
                  <a:cubicBezTo>
                    <a:pt x="161" y="2"/>
                    <a:pt x="161" y="2"/>
                    <a:pt x="161" y="2"/>
                  </a:cubicBezTo>
                  <a:cubicBezTo>
                    <a:pt x="2" y="1"/>
                    <a:pt x="2" y="1"/>
                    <a:pt x="2" y="1"/>
                  </a:cubicBezTo>
                  <a:cubicBezTo>
                    <a:pt x="2" y="161"/>
                    <a:pt x="2" y="161"/>
                    <a:pt x="2" y="161"/>
                  </a:cubicBezTo>
                  <a:cubicBezTo>
                    <a:pt x="2" y="312"/>
                    <a:pt x="2" y="312"/>
                    <a:pt x="2" y="312"/>
                  </a:cubicBezTo>
                  <a:cubicBezTo>
                    <a:pt x="0" y="397"/>
                    <a:pt x="31" y="482"/>
                    <a:pt x="96" y="546"/>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60" name="Google Shape;1160;p48"/>
            <p:cNvSpPr/>
            <p:nvPr/>
          </p:nvSpPr>
          <p:spPr>
            <a:xfrm>
              <a:off x="5924666" y="4424051"/>
              <a:ext cx="355650" cy="355620"/>
            </a:xfrm>
            <a:custGeom>
              <a:avLst/>
              <a:gdLst/>
              <a:ahLst/>
              <a:cxnLst/>
              <a:rect l="l" t="t" r="r" b="b"/>
              <a:pathLst>
                <a:path w="671" h="671" extrusionOk="0">
                  <a:moveTo>
                    <a:pt x="547" y="575"/>
                  </a:moveTo>
                  <a:cubicBezTo>
                    <a:pt x="671" y="451"/>
                    <a:pt x="671" y="249"/>
                    <a:pt x="547" y="124"/>
                  </a:cubicBezTo>
                  <a:cubicBezTo>
                    <a:pt x="422" y="0"/>
                    <a:pt x="220" y="0"/>
                    <a:pt x="96" y="124"/>
                  </a:cubicBezTo>
                  <a:cubicBezTo>
                    <a:pt x="31" y="189"/>
                    <a:pt x="0" y="274"/>
                    <a:pt x="2" y="358"/>
                  </a:cubicBezTo>
                  <a:cubicBezTo>
                    <a:pt x="2" y="509"/>
                    <a:pt x="2" y="509"/>
                    <a:pt x="2" y="509"/>
                  </a:cubicBezTo>
                  <a:cubicBezTo>
                    <a:pt x="2" y="669"/>
                    <a:pt x="2" y="669"/>
                    <a:pt x="2" y="669"/>
                  </a:cubicBezTo>
                  <a:cubicBezTo>
                    <a:pt x="161" y="669"/>
                    <a:pt x="161" y="669"/>
                    <a:pt x="161" y="669"/>
                  </a:cubicBezTo>
                  <a:cubicBezTo>
                    <a:pt x="313" y="668"/>
                    <a:pt x="313" y="668"/>
                    <a:pt x="313" y="668"/>
                  </a:cubicBezTo>
                  <a:cubicBezTo>
                    <a:pt x="397" y="671"/>
                    <a:pt x="482" y="640"/>
                    <a:pt x="547" y="575"/>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61" name="Google Shape;1161;p48"/>
          <p:cNvGrpSpPr/>
          <p:nvPr/>
        </p:nvGrpSpPr>
        <p:grpSpPr>
          <a:xfrm>
            <a:off x="1225291" y="2984013"/>
            <a:ext cx="445680" cy="406684"/>
            <a:chOff x="1264954" y="4455641"/>
            <a:chExt cx="720000" cy="657002"/>
          </a:xfrm>
        </p:grpSpPr>
        <p:sp>
          <p:nvSpPr>
            <p:cNvPr id="1162" name="Google Shape;1162;p48"/>
            <p:cNvSpPr/>
            <p:nvPr/>
          </p:nvSpPr>
          <p:spPr>
            <a:xfrm>
              <a:off x="1264954" y="4455641"/>
              <a:ext cx="720000" cy="107700"/>
            </a:xfrm>
            <a:prstGeom prst="ellipse">
              <a:avLst/>
            </a:prstGeom>
            <a:solidFill>
              <a:schemeClr val="l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63" name="Google Shape;1163;p48"/>
            <p:cNvSpPr/>
            <p:nvPr/>
          </p:nvSpPr>
          <p:spPr>
            <a:xfrm>
              <a:off x="1479945" y="4957304"/>
              <a:ext cx="293050" cy="155339"/>
            </a:xfrm>
            <a:custGeom>
              <a:avLst/>
              <a:gdLst/>
              <a:ahLst/>
              <a:cxnLst/>
              <a:rect l="l" t="t" r="r" b="b"/>
              <a:pathLst>
                <a:path w="462" h="245" extrusionOk="0">
                  <a:moveTo>
                    <a:pt x="0" y="0"/>
                  </a:moveTo>
                  <a:cubicBezTo>
                    <a:pt x="98" y="204"/>
                    <a:pt x="98" y="204"/>
                    <a:pt x="98" y="204"/>
                  </a:cubicBezTo>
                  <a:cubicBezTo>
                    <a:pt x="125" y="229"/>
                    <a:pt x="175" y="245"/>
                    <a:pt x="231" y="245"/>
                  </a:cubicBezTo>
                  <a:cubicBezTo>
                    <a:pt x="287" y="245"/>
                    <a:pt x="336" y="229"/>
                    <a:pt x="363" y="204"/>
                  </a:cubicBezTo>
                  <a:cubicBezTo>
                    <a:pt x="462" y="0"/>
                    <a:pt x="462" y="0"/>
                    <a:pt x="462" y="0"/>
                  </a:cubicBezTo>
                  <a:cubicBezTo>
                    <a:pt x="413" y="27"/>
                    <a:pt x="328" y="44"/>
                    <a:pt x="231" y="44"/>
                  </a:cubicBezTo>
                  <a:cubicBezTo>
                    <a:pt x="133" y="44"/>
                    <a:pt x="49" y="27"/>
                    <a:pt x="0" y="0"/>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64" name="Google Shape;1164;p48"/>
            <p:cNvSpPr/>
            <p:nvPr/>
          </p:nvSpPr>
          <p:spPr>
            <a:xfrm>
              <a:off x="1410046" y="4814286"/>
              <a:ext cx="431967" cy="161500"/>
            </a:xfrm>
            <a:custGeom>
              <a:avLst/>
              <a:gdLst/>
              <a:ahLst/>
              <a:cxnLst/>
              <a:rect l="l" t="t" r="r" b="b"/>
              <a:pathLst>
                <a:path w="681" h="255" extrusionOk="0">
                  <a:moveTo>
                    <a:pt x="0" y="0"/>
                  </a:moveTo>
                  <a:cubicBezTo>
                    <a:pt x="55" y="112"/>
                    <a:pt x="55" y="112"/>
                    <a:pt x="55" y="112"/>
                  </a:cubicBezTo>
                  <a:cubicBezTo>
                    <a:pt x="95" y="195"/>
                    <a:pt x="95" y="195"/>
                    <a:pt x="95" y="195"/>
                  </a:cubicBezTo>
                  <a:cubicBezTo>
                    <a:pt x="126" y="227"/>
                    <a:pt x="217" y="255"/>
                    <a:pt x="341" y="255"/>
                  </a:cubicBezTo>
                  <a:cubicBezTo>
                    <a:pt x="464" y="255"/>
                    <a:pt x="555" y="227"/>
                    <a:pt x="587" y="195"/>
                  </a:cubicBezTo>
                  <a:cubicBezTo>
                    <a:pt x="627" y="112"/>
                    <a:pt x="627" y="112"/>
                    <a:pt x="627" y="112"/>
                  </a:cubicBezTo>
                  <a:cubicBezTo>
                    <a:pt x="681" y="0"/>
                    <a:pt x="681" y="0"/>
                    <a:pt x="681" y="0"/>
                  </a:cubicBezTo>
                  <a:cubicBezTo>
                    <a:pt x="624" y="30"/>
                    <a:pt x="508" y="54"/>
                    <a:pt x="341" y="54"/>
                  </a:cubicBezTo>
                  <a:cubicBezTo>
                    <a:pt x="173" y="54"/>
                    <a:pt x="58" y="30"/>
                    <a:pt x="0" y="0"/>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65" name="Google Shape;1165;p48"/>
            <p:cNvSpPr/>
            <p:nvPr/>
          </p:nvSpPr>
          <p:spPr>
            <a:xfrm>
              <a:off x="1273113" y="4531550"/>
              <a:ext cx="706054" cy="169201"/>
            </a:xfrm>
            <a:custGeom>
              <a:avLst/>
              <a:gdLst/>
              <a:ahLst/>
              <a:cxnLst/>
              <a:rect l="l" t="t" r="r" b="b"/>
              <a:pathLst>
                <a:path w="1113" h="267" extrusionOk="0">
                  <a:moveTo>
                    <a:pt x="557" y="66"/>
                  </a:moveTo>
                  <a:cubicBezTo>
                    <a:pt x="326" y="66"/>
                    <a:pt x="84" y="43"/>
                    <a:pt x="0" y="0"/>
                  </a:cubicBezTo>
                  <a:cubicBezTo>
                    <a:pt x="96" y="198"/>
                    <a:pt x="96" y="198"/>
                    <a:pt x="96" y="198"/>
                  </a:cubicBezTo>
                  <a:cubicBezTo>
                    <a:pt x="135" y="230"/>
                    <a:pt x="295" y="267"/>
                    <a:pt x="557" y="267"/>
                  </a:cubicBezTo>
                  <a:cubicBezTo>
                    <a:pt x="819" y="267"/>
                    <a:pt x="979" y="230"/>
                    <a:pt x="1017" y="198"/>
                  </a:cubicBezTo>
                  <a:cubicBezTo>
                    <a:pt x="1113" y="0"/>
                    <a:pt x="1113" y="0"/>
                    <a:pt x="1113" y="0"/>
                  </a:cubicBezTo>
                  <a:cubicBezTo>
                    <a:pt x="1029" y="43"/>
                    <a:pt x="787" y="66"/>
                    <a:pt x="557" y="66"/>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66" name="Google Shape;1166;p48"/>
            <p:cNvSpPr/>
            <p:nvPr/>
          </p:nvSpPr>
          <p:spPr>
            <a:xfrm>
              <a:off x="1342351" y="4674128"/>
              <a:ext cx="567578" cy="164141"/>
            </a:xfrm>
            <a:custGeom>
              <a:avLst/>
              <a:gdLst/>
              <a:ahLst/>
              <a:cxnLst/>
              <a:rect l="l" t="t" r="r" b="b"/>
              <a:pathLst>
                <a:path w="895" h="259" extrusionOk="0">
                  <a:moveTo>
                    <a:pt x="0" y="0"/>
                  </a:moveTo>
                  <a:cubicBezTo>
                    <a:pt x="94" y="193"/>
                    <a:pt x="94" y="193"/>
                    <a:pt x="94" y="193"/>
                  </a:cubicBezTo>
                  <a:cubicBezTo>
                    <a:pt x="130" y="227"/>
                    <a:pt x="266" y="259"/>
                    <a:pt x="448" y="259"/>
                  </a:cubicBezTo>
                  <a:cubicBezTo>
                    <a:pt x="630" y="259"/>
                    <a:pt x="765" y="227"/>
                    <a:pt x="802" y="193"/>
                  </a:cubicBezTo>
                  <a:cubicBezTo>
                    <a:pt x="895" y="0"/>
                    <a:pt x="895" y="0"/>
                    <a:pt x="895" y="0"/>
                  </a:cubicBezTo>
                  <a:cubicBezTo>
                    <a:pt x="815" y="38"/>
                    <a:pt x="627" y="58"/>
                    <a:pt x="448" y="58"/>
                  </a:cubicBezTo>
                  <a:cubicBezTo>
                    <a:pt x="268" y="58"/>
                    <a:pt x="81" y="38"/>
                    <a:pt x="0"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67" name="Google Shape;1167;p48"/>
          <p:cNvGrpSpPr/>
          <p:nvPr/>
        </p:nvGrpSpPr>
        <p:grpSpPr>
          <a:xfrm>
            <a:off x="1866320" y="2983429"/>
            <a:ext cx="445680" cy="407853"/>
            <a:chOff x="2338682" y="4454697"/>
            <a:chExt cx="720000" cy="658889"/>
          </a:xfrm>
        </p:grpSpPr>
        <p:sp>
          <p:nvSpPr>
            <p:cNvPr id="1168" name="Google Shape;1168;p48"/>
            <p:cNvSpPr/>
            <p:nvPr/>
          </p:nvSpPr>
          <p:spPr>
            <a:xfrm>
              <a:off x="2338682" y="4454697"/>
              <a:ext cx="720000" cy="86400"/>
            </a:xfrm>
            <a:prstGeom prst="ellipse">
              <a:avLst/>
            </a:prstGeom>
            <a:solidFill>
              <a:schemeClr val="l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69" name="Google Shape;1169;p48"/>
            <p:cNvSpPr/>
            <p:nvPr/>
          </p:nvSpPr>
          <p:spPr>
            <a:xfrm>
              <a:off x="2457954" y="4749732"/>
              <a:ext cx="484183" cy="135418"/>
            </a:xfrm>
            <a:custGeom>
              <a:avLst/>
              <a:gdLst/>
              <a:ahLst/>
              <a:cxnLst/>
              <a:rect l="l" t="t" r="r" b="b"/>
              <a:pathLst>
                <a:path w="735" h="205" extrusionOk="0">
                  <a:moveTo>
                    <a:pt x="0" y="0"/>
                  </a:moveTo>
                  <a:cubicBezTo>
                    <a:pt x="75" y="153"/>
                    <a:pt x="75" y="153"/>
                    <a:pt x="75" y="153"/>
                  </a:cubicBezTo>
                  <a:cubicBezTo>
                    <a:pt x="104" y="179"/>
                    <a:pt x="216" y="205"/>
                    <a:pt x="368" y="205"/>
                  </a:cubicBezTo>
                  <a:cubicBezTo>
                    <a:pt x="519" y="205"/>
                    <a:pt x="632" y="179"/>
                    <a:pt x="660" y="153"/>
                  </a:cubicBezTo>
                  <a:cubicBezTo>
                    <a:pt x="735" y="0"/>
                    <a:pt x="735" y="0"/>
                    <a:pt x="735" y="0"/>
                  </a:cubicBezTo>
                  <a:cubicBezTo>
                    <a:pt x="668" y="31"/>
                    <a:pt x="515" y="47"/>
                    <a:pt x="368" y="47"/>
                  </a:cubicBezTo>
                  <a:cubicBezTo>
                    <a:pt x="221" y="47"/>
                    <a:pt x="67" y="31"/>
                    <a:pt x="0" y="0"/>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70" name="Google Shape;1170;p48"/>
            <p:cNvSpPr/>
            <p:nvPr/>
          </p:nvSpPr>
          <p:spPr>
            <a:xfrm>
              <a:off x="2573236" y="4986160"/>
              <a:ext cx="253620" cy="127427"/>
            </a:xfrm>
            <a:custGeom>
              <a:avLst/>
              <a:gdLst/>
              <a:ahLst/>
              <a:cxnLst/>
              <a:rect l="l" t="t" r="r" b="b"/>
              <a:pathLst>
                <a:path w="385" h="193" extrusionOk="0">
                  <a:moveTo>
                    <a:pt x="0" y="0"/>
                  </a:moveTo>
                  <a:cubicBezTo>
                    <a:pt x="76" y="157"/>
                    <a:pt x="76" y="157"/>
                    <a:pt x="76" y="157"/>
                  </a:cubicBezTo>
                  <a:cubicBezTo>
                    <a:pt x="98" y="178"/>
                    <a:pt x="143" y="193"/>
                    <a:pt x="193" y="193"/>
                  </a:cubicBezTo>
                  <a:cubicBezTo>
                    <a:pt x="243" y="193"/>
                    <a:pt x="287" y="178"/>
                    <a:pt x="309" y="157"/>
                  </a:cubicBezTo>
                  <a:cubicBezTo>
                    <a:pt x="385" y="0"/>
                    <a:pt x="385" y="0"/>
                    <a:pt x="385" y="0"/>
                  </a:cubicBezTo>
                  <a:cubicBezTo>
                    <a:pt x="344" y="21"/>
                    <a:pt x="274" y="35"/>
                    <a:pt x="193" y="35"/>
                  </a:cubicBezTo>
                  <a:cubicBezTo>
                    <a:pt x="112" y="35"/>
                    <a:pt x="41" y="21"/>
                    <a:pt x="0" y="0"/>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71" name="Google Shape;1171;p48"/>
            <p:cNvSpPr/>
            <p:nvPr/>
          </p:nvSpPr>
          <p:spPr>
            <a:xfrm>
              <a:off x="2515817" y="4868057"/>
              <a:ext cx="368237" cy="131423"/>
            </a:xfrm>
            <a:custGeom>
              <a:avLst/>
              <a:gdLst/>
              <a:ahLst/>
              <a:cxnLst/>
              <a:rect l="l" t="t" r="r" b="b"/>
              <a:pathLst>
                <a:path w="559" h="199" extrusionOk="0">
                  <a:moveTo>
                    <a:pt x="0" y="0"/>
                  </a:moveTo>
                  <a:cubicBezTo>
                    <a:pt x="3" y="8"/>
                    <a:pt x="3" y="8"/>
                    <a:pt x="3" y="8"/>
                  </a:cubicBezTo>
                  <a:cubicBezTo>
                    <a:pt x="65" y="133"/>
                    <a:pt x="65" y="133"/>
                    <a:pt x="65" y="133"/>
                  </a:cubicBezTo>
                  <a:cubicBezTo>
                    <a:pt x="65" y="133"/>
                    <a:pt x="65" y="133"/>
                    <a:pt x="65" y="133"/>
                  </a:cubicBezTo>
                  <a:cubicBezTo>
                    <a:pt x="65" y="133"/>
                    <a:pt x="65" y="133"/>
                    <a:pt x="65" y="133"/>
                  </a:cubicBezTo>
                  <a:cubicBezTo>
                    <a:pt x="73" y="151"/>
                    <a:pt x="73" y="151"/>
                    <a:pt x="73" y="151"/>
                  </a:cubicBezTo>
                  <a:cubicBezTo>
                    <a:pt x="102" y="180"/>
                    <a:pt x="195" y="199"/>
                    <a:pt x="280" y="199"/>
                  </a:cubicBezTo>
                  <a:cubicBezTo>
                    <a:pt x="364" y="199"/>
                    <a:pt x="457" y="180"/>
                    <a:pt x="486" y="151"/>
                  </a:cubicBezTo>
                  <a:cubicBezTo>
                    <a:pt x="494" y="133"/>
                    <a:pt x="494" y="133"/>
                    <a:pt x="494" y="133"/>
                  </a:cubicBezTo>
                  <a:cubicBezTo>
                    <a:pt x="494" y="133"/>
                    <a:pt x="494" y="133"/>
                    <a:pt x="494" y="133"/>
                  </a:cubicBezTo>
                  <a:cubicBezTo>
                    <a:pt x="494" y="133"/>
                    <a:pt x="494" y="133"/>
                    <a:pt x="494" y="133"/>
                  </a:cubicBezTo>
                  <a:cubicBezTo>
                    <a:pt x="556" y="8"/>
                    <a:pt x="556" y="8"/>
                    <a:pt x="556" y="8"/>
                  </a:cubicBezTo>
                  <a:cubicBezTo>
                    <a:pt x="559" y="0"/>
                    <a:pt x="559" y="0"/>
                    <a:pt x="559" y="0"/>
                  </a:cubicBezTo>
                  <a:cubicBezTo>
                    <a:pt x="502" y="27"/>
                    <a:pt x="389" y="41"/>
                    <a:pt x="280" y="41"/>
                  </a:cubicBezTo>
                  <a:cubicBezTo>
                    <a:pt x="171" y="41"/>
                    <a:pt x="57" y="27"/>
                    <a:pt x="0" y="0"/>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72" name="Google Shape;1172;p48"/>
            <p:cNvSpPr/>
            <p:nvPr/>
          </p:nvSpPr>
          <p:spPr>
            <a:xfrm>
              <a:off x="2344668" y="4516635"/>
              <a:ext cx="710756" cy="140081"/>
            </a:xfrm>
            <a:custGeom>
              <a:avLst/>
              <a:gdLst/>
              <a:ahLst/>
              <a:cxnLst/>
              <a:rect l="l" t="t" r="r" b="b"/>
              <a:pathLst>
                <a:path w="1079" h="212" extrusionOk="0">
                  <a:moveTo>
                    <a:pt x="540" y="54"/>
                  </a:moveTo>
                  <a:cubicBezTo>
                    <a:pt x="350" y="54"/>
                    <a:pt x="85" y="39"/>
                    <a:pt x="0" y="0"/>
                  </a:cubicBezTo>
                  <a:cubicBezTo>
                    <a:pt x="72" y="146"/>
                    <a:pt x="72" y="146"/>
                    <a:pt x="72" y="146"/>
                  </a:cubicBezTo>
                  <a:cubicBezTo>
                    <a:pt x="72" y="146"/>
                    <a:pt x="72" y="146"/>
                    <a:pt x="72" y="146"/>
                  </a:cubicBezTo>
                  <a:cubicBezTo>
                    <a:pt x="72" y="147"/>
                    <a:pt x="72" y="147"/>
                    <a:pt x="72" y="147"/>
                  </a:cubicBezTo>
                  <a:cubicBezTo>
                    <a:pt x="75" y="152"/>
                    <a:pt x="75" y="152"/>
                    <a:pt x="75" y="152"/>
                  </a:cubicBezTo>
                  <a:cubicBezTo>
                    <a:pt x="98" y="179"/>
                    <a:pt x="271" y="212"/>
                    <a:pt x="540" y="212"/>
                  </a:cubicBezTo>
                  <a:cubicBezTo>
                    <a:pt x="808" y="212"/>
                    <a:pt x="981" y="179"/>
                    <a:pt x="1005" y="152"/>
                  </a:cubicBezTo>
                  <a:cubicBezTo>
                    <a:pt x="1007" y="147"/>
                    <a:pt x="1007" y="147"/>
                    <a:pt x="1007" y="147"/>
                  </a:cubicBezTo>
                  <a:cubicBezTo>
                    <a:pt x="1007" y="146"/>
                    <a:pt x="1007" y="146"/>
                    <a:pt x="1007" y="146"/>
                  </a:cubicBezTo>
                  <a:cubicBezTo>
                    <a:pt x="1008" y="146"/>
                    <a:pt x="1008" y="146"/>
                    <a:pt x="1008" y="146"/>
                  </a:cubicBezTo>
                  <a:cubicBezTo>
                    <a:pt x="1079" y="0"/>
                    <a:pt x="1079" y="0"/>
                    <a:pt x="1079" y="0"/>
                  </a:cubicBezTo>
                  <a:cubicBezTo>
                    <a:pt x="995" y="39"/>
                    <a:pt x="729" y="54"/>
                    <a:pt x="540" y="54"/>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73" name="Google Shape;1173;p48"/>
            <p:cNvSpPr/>
            <p:nvPr/>
          </p:nvSpPr>
          <p:spPr>
            <a:xfrm>
              <a:off x="2401865" y="4634293"/>
              <a:ext cx="596361" cy="136528"/>
            </a:xfrm>
            <a:custGeom>
              <a:avLst/>
              <a:gdLst/>
              <a:ahLst/>
              <a:cxnLst/>
              <a:rect l="l" t="t" r="r" b="b"/>
              <a:pathLst>
                <a:path w="905" h="207" extrusionOk="0">
                  <a:moveTo>
                    <a:pt x="453" y="49"/>
                  </a:moveTo>
                  <a:cubicBezTo>
                    <a:pt x="325" y="49"/>
                    <a:pt x="205" y="41"/>
                    <a:pt x="114" y="28"/>
                  </a:cubicBezTo>
                  <a:cubicBezTo>
                    <a:pt x="62" y="20"/>
                    <a:pt x="24" y="10"/>
                    <a:pt x="0" y="0"/>
                  </a:cubicBezTo>
                  <a:cubicBezTo>
                    <a:pt x="69" y="141"/>
                    <a:pt x="69" y="141"/>
                    <a:pt x="69" y="141"/>
                  </a:cubicBezTo>
                  <a:cubicBezTo>
                    <a:pt x="69" y="141"/>
                    <a:pt x="69" y="141"/>
                    <a:pt x="69" y="141"/>
                  </a:cubicBezTo>
                  <a:cubicBezTo>
                    <a:pt x="69" y="142"/>
                    <a:pt x="70" y="142"/>
                    <a:pt x="70" y="143"/>
                  </a:cubicBezTo>
                  <a:cubicBezTo>
                    <a:pt x="72" y="148"/>
                    <a:pt x="72" y="148"/>
                    <a:pt x="72" y="148"/>
                  </a:cubicBezTo>
                  <a:cubicBezTo>
                    <a:pt x="93" y="174"/>
                    <a:pt x="234" y="207"/>
                    <a:pt x="453" y="207"/>
                  </a:cubicBezTo>
                  <a:cubicBezTo>
                    <a:pt x="557" y="207"/>
                    <a:pt x="654" y="199"/>
                    <a:pt x="728" y="186"/>
                  </a:cubicBezTo>
                  <a:cubicBezTo>
                    <a:pt x="794" y="173"/>
                    <a:pt x="825" y="158"/>
                    <a:pt x="833" y="147"/>
                  </a:cubicBezTo>
                  <a:cubicBezTo>
                    <a:pt x="836" y="143"/>
                    <a:pt x="836" y="143"/>
                    <a:pt x="836" y="143"/>
                  </a:cubicBezTo>
                  <a:cubicBezTo>
                    <a:pt x="836" y="142"/>
                    <a:pt x="836" y="142"/>
                    <a:pt x="836" y="141"/>
                  </a:cubicBezTo>
                  <a:cubicBezTo>
                    <a:pt x="836" y="141"/>
                    <a:pt x="836" y="141"/>
                    <a:pt x="836" y="141"/>
                  </a:cubicBezTo>
                  <a:cubicBezTo>
                    <a:pt x="905" y="0"/>
                    <a:pt x="905" y="0"/>
                    <a:pt x="905" y="0"/>
                  </a:cubicBezTo>
                  <a:cubicBezTo>
                    <a:pt x="881" y="10"/>
                    <a:pt x="843" y="20"/>
                    <a:pt x="791" y="28"/>
                  </a:cubicBezTo>
                  <a:cubicBezTo>
                    <a:pt x="701" y="41"/>
                    <a:pt x="580" y="49"/>
                    <a:pt x="453" y="49"/>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74" name="Google Shape;1174;p48"/>
          <p:cNvGrpSpPr/>
          <p:nvPr/>
        </p:nvGrpSpPr>
        <p:grpSpPr>
          <a:xfrm>
            <a:off x="3148591" y="2985387"/>
            <a:ext cx="445549" cy="403935"/>
            <a:chOff x="4486486" y="4457861"/>
            <a:chExt cx="719788" cy="652561"/>
          </a:xfrm>
        </p:grpSpPr>
        <p:sp>
          <p:nvSpPr>
            <p:cNvPr id="1175" name="Google Shape;1175;p48"/>
            <p:cNvSpPr/>
            <p:nvPr/>
          </p:nvSpPr>
          <p:spPr>
            <a:xfrm>
              <a:off x="4842804" y="4739226"/>
              <a:ext cx="363469" cy="371197"/>
            </a:xfrm>
            <a:custGeom>
              <a:avLst/>
              <a:gdLst/>
              <a:ahLst/>
              <a:cxnLst/>
              <a:rect l="l" t="t" r="r" b="b"/>
              <a:pathLst>
                <a:path w="629" h="641" extrusionOk="0">
                  <a:moveTo>
                    <a:pt x="151" y="561"/>
                  </a:moveTo>
                  <a:cubicBezTo>
                    <a:pt x="290" y="641"/>
                    <a:pt x="468" y="593"/>
                    <a:pt x="548" y="454"/>
                  </a:cubicBezTo>
                  <a:cubicBezTo>
                    <a:pt x="629" y="315"/>
                    <a:pt x="581" y="137"/>
                    <a:pt x="442" y="57"/>
                  </a:cubicBezTo>
                  <a:cubicBezTo>
                    <a:pt x="344" y="0"/>
                    <a:pt x="226" y="7"/>
                    <a:pt x="137" y="65"/>
                  </a:cubicBezTo>
                  <a:cubicBezTo>
                    <a:pt x="137" y="65"/>
                    <a:pt x="137" y="65"/>
                    <a:pt x="137" y="65"/>
                  </a:cubicBezTo>
                  <a:cubicBezTo>
                    <a:pt x="6" y="141"/>
                    <a:pt x="6" y="141"/>
                    <a:pt x="6" y="141"/>
                  </a:cubicBezTo>
                  <a:cubicBezTo>
                    <a:pt x="6" y="293"/>
                    <a:pt x="6" y="293"/>
                    <a:pt x="6" y="293"/>
                  </a:cubicBezTo>
                  <a:cubicBezTo>
                    <a:pt x="6" y="293"/>
                    <a:pt x="6" y="293"/>
                    <a:pt x="6" y="293"/>
                  </a:cubicBezTo>
                  <a:cubicBezTo>
                    <a:pt x="0" y="399"/>
                    <a:pt x="53" y="504"/>
                    <a:pt x="151" y="56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176" name="Google Shape;1176;p48"/>
            <p:cNvSpPr/>
            <p:nvPr/>
          </p:nvSpPr>
          <p:spPr>
            <a:xfrm>
              <a:off x="4486486" y="4739226"/>
              <a:ext cx="363265" cy="371197"/>
            </a:xfrm>
            <a:custGeom>
              <a:avLst/>
              <a:gdLst/>
              <a:ahLst/>
              <a:cxnLst/>
              <a:rect l="l" t="t" r="r" b="b"/>
              <a:pathLst>
                <a:path w="629" h="641" extrusionOk="0">
                  <a:moveTo>
                    <a:pt x="187" y="57"/>
                  </a:moveTo>
                  <a:cubicBezTo>
                    <a:pt x="48" y="137"/>
                    <a:pt x="0" y="315"/>
                    <a:pt x="80" y="454"/>
                  </a:cubicBezTo>
                  <a:cubicBezTo>
                    <a:pt x="161" y="593"/>
                    <a:pt x="339" y="641"/>
                    <a:pt x="478" y="561"/>
                  </a:cubicBezTo>
                  <a:cubicBezTo>
                    <a:pt x="576" y="504"/>
                    <a:pt x="629" y="399"/>
                    <a:pt x="623" y="293"/>
                  </a:cubicBezTo>
                  <a:cubicBezTo>
                    <a:pt x="623" y="293"/>
                    <a:pt x="623" y="293"/>
                    <a:pt x="623" y="293"/>
                  </a:cubicBezTo>
                  <a:cubicBezTo>
                    <a:pt x="623" y="141"/>
                    <a:pt x="623" y="141"/>
                    <a:pt x="623" y="141"/>
                  </a:cubicBezTo>
                  <a:cubicBezTo>
                    <a:pt x="491" y="65"/>
                    <a:pt x="491" y="65"/>
                    <a:pt x="491" y="65"/>
                  </a:cubicBezTo>
                  <a:cubicBezTo>
                    <a:pt x="491" y="65"/>
                    <a:pt x="491" y="65"/>
                    <a:pt x="491" y="65"/>
                  </a:cubicBezTo>
                  <a:cubicBezTo>
                    <a:pt x="402" y="7"/>
                    <a:pt x="285" y="0"/>
                    <a:pt x="187" y="57"/>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177" name="Google Shape;1177;p48"/>
            <p:cNvSpPr/>
            <p:nvPr/>
          </p:nvSpPr>
          <p:spPr>
            <a:xfrm>
              <a:off x="4678334" y="4457861"/>
              <a:ext cx="336092" cy="363011"/>
            </a:xfrm>
            <a:custGeom>
              <a:avLst/>
              <a:gdLst/>
              <a:ahLst/>
              <a:cxnLst/>
              <a:rect l="l" t="t" r="r" b="b"/>
              <a:pathLst>
                <a:path w="582" h="627" extrusionOk="0">
                  <a:moveTo>
                    <a:pt x="582" y="291"/>
                  </a:moveTo>
                  <a:cubicBezTo>
                    <a:pt x="582" y="131"/>
                    <a:pt x="452" y="0"/>
                    <a:pt x="291" y="0"/>
                  </a:cubicBezTo>
                  <a:cubicBezTo>
                    <a:pt x="130" y="0"/>
                    <a:pt x="0" y="131"/>
                    <a:pt x="0" y="291"/>
                  </a:cubicBezTo>
                  <a:cubicBezTo>
                    <a:pt x="0" y="405"/>
                    <a:pt x="65" y="503"/>
                    <a:pt x="159" y="551"/>
                  </a:cubicBezTo>
                  <a:cubicBezTo>
                    <a:pt x="159" y="551"/>
                    <a:pt x="159" y="551"/>
                    <a:pt x="159" y="551"/>
                  </a:cubicBezTo>
                  <a:cubicBezTo>
                    <a:pt x="291" y="627"/>
                    <a:pt x="291" y="627"/>
                    <a:pt x="291" y="627"/>
                  </a:cubicBezTo>
                  <a:cubicBezTo>
                    <a:pt x="422" y="551"/>
                    <a:pt x="422" y="551"/>
                    <a:pt x="422" y="551"/>
                  </a:cubicBezTo>
                  <a:cubicBezTo>
                    <a:pt x="422" y="551"/>
                    <a:pt x="422" y="551"/>
                    <a:pt x="422" y="551"/>
                  </a:cubicBezTo>
                  <a:cubicBezTo>
                    <a:pt x="517" y="503"/>
                    <a:pt x="582" y="405"/>
                    <a:pt x="582" y="291"/>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grpSp>
      <p:grpSp>
        <p:nvGrpSpPr>
          <p:cNvPr id="1178" name="Google Shape;1178;p48"/>
          <p:cNvGrpSpPr/>
          <p:nvPr/>
        </p:nvGrpSpPr>
        <p:grpSpPr>
          <a:xfrm>
            <a:off x="4430752" y="2975824"/>
            <a:ext cx="445818" cy="423063"/>
            <a:chOff x="6634111" y="4442411"/>
            <a:chExt cx="720224" cy="683463"/>
          </a:xfrm>
        </p:grpSpPr>
        <p:sp>
          <p:nvSpPr>
            <p:cNvPr id="1179" name="Google Shape;1179;p48"/>
            <p:cNvSpPr/>
            <p:nvPr/>
          </p:nvSpPr>
          <p:spPr>
            <a:xfrm>
              <a:off x="6994327" y="4580400"/>
              <a:ext cx="360007" cy="280995"/>
            </a:xfrm>
            <a:custGeom>
              <a:avLst/>
              <a:gdLst/>
              <a:ahLst/>
              <a:cxnLst/>
              <a:rect l="l" t="t" r="r" b="b"/>
              <a:pathLst>
                <a:path w="701" h="548" extrusionOk="0">
                  <a:moveTo>
                    <a:pt x="332" y="529"/>
                  </a:moveTo>
                  <a:cubicBezTo>
                    <a:pt x="382" y="547"/>
                    <a:pt x="438" y="548"/>
                    <a:pt x="493" y="531"/>
                  </a:cubicBezTo>
                  <a:cubicBezTo>
                    <a:pt x="627" y="487"/>
                    <a:pt x="701" y="342"/>
                    <a:pt x="657" y="208"/>
                  </a:cubicBezTo>
                  <a:cubicBezTo>
                    <a:pt x="614" y="74"/>
                    <a:pt x="469" y="0"/>
                    <a:pt x="335" y="44"/>
                  </a:cubicBezTo>
                  <a:cubicBezTo>
                    <a:pt x="280" y="62"/>
                    <a:pt x="236" y="96"/>
                    <a:pt x="205" y="140"/>
                  </a:cubicBezTo>
                  <a:cubicBezTo>
                    <a:pt x="0" y="422"/>
                    <a:pt x="0" y="422"/>
                    <a:pt x="0" y="422"/>
                  </a:cubicBezTo>
                  <a:lnTo>
                    <a:pt x="332" y="529"/>
                  </a:lnTo>
                  <a:close/>
                </a:path>
              </a:pathLst>
            </a:custGeom>
            <a:solidFill>
              <a:schemeClr val="accen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180" name="Google Shape;1180;p48"/>
            <p:cNvSpPr/>
            <p:nvPr/>
          </p:nvSpPr>
          <p:spPr>
            <a:xfrm>
              <a:off x="6993699" y="4796791"/>
              <a:ext cx="281006" cy="329083"/>
            </a:xfrm>
            <a:custGeom>
              <a:avLst/>
              <a:gdLst/>
              <a:ahLst/>
              <a:cxnLst/>
              <a:rect l="l" t="t" r="r" b="b"/>
              <a:pathLst>
                <a:path w="547" h="642" extrusionOk="0">
                  <a:moveTo>
                    <a:pt x="1" y="348"/>
                  </a:moveTo>
                  <a:cubicBezTo>
                    <a:pt x="0" y="402"/>
                    <a:pt x="16" y="456"/>
                    <a:pt x="50" y="502"/>
                  </a:cubicBezTo>
                  <a:cubicBezTo>
                    <a:pt x="133" y="617"/>
                    <a:pt x="293" y="642"/>
                    <a:pt x="407" y="559"/>
                  </a:cubicBezTo>
                  <a:cubicBezTo>
                    <a:pt x="522" y="476"/>
                    <a:pt x="547" y="316"/>
                    <a:pt x="464" y="201"/>
                  </a:cubicBezTo>
                  <a:cubicBezTo>
                    <a:pt x="430" y="155"/>
                    <a:pt x="384" y="123"/>
                    <a:pt x="333" y="107"/>
                  </a:cubicBezTo>
                  <a:cubicBezTo>
                    <a:pt x="1" y="0"/>
                    <a:pt x="1" y="0"/>
                    <a:pt x="1" y="0"/>
                  </a:cubicBezTo>
                  <a:lnTo>
                    <a:pt x="1" y="348"/>
                  </a:lnTo>
                  <a:close/>
                </a:path>
              </a:pathLst>
            </a:custGeom>
            <a:solidFill>
              <a:schemeClr val="accent3"/>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181" name="Google Shape;1181;p48"/>
            <p:cNvSpPr/>
            <p:nvPr/>
          </p:nvSpPr>
          <p:spPr>
            <a:xfrm>
              <a:off x="6713740" y="4796791"/>
              <a:ext cx="281006" cy="329083"/>
            </a:xfrm>
            <a:custGeom>
              <a:avLst/>
              <a:gdLst/>
              <a:ahLst/>
              <a:cxnLst/>
              <a:rect l="l" t="t" r="r" b="b"/>
              <a:pathLst>
                <a:path w="547" h="642" extrusionOk="0">
                  <a:moveTo>
                    <a:pt x="214" y="107"/>
                  </a:moveTo>
                  <a:cubicBezTo>
                    <a:pt x="163" y="123"/>
                    <a:pt x="117" y="155"/>
                    <a:pt x="83" y="201"/>
                  </a:cubicBezTo>
                  <a:cubicBezTo>
                    <a:pt x="0" y="316"/>
                    <a:pt x="25" y="476"/>
                    <a:pt x="140" y="559"/>
                  </a:cubicBezTo>
                  <a:cubicBezTo>
                    <a:pt x="254" y="642"/>
                    <a:pt x="414" y="617"/>
                    <a:pt x="497" y="502"/>
                  </a:cubicBezTo>
                  <a:cubicBezTo>
                    <a:pt x="531" y="456"/>
                    <a:pt x="547" y="402"/>
                    <a:pt x="546" y="348"/>
                  </a:cubicBezTo>
                  <a:cubicBezTo>
                    <a:pt x="546" y="0"/>
                    <a:pt x="546" y="0"/>
                    <a:pt x="546" y="0"/>
                  </a:cubicBezTo>
                  <a:lnTo>
                    <a:pt x="214" y="107"/>
                  </a:lnTo>
                  <a:close/>
                </a:path>
              </a:pathLst>
            </a:custGeom>
            <a:solidFill>
              <a:schemeClr val="accent4"/>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182" name="Google Shape;1182;p48"/>
            <p:cNvSpPr/>
            <p:nvPr/>
          </p:nvSpPr>
          <p:spPr>
            <a:xfrm>
              <a:off x="6634111" y="4580400"/>
              <a:ext cx="360216" cy="280995"/>
            </a:xfrm>
            <a:custGeom>
              <a:avLst/>
              <a:gdLst/>
              <a:ahLst/>
              <a:cxnLst/>
              <a:rect l="l" t="t" r="r" b="b"/>
              <a:pathLst>
                <a:path w="701" h="548" extrusionOk="0">
                  <a:moveTo>
                    <a:pt x="496" y="140"/>
                  </a:moveTo>
                  <a:cubicBezTo>
                    <a:pt x="465" y="96"/>
                    <a:pt x="421" y="62"/>
                    <a:pt x="366" y="44"/>
                  </a:cubicBezTo>
                  <a:cubicBezTo>
                    <a:pt x="232" y="0"/>
                    <a:pt x="87" y="74"/>
                    <a:pt x="44" y="208"/>
                  </a:cubicBezTo>
                  <a:cubicBezTo>
                    <a:pt x="0" y="342"/>
                    <a:pt x="74" y="487"/>
                    <a:pt x="208" y="531"/>
                  </a:cubicBezTo>
                  <a:cubicBezTo>
                    <a:pt x="263" y="548"/>
                    <a:pt x="319" y="547"/>
                    <a:pt x="369" y="529"/>
                  </a:cubicBezTo>
                  <a:cubicBezTo>
                    <a:pt x="701" y="422"/>
                    <a:pt x="701" y="422"/>
                    <a:pt x="701" y="422"/>
                  </a:cubicBezTo>
                  <a:lnTo>
                    <a:pt x="496" y="140"/>
                  </a:lnTo>
                  <a:close/>
                </a:path>
              </a:pathLst>
            </a:custGeom>
            <a:solidFill>
              <a:schemeClr val="accent5"/>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183" name="Google Shape;1183;p48"/>
            <p:cNvSpPr/>
            <p:nvPr/>
          </p:nvSpPr>
          <p:spPr>
            <a:xfrm>
              <a:off x="6862730" y="4442411"/>
              <a:ext cx="262985" cy="354379"/>
            </a:xfrm>
            <a:custGeom>
              <a:avLst/>
              <a:gdLst/>
              <a:ahLst/>
              <a:cxnLst/>
              <a:rect l="l" t="t" r="r" b="b"/>
              <a:pathLst>
                <a:path w="512" h="691" extrusionOk="0">
                  <a:moveTo>
                    <a:pt x="461" y="409"/>
                  </a:moveTo>
                  <a:cubicBezTo>
                    <a:pt x="493" y="366"/>
                    <a:pt x="512" y="313"/>
                    <a:pt x="512" y="255"/>
                  </a:cubicBezTo>
                  <a:cubicBezTo>
                    <a:pt x="512" y="114"/>
                    <a:pt x="397" y="0"/>
                    <a:pt x="256" y="0"/>
                  </a:cubicBezTo>
                  <a:cubicBezTo>
                    <a:pt x="115" y="0"/>
                    <a:pt x="0" y="114"/>
                    <a:pt x="0" y="255"/>
                  </a:cubicBezTo>
                  <a:cubicBezTo>
                    <a:pt x="0" y="313"/>
                    <a:pt x="19" y="366"/>
                    <a:pt x="51" y="409"/>
                  </a:cubicBezTo>
                  <a:cubicBezTo>
                    <a:pt x="256" y="691"/>
                    <a:pt x="256" y="691"/>
                    <a:pt x="256" y="691"/>
                  </a:cubicBezTo>
                  <a:lnTo>
                    <a:pt x="461" y="409"/>
                  </a:lnTo>
                  <a:close/>
                </a:path>
              </a:pathLst>
            </a:custGeom>
            <a:solidFill>
              <a:schemeClr val="accent1"/>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grpSp>
      <p:grpSp>
        <p:nvGrpSpPr>
          <p:cNvPr id="1184" name="Google Shape;1184;p48"/>
          <p:cNvGrpSpPr/>
          <p:nvPr/>
        </p:nvGrpSpPr>
        <p:grpSpPr>
          <a:xfrm>
            <a:off x="5071960" y="2973621"/>
            <a:ext cx="445779" cy="427468"/>
            <a:chOff x="7708130" y="4438852"/>
            <a:chExt cx="720160" cy="690579"/>
          </a:xfrm>
        </p:grpSpPr>
        <p:sp>
          <p:nvSpPr>
            <p:cNvPr id="1185" name="Google Shape;1185;p48"/>
            <p:cNvSpPr/>
            <p:nvPr/>
          </p:nvSpPr>
          <p:spPr>
            <a:xfrm>
              <a:off x="7811327" y="4784253"/>
              <a:ext cx="257327" cy="345178"/>
            </a:xfrm>
            <a:custGeom>
              <a:avLst/>
              <a:gdLst/>
              <a:ahLst/>
              <a:cxnLst/>
              <a:rect l="l" t="t" r="r" b="b"/>
              <a:pathLst>
                <a:path w="402" h="539" extrusionOk="0">
                  <a:moveTo>
                    <a:pt x="52" y="231"/>
                  </a:moveTo>
                  <a:cubicBezTo>
                    <a:pt x="0" y="320"/>
                    <a:pt x="31" y="435"/>
                    <a:pt x="120" y="487"/>
                  </a:cubicBezTo>
                  <a:cubicBezTo>
                    <a:pt x="210" y="539"/>
                    <a:pt x="325" y="508"/>
                    <a:pt x="377" y="418"/>
                  </a:cubicBezTo>
                  <a:cubicBezTo>
                    <a:pt x="394" y="388"/>
                    <a:pt x="402" y="355"/>
                    <a:pt x="402" y="323"/>
                  </a:cubicBezTo>
                  <a:cubicBezTo>
                    <a:pt x="402" y="323"/>
                    <a:pt x="402" y="323"/>
                    <a:pt x="402" y="323"/>
                  </a:cubicBezTo>
                  <a:cubicBezTo>
                    <a:pt x="402" y="0"/>
                    <a:pt x="402" y="0"/>
                    <a:pt x="402" y="0"/>
                  </a:cubicBezTo>
                  <a:cubicBezTo>
                    <a:pt x="122" y="161"/>
                    <a:pt x="122" y="161"/>
                    <a:pt x="122" y="161"/>
                  </a:cubicBezTo>
                  <a:cubicBezTo>
                    <a:pt x="122" y="161"/>
                    <a:pt x="122" y="161"/>
                    <a:pt x="122" y="161"/>
                  </a:cubicBezTo>
                  <a:cubicBezTo>
                    <a:pt x="94" y="177"/>
                    <a:pt x="69" y="201"/>
                    <a:pt x="52" y="231"/>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186" name="Google Shape;1186;p48"/>
            <p:cNvSpPr/>
            <p:nvPr/>
          </p:nvSpPr>
          <p:spPr>
            <a:xfrm>
              <a:off x="8068654" y="4438852"/>
              <a:ext cx="257327" cy="345401"/>
            </a:xfrm>
            <a:custGeom>
              <a:avLst/>
              <a:gdLst/>
              <a:ahLst/>
              <a:cxnLst/>
              <a:rect l="l" t="t" r="r" b="b"/>
              <a:pathLst>
                <a:path w="402" h="539" extrusionOk="0">
                  <a:moveTo>
                    <a:pt x="350" y="308"/>
                  </a:moveTo>
                  <a:cubicBezTo>
                    <a:pt x="402" y="218"/>
                    <a:pt x="371" y="103"/>
                    <a:pt x="281" y="51"/>
                  </a:cubicBezTo>
                  <a:cubicBezTo>
                    <a:pt x="191" y="0"/>
                    <a:pt x="77" y="30"/>
                    <a:pt x="25" y="120"/>
                  </a:cubicBezTo>
                  <a:cubicBezTo>
                    <a:pt x="8" y="150"/>
                    <a:pt x="0" y="183"/>
                    <a:pt x="0" y="215"/>
                  </a:cubicBezTo>
                  <a:cubicBezTo>
                    <a:pt x="0" y="215"/>
                    <a:pt x="0" y="215"/>
                    <a:pt x="0" y="215"/>
                  </a:cubicBezTo>
                  <a:cubicBezTo>
                    <a:pt x="0" y="539"/>
                    <a:pt x="0" y="539"/>
                    <a:pt x="0" y="539"/>
                  </a:cubicBezTo>
                  <a:cubicBezTo>
                    <a:pt x="280" y="377"/>
                    <a:pt x="280" y="377"/>
                    <a:pt x="280" y="377"/>
                  </a:cubicBezTo>
                  <a:cubicBezTo>
                    <a:pt x="280" y="377"/>
                    <a:pt x="280" y="377"/>
                    <a:pt x="280" y="377"/>
                  </a:cubicBezTo>
                  <a:cubicBezTo>
                    <a:pt x="308" y="361"/>
                    <a:pt x="332" y="338"/>
                    <a:pt x="350" y="308"/>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187" name="Google Shape;1187;p48"/>
            <p:cNvSpPr/>
            <p:nvPr/>
          </p:nvSpPr>
          <p:spPr>
            <a:xfrm>
              <a:off x="8068654" y="4663708"/>
              <a:ext cx="359635" cy="240202"/>
            </a:xfrm>
            <a:custGeom>
              <a:avLst/>
              <a:gdLst/>
              <a:ahLst/>
              <a:cxnLst/>
              <a:rect l="l" t="t" r="r" b="b"/>
              <a:pathLst>
                <a:path w="562" h="375" extrusionOk="0">
                  <a:moveTo>
                    <a:pt x="375" y="375"/>
                  </a:moveTo>
                  <a:cubicBezTo>
                    <a:pt x="478" y="375"/>
                    <a:pt x="562" y="291"/>
                    <a:pt x="562" y="188"/>
                  </a:cubicBezTo>
                  <a:cubicBezTo>
                    <a:pt x="562" y="84"/>
                    <a:pt x="478" y="0"/>
                    <a:pt x="375" y="0"/>
                  </a:cubicBezTo>
                  <a:cubicBezTo>
                    <a:pt x="340" y="0"/>
                    <a:pt x="308" y="9"/>
                    <a:pt x="280" y="26"/>
                  </a:cubicBezTo>
                  <a:cubicBezTo>
                    <a:pt x="280" y="26"/>
                    <a:pt x="280" y="26"/>
                    <a:pt x="280" y="26"/>
                  </a:cubicBezTo>
                  <a:cubicBezTo>
                    <a:pt x="0" y="188"/>
                    <a:pt x="0" y="188"/>
                    <a:pt x="0" y="188"/>
                  </a:cubicBezTo>
                  <a:cubicBezTo>
                    <a:pt x="280" y="349"/>
                    <a:pt x="280" y="349"/>
                    <a:pt x="280" y="349"/>
                  </a:cubicBezTo>
                  <a:cubicBezTo>
                    <a:pt x="280" y="349"/>
                    <a:pt x="280" y="349"/>
                    <a:pt x="280" y="349"/>
                  </a:cubicBezTo>
                  <a:cubicBezTo>
                    <a:pt x="308" y="366"/>
                    <a:pt x="340" y="375"/>
                    <a:pt x="375" y="375"/>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188" name="Google Shape;1188;p48"/>
            <p:cNvSpPr/>
            <p:nvPr/>
          </p:nvSpPr>
          <p:spPr>
            <a:xfrm>
              <a:off x="8068654" y="4784253"/>
              <a:ext cx="257327" cy="345178"/>
            </a:xfrm>
            <a:custGeom>
              <a:avLst/>
              <a:gdLst/>
              <a:ahLst/>
              <a:cxnLst/>
              <a:rect l="l" t="t" r="r" b="b"/>
              <a:pathLst>
                <a:path w="402" h="539" extrusionOk="0">
                  <a:moveTo>
                    <a:pt x="25" y="418"/>
                  </a:moveTo>
                  <a:cubicBezTo>
                    <a:pt x="77" y="508"/>
                    <a:pt x="191" y="539"/>
                    <a:pt x="281" y="487"/>
                  </a:cubicBezTo>
                  <a:cubicBezTo>
                    <a:pt x="371" y="435"/>
                    <a:pt x="402" y="320"/>
                    <a:pt x="350" y="231"/>
                  </a:cubicBezTo>
                  <a:cubicBezTo>
                    <a:pt x="332" y="201"/>
                    <a:pt x="308" y="177"/>
                    <a:pt x="280" y="161"/>
                  </a:cubicBezTo>
                  <a:cubicBezTo>
                    <a:pt x="280" y="161"/>
                    <a:pt x="280" y="161"/>
                    <a:pt x="280" y="161"/>
                  </a:cubicBezTo>
                  <a:cubicBezTo>
                    <a:pt x="0" y="0"/>
                    <a:pt x="0" y="0"/>
                    <a:pt x="0" y="0"/>
                  </a:cubicBezTo>
                  <a:cubicBezTo>
                    <a:pt x="0" y="323"/>
                    <a:pt x="0" y="323"/>
                    <a:pt x="0" y="323"/>
                  </a:cubicBezTo>
                  <a:cubicBezTo>
                    <a:pt x="0" y="323"/>
                    <a:pt x="0" y="323"/>
                    <a:pt x="0" y="323"/>
                  </a:cubicBezTo>
                  <a:cubicBezTo>
                    <a:pt x="0" y="355"/>
                    <a:pt x="8" y="388"/>
                    <a:pt x="25" y="418"/>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189" name="Google Shape;1189;p48"/>
            <p:cNvSpPr/>
            <p:nvPr/>
          </p:nvSpPr>
          <p:spPr>
            <a:xfrm>
              <a:off x="7708130" y="4663708"/>
              <a:ext cx="360524" cy="240202"/>
            </a:xfrm>
            <a:custGeom>
              <a:avLst/>
              <a:gdLst/>
              <a:ahLst/>
              <a:cxnLst/>
              <a:rect l="l" t="t" r="r" b="b"/>
              <a:pathLst>
                <a:path w="563" h="375" extrusionOk="0">
                  <a:moveTo>
                    <a:pt x="188" y="0"/>
                  </a:moveTo>
                  <a:cubicBezTo>
                    <a:pt x="84" y="0"/>
                    <a:pt x="0" y="84"/>
                    <a:pt x="0" y="188"/>
                  </a:cubicBezTo>
                  <a:cubicBezTo>
                    <a:pt x="0" y="291"/>
                    <a:pt x="84" y="375"/>
                    <a:pt x="188" y="375"/>
                  </a:cubicBezTo>
                  <a:cubicBezTo>
                    <a:pt x="222" y="375"/>
                    <a:pt x="255" y="366"/>
                    <a:pt x="283" y="349"/>
                  </a:cubicBezTo>
                  <a:cubicBezTo>
                    <a:pt x="283" y="349"/>
                    <a:pt x="283" y="349"/>
                    <a:pt x="283" y="349"/>
                  </a:cubicBezTo>
                  <a:cubicBezTo>
                    <a:pt x="563" y="188"/>
                    <a:pt x="563" y="188"/>
                    <a:pt x="563" y="188"/>
                  </a:cubicBezTo>
                  <a:cubicBezTo>
                    <a:pt x="283" y="26"/>
                    <a:pt x="283" y="26"/>
                    <a:pt x="283" y="26"/>
                  </a:cubicBezTo>
                  <a:cubicBezTo>
                    <a:pt x="283" y="26"/>
                    <a:pt x="283" y="26"/>
                    <a:pt x="283" y="26"/>
                  </a:cubicBezTo>
                  <a:cubicBezTo>
                    <a:pt x="255" y="9"/>
                    <a:pt x="222" y="0"/>
                    <a:pt x="188" y="0"/>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190" name="Google Shape;1190;p48"/>
            <p:cNvSpPr/>
            <p:nvPr/>
          </p:nvSpPr>
          <p:spPr>
            <a:xfrm>
              <a:off x="7811327" y="4438852"/>
              <a:ext cx="257327" cy="345401"/>
            </a:xfrm>
            <a:custGeom>
              <a:avLst/>
              <a:gdLst/>
              <a:ahLst/>
              <a:cxnLst/>
              <a:rect l="l" t="t" r="r" b="b"/>
              <a:pathLst>
                <a:path w="402" h="539" extrusionOk="0">
                  <a:moveTo>
                    <a:pt x="377" y="120"/>
                  </a:moveTo>
                  <a:cubicBezTo>
                    <a:pt x="325" y="30"/>
                    <a:pt x="210" y="0"/>
                    <a:pt x="120" y="51"/>
                  </a:cubicBezTo>
                  <a:cubicBezTo>
                    <a:pt x="31" y="103"/>
                    <a:pt x="0" y="218"/>
                    <a:pt x="52" y="308"/>
                  </a:cubicBezTo>
                  <a:cubicBezTo>
                    <a:pt x="69" y="338"/>
                    <a:pt x="94" y="361"/>
                    <a:pt x="122" y="377"/>
                  </a:cubicBezTo>
                  <a:cubicBezTo>
                    <a:pt x="122" y="377"/>
                    <a:pt x="122" y="377"/>
                    <a:pt x="122" y="377"/>
                  </a:cubicBezTo>
                  <a:cubicBezTo>
                    <a:pt x="402" y="539"/>
                    <a:pt x="402" y="539"/>
                    <a:pt x="402" y="539"/>
                  </a:cubicBezTo>
                  <a:cubicBezTo>
                    <a:pt x="402" y="215"/>
                    <a:pt x="402" y="215"/>
                    <a:pt x="402" y="215"/>
                  </a:cubicBezTo>
                  <a:cubicBezTo>
                    <a:pt x="402" y="215"/>
                    <a:pt x="402" y="215"/>
                    <a:pt x="402" y="215"/>
                  </a:cubicBezTo>
                  <a:cubicBezTo>
                    <a:pt x="402" y="183"/>
                    <a:pt x="394" y="150"/>
                    <a:pt x="377" y="120"/>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grpSp>
      <p:grpSp>
        <p:nvGrpSpPr>
          <p:cNvPr id="1191" name="Google Shape;1191;p48"/>
          <p:cNvGrpSpPr/>
          <p:nvPr/>
        </p:nvGrpSpPr>
        <p:grpSpPr>
          <a:xfrm>
            <a:off x="6354305" y="2987570"/>
            <a:ext cx="445629" cy="399565"/>
            <a:chOff x="9512779" y="4425243"/>
            <a:chExt cx="719918" cy="645502"/>
          </a:xfrm>
        </p:grpSpPr>
        <p:sp>
          <p:nvSpPr>
            <p:cNvPr id="1192" name="Google Shape;1192;p48"/>
            <p:cNvSpPr/>
            <p:nvPr/>
          </p:nvSpPr>
          <p:spPr>
            <a:xfrm>
              <a:off x="9859143" y="4708710"/>
              <a:ext cx="373555" cy="362034"/>
            </a:xfrm>
            <a:custGeom>
              <a:avLst/>
              <a:gdLst/>
              <a:ahLst/>
              <a:cxnLst/>
              <a:rect l="l" t="t" r="r" b="b"/>
              <a:pathLst>
                <a:path w="635" h="614" extrusionOk="0">
                  <a:moveTo>
                    <a:pt x="47" y="160"/>
                  </a:moveTo>
                  <a:cubicBezTo>
                    <a:pt x="9" y="230"/>
                    <a:pt x="0" y="310"/>
                    <a:pt x="20" y="386"/>
                  </a:cubicBezTo>
                  <a:cubicBezTo>
                    <a:pt x="42" y="466"/>
                    <a:pt x="92" y="532"/>
                    <a:pt x="163" y="573"/>
                  </a:cubicBezTo>
                  <a:cubicBezTo>
                    <a:pt x="210" y="600"/>
                    <a:pt x="263" y="614"/>
                    <a:pt x="317" y="614"/>
                  </a:cubicBezTo>
                  <a:cubicBezTo>
                    <a:pt x="426" y="614"/>
                    <a:pt x="528" y="555"/>
                    <a:pt x="583" y="460"/>
                  </a:cubicBezTo>
                  <a:cubicBezTo>
                    <a:pt x="624" y="389"/>
                    <a:pt x="635" y="307"/>
                    <a:pt x="613" y="227"/>
                  </a:cubicBezTo>
                  <a:cubicBezTo>
                    <a:pt x="592" y="148"/>
                    <a:pt x="541" y="82"/>
                    <a:pt x="470" y="41"/>
                  </a:cubicBezTo>
                  <a:cubicBezTo>
                    <a:pt x="426" y="15"/>
                    <a:pt x="376" y="1"/>
                    <a:pt x="325" y="0"/>
                  </a:cubicBezTo>
                  <a:cubicBezTo>
                    <a:pt x="266" y="97"/>
                    <a:pt x="161" y="157"/>
                    <a:pt x="47" y="16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93" name="Google Shape;1193;p48"/>
            <p:cNvSpPr/>
            <p:nvPr/>
          </p:nvSpPr>
          <p:spPr>
            <a:xfrm>
              <a:off x="9701563" y="4425243"/>
              <a:ext cx="361073" cy="361365"/>
            </a:xfrm>
            <a:custGeom>
              <a:avLst/>
              <a:gdLst/>
              <a:ahLst/>
              <a:cxnLst/>
              <a:rect l="l" t="t" r="r" b="b"/>
              <a:pathLst>
                <a:path w="614" h="613" extrusionOk="0">
                  <a:moveTo>
                    <a:pt x="524" y="89"/>
                  </a:moveTo>
                  <a:cubicBezTo>
                    <a:pt x="466" y="32"/>
                    <a:pt x="389" y="0"/>
                    <a:pt x="307" y="0"/>
                  </a:cubicBezTo>
                  <a:cubicBezTo>
                    <a:pt x="138" y="0"/>
                    <a:pt x="0" y="137"/>
                    <a:pt x="0" y="307"/>
                  </a:cubicBezTo>
                  <a:cubicBezTo>
                    <a:pt x="0" y="358"/>
                    <a:pt x="13" y="408"/>
                    <a:pt x="37" y="453"/>
                  </a:cubicBezTo>
                  <a:cubicBezTo>
                    <a:pt x="151" y="456"/>
                    <a:pt x="256" y="517"/>
                    <a:pt x="315" y="613"/>
                  </a:cubicBezTo>
                  <a:cubicBezTo>
                    <a:pt x="481" y="609"/>
                    <a:pt x="614" y="473"/>
                    <a:pt x="614" y="307"/>
                  </a:cubicBezTo>
                  <a:cubicBezTo>
                    <a:pt x="614" y="225"/>
                    <a:pt x="582" y="147"/>
                    <a:pt x="524" y="89"/>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94" name="Google Shape;1194;p48"/>
            <p:cNvSpPr/>
            <p:nvPr/>
          </p:nvSpPr>
          <p:spPr>
            <a:xfrm>
              <a:off x="9512779" y="4708710"/>
              <a:ext cx="359959" cy="362034"/>
            </a:xfrm>
            <a:custGeom>
              <a:avLst/>
              <a:gdLst/>
              <a:ahLst/>
              <a:cxnLst/>
              <a:rect l="l" t="t" r="r" b="b"/>
              <a:pathLst>
                <a:path w="612" h="614" extrusionOk="0">
                  <a:moveTo>
                    <a:pt x="612" y="147"/>
                  </a:moveTo>
                  <a:cubicBezTo>
                    <a:pt x="556" y="56"/>
                    <a:pt x="457" y="0"/>
                    <a:pt x="350" y="0"/>
                  </a:cubicBezTo>
                  <a:cubicBezTo>
                    <a:pt x="296" y="0"/>
                    <a:pt x="243" y="14"/>
                    <a:pt x="197" y="41"/>
                  </a:cubicBezTo>
                  <a:cubicBezTo>
                    <a:pt x="50" y="126"/>
                    <a:pt x="0" y="314"/>
                    <a:pt x="84" y="460"/>
                  </a:cubicBezTo>
                  <a:cubicBezTo>
                    <a:pt x="139" y="555"/>
                    <a:pt x="241" y="614"/>
                    <a:pt x="350" y="614"/>
                  </a:cubicBezTo>
                  <a:cubicBezTo>
                    <a:pt x="350" y="614"/>
                    <a:pt x="350" y="614"/>
                    <a:pt x="350" y="614"/>
                  </a:cubicBezTo>
                  <a:cubicBezTo>
                    <a:pt x="404" y="614"/>
                    <a:pt x="457" y="600"/>
                    <a:pt x="504" y="573"/>
                  </a:cubicBezTo>
                  <a:cubicBezTo>
                    <a:pt x="548" y="547"/>
                    <a:pt x="585" y="511"/>
                    <a:pt x="612" y="467"/>
                  </a:cubicBezTo>
                  <a:cubicBezTo>
                    <a:pt x="558" y="368"/>
                    <a:pt x="558" y="246"/>
                    <a:pt x="612" y="147"/>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95" name="Google Shape;1195;p48"/>
          <p:cNvGrpSpPr/>
          <p:nvPr/>
        </p:nvGrpSpPr>
        <p:grpSpPr>
          <a:xfrm>
            <a:off x="6995322" y="2976371"/>
            <a:ext cx="445785" cy="421964"/>
            <a:chOff x="10548349" y="4407150"/>
            <a:chExt cx="720170" cy="681687"/>
          </a:xfrm>
        </p:grpSpPr>
        <p:sp>
          <p:nvSpPr>
            <p:cNvPr id="1196" name="Google Shape;1196;p48"/>
            <p:cNvSpPr/>
            <p:nvPr/>
          </p:nvSpPr>
          <p:spPr>
            <a:xfrm>
              <a:off x="10548349" y="4407150"/>
              <a:ext cx="349099" cy="392923"/>
            </a:xfrm>
            <a:custGeom>
              <a:avLst/>
              <a:gdLst/>
              <a:ahLst/>
              <a:cxnLst/>
              <a:rect l="l" t="t" r="r" b="b"/>
              <a:pathLst>
                <a:path w="632" h="712" extrusionOk="0">
                  <a:moveTo>
                    <a:pt x="138" y="607"/>
                  </a:moveTo>
                  <a:cubicBezTo>
                    <a:pt x="0" y="469"/>
                    <a:pt x="0" y="243"/>
                    <a:pt x="138" y="104"/>
                  </a:cubicBezTo>
                  <a:cubicBezTo>
                    <a:pt x="206" y="37"/>
                    <a:pt x="295" y="0"/>
                    <a:pt x="390" y="0"/>
                  </a:cubicBezTo>
                  <a:cubicBezTo>
                    <a:pt x="480" y="0"/>
                    <a:pt x="566" y="33"/>
                    <a:pt x="632" y="94"/>
                  </a:cubicBezTo>
                  <a:cubicBezTo>
                    <a:pt x="565" y="166"/>
                    <a:pt x="529" y="258"/>
                    <a:pt x="529" y="356"/>
                  </a:cubicBezTo>
                  <a:cubicBezTo>
                    <a:pt x="529" y="454"/>
                    <a:pt x="565" y="546"/>
                    <a:pt x="632" y="617"/>
                  </a:cubicBezTo>
                  <a:cubicBezTo>
                    <a:pt x="566" y="678"/>
                    <a:pt x="480" y="712"/>
                    <a:pt x="390" y="712"/>
                  </a:cubicBezTo>
                  <a:cubicBezTo>
                    <a:pt x="295" y="712"/>
                    <a:pt x="206" y="675"/>
                    <a:pt x="138" y="607"/>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97" name="Google Shape;1197;p48"/>
            <p:cNvSpPr/>
            <p:nvPr/>
          </p:nvSpPr>
          <p:spPr>
            <a:xfrm>
              <a:off x="10566991" y="4759296"/>
              <a:ext cx="393264" cy="329541"/>
            </a:xfrm>
            <a:custGeom>
              <a:avLst/>
              <a:gdLst/>
              <a:ahLst/>
              <a:cxnLst/>
              <a:rect l="l" t="t" r="r" b="b"/>
              <a:pathLst>
                <a:path w="712" h="597" extrusionOk="0">
                  <a:moveTo>
                    <a:pt x="356" y="102"/>
                  </a:moveTo>
                  <a:cubicBezTo>
                    <a:pt x="454" y="102"/>
                    <a:pt x="546" y="66"/>
                    <a:pt x="618" y="0"/>
                  </a:cubicBezTo>
                  <a:cubicBezTo>
                    <a:pt x="679" y="66"/>
                    <a:pt x="712" y="151"/>
                    <a:pt x="712" y="241"/>
                  </a:cubicBezTo>
                  <a:cubicBezTo>
                    <a:pt x="712" y="337"/>
                    <a:pt x="675" y="426"/>
                    <a:pt x="608" y="493"/>
                  </a:cubicBezTo>
                  <a:cubicBezTo>
                    <a:pt x="541" y="560"/>
                    <a:pt x="451" y="597"/>
                    <a:pt x="356" y="597"/>
                  </a:cubicBezTo>
                  <a:cubicBezTo>
                    <a:pt x="261" y="597"/>
                    <a:pt x="172" y="560"/>
                    <a:pt x="104" y="493"/>
                  </a:cubicBezTo>
                  <a:cubicBezTo>
                    <a:pt x="37" y="426"/>
                    <a:pt x="0" y="337"/>
                    <a:pt x="0" y="241"/>
                  </a:cubicBezTo>
                  <a:cubicBezTo>
                    <a:pt x="0" y="151"/>
                    <a:pt x="34" y="66"/>
                    <a:pt x="95" y="0"/>
                  </a:cubicBezTo>
                  <a:cubicBezTo>
                    <a:pt x="166" y="66"/>
                    <a:pt x="258" y="102"/>
                    <a:pt x="356" y="102"/>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98" name="Google Shape;1198;p48"/>
            <p:cNvSpPr/>
            <p:nvPr/>
          </p:nvSpPr>
          <p:spPr>
            <a:xfrm>
              <a:off x="10919420" y="4696357"/>
              <a:ext cx="330458" cy="392479"/>
            </a:xfrm>
            <a:custGeom>
              <a:avLst/>
              <a:gdLst/>
              <a:ahLst/>
              <a:cxnLst/>
              <a:rect l="l" t="t" r="r" b="b"/>
              <a:pathLst>
                <a:path w="598" h="711" extrusionOk="0">
                  <a:moveTo>
                    <a:pt x="493" y="607"/>
                  </a:moveTo>
                  <a:cubicBezTo>
                    <a:pt x="426" y="674"/>
                    <a:pt x="337" y="711"/>
                    <a:pt x="242" y="711"/>
                  </a:cubicBezTo>
                  <a:cubicBezTo>
                    <a:pt x="152" y="711"/>
                    <a:pt x="66" y="678"/>
                    <a:pt x="0" y="617"/>
                  </a:cubicBezTo>
                  <a:cubicBezTo>
                    <a:pt x="67" y="546"/>
                    <a:pt x="103" y="453"/>
                    <a:pt x="103" y="355"/>
                  </a:cubicBezTo>
                  <a:cubicBezTo>
                    <a:pt x="103" y="258"/>
                    <a:pt x="67" y="165"/>
                    <a:pt x="0" y="94"/>
                  </a:cubicBezTo>
                  <a:cubicBezTo>
                    <a:pt x="66" y="33"/>
                    <a:pt x="152" y="0"/>
                    <a:pt x="242" y="0"/>
                  </a:cubicBezTo>
                  <a:cubicBezTo>
                    <a:pt x="337" y="0"/>
                    <a:pt x="426" y="37"/>
                    <a:pt x="493" y="104"/>
                  </a:cubicBezTo>
                  <a:cubicBezTo>
                    <a:pt x="561" y="171"/>
                    <a:pt x="598" y="260"/>
                    <a:pt x="598" y="355"/>
                  </a:cubicBezTo>
                  <a:cubicBezTo>
                    <a:pt x="598" y="451"/>
                    <a:pt x="561" y="540"/>
                    <a:pt x="493" y="607"/>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99" name="Google Shape;1199;p48"/>
            <p:cNvSpPr/>
            <p:nvPr/>
          </p:nvSpPr>
          <p:spPr>
            <a:xfrm>
              <a:off x="10856613" y="4407150"/>
              <a:ext cx="411906" cy="329541"/>
            </a:xfrm>
            <a:custGeom>
              <a:avLst/>
              <a:gdLst/>
              <a:ahLst/>
              <a:cxnLst/>
              <a:rect l="l" t="t" r="r" b="b"/>
              <a:pathLst>
                <a:path w="746" h="597" extrusionOk="0">
                  <a:moveTo>
                    <a:pt x="356" y="0"/>
                  </a:moveTo>
                  <a:cubicBezTo>
                    <a:pt x="451" y="0"/>
                    <a:pt x="540" y="37"/>
                    <a:pt x="607" y="104"/>
                  </a:cubicBezTo>
                  <a:cubicBezTo>
                    <a:pt x="743" y="240"/>
                    <a:pt x="746" y="458"/>
                    <a:pt x="617" y="597"/>
                  </a:cubicBezTo>
                  <a:cubicBezTo>
                    <a:pt x="546" y="531"/>
                    <a:pt x="454" y="495"/>
                    <a:pt x="356" y="495"/>
                  </a:cubicBezTo>
                  <a:cubicBezTo>
                    <a:pt x="258" y="495"/>
                    <a:pt x="166" y="531"/>
                    <a:pt x="94" y="597"/>
                  </a:cubicBezTo>
                  <a:cubicBezTo>
                    <a:pt x="33" y="531"/>
                    <a:pt x="0" y="446"/>
                    <a:pt x="0" y="356"/>
                  </a:cubicBezTo>
                  <a:cubicBezTo>
                    <a:pt x="0" y="261"/>
                    <a:pt x="37" y="171"/>
                    <a:pt x="104" y="104"/>
                  </a:cubicBezTo>
                  <a:cubicBezTo>
                    <a:pt x="171" y="37"/>
                    <a:pt x="261" y="0"/>
                    <a:pt x="356"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00" name="Google Shape;1200;p48"/>
          <p:cNvGrpSpPr/>
          <p:nvPr/>
        </p:nvGrpSpPr>
        <p:grpSpPr>
          <a:xfrm>
            <a:off x="5713112" y="2984485"/>
            <a:ext cx="445805" cy="405735"/>
            <a:chOff x="8476927" y="4420259"/>
            <a:chExt cx="720202" cy="655469"/>
          </a:xfrm>
        </p:grpSpPr>
        <p:sp>
          <p:nvSpPr>
            <p:cNvPr id="1201" name="Google Shape;1201;p48"/>
            <p:cNvSpPr/>
            <p:nvPr/>
          </p:nvSpPr>
          <p:spPr>
            <a:xfrm>
              <a:off x="8476927" y="4664371"/>
              <a:ext cx="351295" cy="411356"/>
            </a:xfrm>
            <a:custGeom>
              <a:avLst/>
              <a:gdLst/>
              <a:ahLst/>
              <a:cxnLst/>
              <a:rect l="l" t="t" r="r" b="b"/>
              <a:pathLst>
                <a:path w="530" h="618" extrusionOk="0">
                  <a:moveTo>
                    <a:pt x="374" y="277"/>
                  </a:moveTo>
                  <a:cubicBezTo>
                    <a:pt x="280" y="220"/>
                    <a:pt x="216" y="122"/>
                    <a:pt x="203" y="13"/>
                  </a:cubicBezTo>
                  <a:cubicBezTo>
                    <a:pt x="202" y="5"/>
                    <a:pt x="192" y="0"/>
                    <a:pt x="185" y="5"/>
                  </a:cubicBezTo>
                  <a:cubicBezTo>
                    <a:pt x="44" y="104"/>
                    <a:pt x="0" y="297"/>
                    <a:pt x="88" y="449"/>
                  </a:cubicBezTo>
                  <a:cubicBezTo>
                    <a:pt x="148" y="553"/>
                    <a:pt x="259" y="618"/>
                    <a:pt x="380" y="618"/>
                  </a:cubicBezTo>
                  <a:cubicBezTo>
                    <a:pt x="380" y="618"/>
                    <a:pt x="380" y="618"/>
                    <a:pt x="380" y="618"/>
                  </a:cubicBezTo>
                  <a:cubicBezTo>
                    <a:pt x="428" y="618"/>
                    <a:pt x="477" y="607"/>
                    <a:pt x="521" y="586"/>
                  </a:cubicBezTo>
                  <a:cubicBezTo>
                    <a:pt x="529" y="583"/>
                    <a:pt x="530" y="572"/>
                    <a:pt x="523" y="567"/>
                  </a:cubicBezTo>
                  <a:cubicBezTo>
                    <a:pt x="435" y="501"/>
                    <a:pt x="382" y="397"/>
                    <a:pt x="380" y="287"/>
                  </a:cubicBezTo>
                  <a:cubicBezTo>
                    <a:pt x="380" y="283"/>
                    <a:pt x="378" y="279"/>
                    <a:pt x="374" y="277"/>
                  </a:cubicBezTo>
                  <a:close/>
                </a:path>
              </a:pathLst>
            </a:custGeom>
            <a:solidFill>
              <a:srgbClr val="6AA84F"/>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02" name="Google Shape;1202;p48"/>
            <p:cNvSpPr/>
            <p:nvPr/>
          </p:nvSpPr>
          <p:spPr>
            <a:xfrm>
              <a:off x="8866628" y="4664371"/>
              <a:ext cx="330500" cy="411356"/>
            </a:xfrm>
            <a:custGeom>
              <a:avLst/>
              <a:gdLst/>
              <a:ahLst/>
              <a:cxnLst/>
              <a:rect l="l" t="t" r="r" b="b"/>
              <a:pathLst>
                <a:path w="499" h="618" extrusionOk="0">
                  <a:moveTo>
                    <a:pt x="326" y="13"/>
                  </a:moveTo>
                  <a:cubicBezTo>
                    <a:pt x="313" y="122"/>
                    <a:pt x="250" y="220"/>
                    <a:pt x="155" y="277"/>
                  </a:cubicBezTo>
                  <a:cubicBezTo>
                    <a:pt x="152" y="279"/>
                    <a:pt x="149" y="283"/>
                    <a:pt x="149" y="287"/>
                  </a:cubicBezTo>
                  <a:cubicBezTo>
                    <a:pt x="147" y="397"/>
                    <a:pt x="94" y="501"/>
                    <a:pt x="7" y="567"/>
                  </a:cubicBezTo>
                  <a:cubicBezTo>
                    <a:pt x="0" y="572"/>
                    <a:pt x="1" y="583"/>
                    <a:pt x="9" y="586"/>
                  </a:cubicBezTo>
                  <a:cubicBezTo>
                    <a:pt x="53" y="607"/>
                    <a:pt x="101" y="618"/>
                    <a:pt x="150" y="618"/>
                  </a:cubicBezTo>
                  <a:cubicBezTo>
                    <a:pt x="270" y="618"/>
                    <a:pt x="382" y="553"/>
                    <a:pt x="442" y="449"/>
                  </a:cubicBezTo>
                  <a:cubicBezTo>
                    <a:pt x="487" y="371"/>
                    <a:pt x="499" y="281"/>
                    <a:pt x="476" y="194"/>
                  </a:cubicBezTo>
                  <a:cubicBezTo>
                    <a:pt x="455" y="117"/>
                    <a:pt x="409" y="51"/>
                    <a:pt x="344" y="5"/>
                  </a:cubicBezTo>
                  <a:cubicBezTo>
                    <a:pt x="337" y="0"/>
                    <a:pt x="327" y="5"/>
                    <a:pt x="326" y="13"/>
                  </a:cubicBezTo>
                  <a:close/>
                </a:path>
              </a:pathLst>
            </a:custGeom>
            <a:solidFill>
              <a:srgbClr val="45818E"/>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03" name="Google Shape;1203;p48"/>
            <p:cNvSpPr/>
            <p:nvPr/>
          </p:nvSpPr>
          <p:spPr>
            <a:xfrm>
              <a:off x="8742110" y="4859367"/>
              <a:ext cx="210630" cy="182470"/>
            </a:xfrm>
            <a:custGeom>
              <a:avLst/>
              <a:gdLst/>
              <a:ahLst/>
              <a:cxnLst/>
              <a:rect l="l" t="t" r="r" b="b"/>
              <a:pathLst>
                <a:path w="318" h="274" extrusionOk="0">
                  <a:moveTo>
                    <a:pt x="165" y="271"/>
                  </a:moveTo>
                  <a:cubicBezTo>
                    <a:pt x="253" y="214"/>
                    <a:pt x="309" y="118"/>
                    <a:pt x="317" y="14"/>
                  </a:cubicBezTo>
                  <a:cubicBezTo>
                    <a:pt x="318" y="6"/>
                    <a:pt x="309" y="0"/>
                    <a:pt x="301" y="3"/>
                  </a:cubicBezTo>
                  <a:cubicBezTo>
                    <a:pt x="256" y="23"/>
                    <a:pt x="208" y="33"/>
                    <a:pt x="159" y="33"/>
                  </a:cubicBezTo>
                  <a:cubicBezTo>
                    <a:pt x="110" y="33"/>
                    <a:pt x="61" y="23"/>
                    <a:pt x="16" y="3"/>
                  </a:cubicBezTo>
                  <a:cubicBezTo>
                    <a:pt x="8" y="0"/>
                    <a:pt x="0" y="6"/>
                    <a:pt x="0" y="14"/>
                  </a:cubicBezTo>
                  <a:cubicBezTo>
                    <a:pt x="9" y="118"/>
                    <a:pt x="65" y="214"/>
                    <a:pt x="152" y="271"/>
                  </a:cubicBezTo>
                  <a:cubicBezTo>
                    <a:pt x="156" y="274"/>
                    <a:pt x="161" y="274"/>
                    <a:pt x="165" y="271"/>
                  </a:cubicBezTo>
                  <a:close/>
                </a:path>
              </a:pathLst>
            </a:custGeom>
            <a:solidFill>
              <a:srgbClr val="A2C4C9"/>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04" name="Google Shape;1204;p48"/>
            <p:cNvSpPr/>
            <p:nvPr/>
          </p:nvSpPr>
          <p:spPr>
            <a:xfrm>
              <a:off x="8624686" y="4420259"/>
              <a:ext cx="445234" cy="224220"/>
            </a:xfrm>
            <a:custGeom>
              <a:avLst/>
              <a:gdLst/>
              <a:ahLst/>
              <a:cxnLst/>
              <a:rect l="l" t="t" r="r" b="b"/>
              <a:pathLst>
                <a:path w="672" h="337" extrusionOk="0">
                  <a:moveTo>
                    <a:pt x="336" y="0"/>
                  </a:moveTo>
                  <a:cubicBezTo>
                    <a:pt x="160" y="0"/>
                    <a:pt x="15" y="135"/>
                    <a:pt x="0" y="307"/>
                  </a:cubicBezTo>
                  <a:cubicBezTo>
                    <a:pt x="0" y="315"/>
                    <a:pt x="8" y="322"/>
                    <a:pt x="16" y="318"/>
                  </a:cubicBezTo>
                  <a:cubicBezTo>
                    <a:pt x="60" y="299"/>
                    <a:pt x="108" y="290"/>
                    <a:pt x="156" y="290"/>
                  </a:cubicBezTo>
                  <a:cubicBezTo>
                    <a:pt x="217" y="290"/>
                    <a:pt x="277" y="305"/>
                    <a:pt x="330" y="335"/>
                  </a:cubicBezTo>
                  <a:cubicBezTo>
                    <a:pt x="334" y="337"/>
                    <a:pt x="338" y="337"/>
                    <a:pt x="341" y="335"/>
                  </a:cubicBezTo>
                  <a:cubicBezTo>
                    <a:pt x="395" y="305"/>
                    <a:pt x="455" y="290"/>
                    <a:pt x="516" y="290"/>
                  </a:cubicBezTo>
                  <a:cubicBezTo>
                    <a:pt x="564" y="290"/>
                    <a:pt x="611" y="299"/>
                    <a:pt x="655" y="318"/>
                  </a:cubicBezTo>
                  <a:cubicBezTo>
                    <a:pt x="663" y="321"/>
                    <a:pt x="672" y="315"/>
                    <a:pt x="671" y="307"/>
                  </a:cubicBezTo>
                  <a:cubicBezTo>
                    <a:pt x="656" y="135"/>
                    <a:pt x="511" y="0"/>
                    <a:pt x="336" y="0"/>
                  </a:cubicBezTo>
                  <a:close/>
                </a:path>
              </a:pathLst>
            </a:custGeom>
            <a:solidFill>
              <a:srgbClr val="3C78D8"/>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05" name="Google Shape;1205;p48"/>
            <p:cNvSpPr/>
            <p:nvPr/>
          </p:nvSpPr>
          <p:spPr>
            <a:xfrm>
              <a:off x="8622729" y="4625814"/>
              <a:ext cx="207939" cy="207766"/>
            </a:xfrm>
            <a:custGeom>
              <a:avLst/>
              <a:gdLst/>
              <a:ahLst/>
              <a:cxnLst/>
              <a:rect l="l" t="t" r="r" b="b"/>
              <a:pathLst>
                <a:path w="314" h="312" extrusionOk="0">
                  <a:moveTo>
                    <a:pt x="147" y="307"/>
                  </a:moveTo>
                  <a:cubicBezTo>
                    <a:pt x="154" y="312"/>
                    <a:pt x="163" y="308"/>
                    <a:pt x="164" y="299"/>
                  </a:cubicBezTo>
                  <a:cubicBezTo>
                    <a:pt x="170" y="251"/>
                    <a:pt x="185" y="203"/>
                    <a:pt x="210" y="161"/>
                  </a:cubicBezTo>
                  <a:cubicBezTo>
                    <a:pt x="234" y="118"/>
                    <a:pt x="268" y="81"/>
                    <a:pt x="307" y="52"/>
                  </a:cubicBezTo>
                  <a:cubicBezTo>
                    <a:pt x="314" y="47"/>
                    <a:pt x="313" y="37"/>
                    <a:pt x="305" y="33"/>
                  </a:cubicBezTo>
                  <a:cubicBezTo>
                    <a:pt x="260" y="11"/>
                    <a:pt x="210" y="0"/>
                    <a:pt x="159" y="0"/>
                  </a:cubicBezTo>
                  <a:cubicBezTo>
                    <a:pt x="104" y="0"/>
                    <a:pt x="49" y="14"/>
                    <a:pt x="0" y="40"/>
                  </a:cubicBezTo>
                  <a:cubicBezTo>
                    <a:pt x="4" y="147"/>
                    <a:pt x="59" y="247"/>
                    <a:pt x="147" y="307"/>
                  </a:cubicBezTo>
                  <a:close/>
                </a:path>
              </a:pathLst>
            </a:custGeom>
            <a:solidFill>
              <a:srgbClr val="B6D7A8"/>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06" name="Google Shape;1206;p48"/>
            <p:cNvSpPr/>
            <p:nvPr/>
          </p:nvSpPr>
          <p:spPr>
            <a:xfrm>
              <a:off x="8866628" y="4627288"/>
              <a:ext cx="203291" cy="203591"/>
            </a:xfrm>
            <a:custGeom>
              <a:avLst/>
              <a:gdLst/>
              <a:ahLst/>
              <a:cxnLst/>
              <a:rect l="l" t="t" r="r" b="b"/>
              <a:pathLst>
                <a:path w="307" h="306" extrusionOk="0">
                  <a:moveTo>
                    <a:pt x="9" y="31"/>
                  </a:moveTo>
                  <a:cubicBezTo>
                    <a:pt x="1" y="35"/>
                    <a:pt x="0" y="45"/>
                    <a:pt x="7" y="51"/>
                  </a:cubicBezTo>
                  <a:cubicBezTo>
                    <a:pt x="45" y="79"/>
                    <a:pt x="77" y="116"/>
                    <a:pt x="101" y="158"/>
                  </a:cubicBezTo>
                  <a:cubicBezTo>
                    <a:pt x="126" y="199"/>
                    <a:pt x="141" y="246"/>
                    <a:pt x="147" y="293"/>
                  </a:cubicBezTo>
                  <a:cubicBezTo>
                    <a:pt x="148" y="302"/>
                    <a:pt x="158" y="306"/>
                    <a:pt x="165" y="301"/>
                  </a:cubicBezTo>
                  <a:cubicBezTo>
                    <a:pt x="248" y="243"/>
                    <a:pt x="301" y="149"/>
                    <a:pt x="307" y="46"/>
                  </a:cubicBezTo>
                  <a:cubicBezTo>
                    <a:pt x="307" y="42"/>
                    <a:pt x="305" y="38"/>
                    <a:pt x="301" y="35"/>
                  </a:cubicBezTo>
                  <a:cubicBezTo>
                    <a:pt x="254" y="12"/>
                    <a:pt x="202" y="0"/>
                    <a:pt x="151" y="0"/>
                  </a:cubicBezTo>
                  <a:cubicBezTo>
                    <a:pt x="101" y="0"/>
                    <a:pt x="53" y="11"/>
                    <a:pt x="9" y="31"/>
                  </a:cubicBezTo>
                  <a:close/>
                </a:path>
              </a:pathLst>
            </a:custGeom>
            <a:solidFill>
              <a:srgbClr val="A4C2F4"/>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07" name="Google Shape;1207;p48"/>
          <p:cNvGrpSpPr/>
          <p:nvPr/>
        </p:nvGrpSpPr>
        <p:grpSpPr>
          <a:xfrm>
            <a:off x="2515982" y="2283047"/>
            <a:ext cx="445812" cy="394518"/>
            <a:chOff x="1144562" y="3225422"/>
            <a:chExt cx="720214" cy="637347"/>
          </a:xfrm>
        </p:grpSpPr>
        <p:sp>
          <p:nvSpPr>
            <p:cNvPr id="1208" name="Google Shape;1208;p48"/>
            <p:cNvSpPr/>
            <p:nvPr/>
          </p:nvSpPr>
          <p:spPr>
            <a:xfrm>
              <a:off x="1408350" y="3475620"/>
              <a:ext cx="261417" cy="238347"/>
            </a:xfrm>
            <a:custGeom>
              <a:avLst/>
              <a:gdLst/>
              <a:ahLst/>
              <a:cxnLst/>
              <a:rect l="l" t="t" r="r" b="b"/>
              <a:pathLst>
                <a:path w="385" h="351" extrusionOk="0">
                  <a:moveTo>
                    <a:pt x="0" y="288"/>
                  </a:moveTo>
                  <a:cubicBezTo>
                    <a:pt x="0" y="195"/>
                    <a:pt x="0" y="195"/>
                    <a:pt x="0" y="195"/>
                  </a:cubicBezTo>
                  <a:cubicBezTo>
                    <a:pt x="7" y="203"/>
                    <a:pt x="17" y="209"/>
                    <a:pt x="28" y="209"/>
                  </a:cubicBezTo>
                  <a:cubicBezTo>
                    <a:pt x="39" y="209"/>
                    <a:pt x="49" y="204"/>
                    <a:pt x="56" y="195"/>
                  </a:cubicBezTo>
                  <a:cubicBezTo>
                    <a:pt x="66" y="183"/>
                    <a:pt x="72" y="166"/>
                    <a:pt x="71" y="146"/>
                  </a:cubicBezTo>
                  <a:cubicBezTo>
                    <a:pt x="72" y="127"/>
                    <a:pt x="66" y="110"/>
                    <a:pt x="56" y="98"/>
                  </a:cubicBezTo>
                  <a:cubicBezTo>
                    <a:pt x="49" y="89"/>
                    <a:pt x="39" y="84"/>
                    <a:pt x="28" y="84"/>
                  </a:cubicBezTo>
                  <a:cubicBezTo>
                    <a:pt x="17" y="84"/>
                    <a:pt x="7" y="89"/>
                    <a:pt x="0" y="98"/>
                  </a:cubicBezTo>
                  <a:cubicBezTo>
                    <a:pt x="0" y="0"/>
                    <a:pt x="0" y="0"/>
                    <a:pt x="0" y="0"/>
                  </a:cubicBezTo>
                  <a:cubicBezTo>
                    <a:pt x="189" y="0"/>
                    <a:pt x="189" y="0"/>
                    <a:pt x="189" y="0"/>
                  </a:cubicBezTo>
                  <a:cubicBezTo>
                    <a:pt x="312" y="0"/>
                    <a:pt x="312" y="0"/>
                    <a:pt x="312" y="0"/>
                  </a:cubicBezTo>
                  <a:cubicBezTo>
                    <a:pt x="313" y="0"/>
                    <a:pt x="313" y="0"/>
                    <a:pt x="313" y="0"/>
                  </a:cubicBezTo>
                  <a:cubicBezTo>
                    <a:pt x="313" y="122"/>
                    <a:pt x="313" y="122"/>
                    <a:pt x="313" y="122"/>
                  </a:cubicBezTo>
                  <a:cubicBezTo>
                    <a:pt x="314" y="125"/>
                    <a:pt x="317" y="128"/>
                    <a:pt x="320" y="128"/>
                  </a:cubicBezTo>
                  <a:cubicBezTo>
                    <a:pt x="327" y="129"/>
                    <a:pt x="334" y="129"/>
                    <a:pt x="338" y="122"/>
                  </a:cubicBezTo>
                  <a:cubicBezTo>
                    <a:pt x="341" y="119"/>
                    <a:pt x="342" y="115"/>
                    <a:pt x="345" y="111"/>
                  </a:cubicBezTo>
                  <a:cubicBezTo>
                    <a:pt x="351" y="100"/>
                    <a:pt x="366" y="99"/>
                    <a:pt x="374" y="109"/>
                  </a:cubicBezTo>
                  <a:cubicBezTo>
                    <a:pt x="382" y="119"/>
                    <a:pt x="385" y="133"/>
                    <a:pt x="385" y="146"/>
                  </a:cubicBezTo>
                  <a:cubicBezTo>
                    <a:pt x="385" y="160"/>
                    <a:pt x="382" y="174"/>
                    <a:pt x="374" y="184"/>
                  </a:cubicBezTo>
                  <a:cubicBezTo>
                    <a:pt x="366" y="194"/>
                    <a:pt x="351" y="193"/>
                    <a:pt x="345" y="182"/>
                  </a:cubicBezTo>
                  <a:cubicBezTo>
                    <a:pt x="342" y="178"/>
                    <a:pt x="341" y="174"/>
                    <a:pt x="338" y="170"/>
                  </a:cubicBezTo>
                  <a:cubicBezTo>
                    <a:pt x="334" y="164"/>
                    <a:pt x="327" y="164"/>
                    <a:pt x="320" y="164"/>
                  </a:cubicBezTo>
                  <a:cubicBezTo>
                    <a:pt x="317" y="164"/>
                    <a:pt x="314" y="168"/>
                    <a:pt x="313" y="171"/>
                  </a:cubicBezTo>
                  <a:cubicBezTo>
                    <a:pt x="313" y="351"/>
                    <a:pt x="313" y="351"/>
                    <a:pt x="313" y="351"/>
                  </a:cubicBezTo>
                  <a:cubicBezTo>
                    <a:pt x="107" y="324"/>
                    <a:pt x="107" y="324"/>
                    <a:pt x="107" y="324"/>
                  </a:cubicBezTo>
                  <a:cubicBezTo>
                    <a:pt x="107" y="324"/>
                    <a:pt x="74" y="316"/>
                    <a:pt x="52" y="310"/>
                  </a:cubicBezTo>
                  <a:cubicBezTo>
                    <a:pt x="32" y="305"/>
                    <a:pt x="0" y="288"/>
                    <a:pt x="0" y="28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09" name="Google Shape;1209;p48"/>
            <p:cNvSpPr/>
            <p:nvPr/>
          </p:nvSpPr>
          <p:spPr>
            <a:xfrm>
              <a:off x="1634454" y="3426634"/>
              <a:ext cx="230321" cy="296287"/>
            </a:xfrm>
            <a:custGeom>
              <a:avLst/>
              <a:gdLst/>
              <a:ahLst/>
              <a:cxnLst/>
              <a:rect l="l" t="t" r="r" b="b"/>
              <a:pathLst>
                <a:path w="339" h="436" extrusionOk="0">
                  <a:moveTo>
                    <a:pt x="187" y="65"/>
                  </a:moveTo>
                  <a:cubicBezTo>
                    <a:pt x="187" y="58"/>
                    <a:pt x="187" y="51"/>
                    <a:pt x="193" y="47"/>
                  </a:cubicBezTo>
                  <a:cubicBezTo>
                    <a:pt x="197" y="45"/>
                    <a:pt x="201" y="43"/>
                    <a:pt x="205" y="41"/>
                  </a:cubicBezTo>
                  <a:cubicBezTo>
                    <a:pt x="216" y="34"/>
                    <a:pt x="217" y="20"/>
                    <a:pt x="207" y="11"/>
                  </a:cubicBezTo>
                  <a:cubicBezTo>
                    <a:pt x="197" y="3"/>
                    <a:pt x="183" y="0"/>
                    <a:pt x="169" y="0"/>
                  </a:cubicBezTo>
                  <a:cubicBezTo>
                    <a:pt x="156" y="0"/>
                    <a:pt x="142" y="3"/>
                    <a:pt x="132" y="11"/>
                  </a:cubicBezTo>
                  <a:cubicBezTo>
                    <a:pt x="122" y="20"/>
                    <a:pt x="123" y="34"/>
                    <a:pt x="134" y="41"/>
                  </a:cubicBezTo>
                  <a:cubicBezTo>
                    <a:pt x="138" y="43"/>
                    <a:pt x="142" y="45"/>
                    <a:pt x="145" y="47"/>
                  </a:cubicBezTo>
                  <a:cubicBezTo>
                    <a:pt x="152" y="51"/>
                    <a:pt x="152" y="58"/>
                    <a:pt x="151" y="65"/>
                  </a:cubicBezTo>
                  <a:cubicBezTo>
                    <a:pt x="151" y="69"/>
                    <a:pt x="148" y="71"/>
                    <a:pt x="145" y="72"/>
                  </a:cubicBezTo>
                  <a:cubicBezTo>
                    <a:pt x="61" y="72"/>
                    <a:pt x="61" y="72"/>
                    <a:pt x="61" y="72"/>
                  </a:cubicBezTo>
                  <a:cubicBezTo>
                    <a:pt x="0" y="72"/>
                    <a:pt x="0" y="72"/>
                    <a:pt x="0" y="72"/>
                  </a:cubicBezTo>
                  <a:cubicBezTo>
                    <a:pt x="0" y="170"/>
                    <a:pt x="0" y="170"/>
                    <a:pt x="0" y="170"/>
                  </a:cubicBezTo>
                  <a:cubicBezTo>
                    <a:pt x="7" y="161"/>
                    <a:pt x="17" y="156"/>
                    <a:pt x="28" y="156"/>
                  </a:cubicBezTo>
                  <a:cubicBezTo>
                    <a:pt x="39" y="156"/>
                    <a:pt x="49" y="161"/>
                    <a:pt x="56" y="170"/>
                  </a:cubicBezTo>
                  <a:cubicBezTo>
                    <a:pt x="66" y="182"/>
                    <a:pt x="71" y="199"/>
                    <a:pt x="71" y="218"/>
                  </a:cubicBezTo>
                  <a:cubicBezTo>
                    <a:pt x="71" y="238"/>
                    <a:pt x="66" y="255"/>
                    <a:pt x="56" y="267"/>
                  </a:cubicBezTo>
                  <a:cubicBezTo>
                    <a:pt x="49" y="276"/>
                    <a:pt x="39" y="281"/>
                    <a:pt x="28" y="281"/>
                  </a:cubicBezTo>
                  <a:cubicBezTo>
                    <a:pt x="17" y="281"/>
                    <a:pt x="7" y="275"/>
                    <a:pt x="0" y="267"/>
                  </a:cubicBezTo>
                  <a:cubicBezTo>
                    <a:pt x="0" y="425"/>
                    <a:pt x="0" y="425"/>
                    <a:pt x="0" y="425"/>
                  </a:cubicBezTo>
                  <a:cubicBezTo>
                    <a:pt x="86" y="436"/>
                    <a:pt x="86" y="436"/>
                    <a:pt x="86" y="436"/>
                  </a:cubicBezTo>
                  <a:cubicBezTo>
                    <a:pt x="128" y="431"/>
                    <a:pt x="201" y="415"/>
                    <a:pt x="248" y="367"/>
                  </a:cubicBezTo>
                  <a:cubicBezTo>
                    <a:pt x="307" y="309"/>
                    <a:pt x="328" y="205"/>
                    <a:pt x="328" y="205"/>
                  </a:cubicBezTo>
                  <a:cubicBezTo>
                    <a:pt x="328" y="205"/>
                    <a:pt x="339" y="143"/>
                    <a:pt x="333" y="72"/>
                  </a:cubicBezTo>
                  <a:cubicBezTo>
                    <a:pt x="193" y="72"/>
                    <a:pt x="193" y="72"/>
                    <a:pt x="193" y="72"/>
                  </a:cubicBezTo>
                  <a:cubicBezTo>
                    <a:pt x="190" y="71"/>
                    <a:pt x="187" y="69"/>
                    <a:pt x="187" y="65"/>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10" name="Google Shape;1210;p48"/>
            <p:cNvSpPr/>
            <p:nvPr/>
          </p:nvSpPr>
          <p:spPr>
            <a:xfrm>
              <a:off x="1408350" y="3225422"/>
              <a:ext cx="211874" cy="236503"/>
            </a:xfrm>
            <a:custGeom>
              <a:avLst/>
              <a:gdLst/>
              <a:ahLst/>
              <a:cxnLst/>
              <a:rect l="l" t="t" r="r" b="b"/>
              <a:pathLst>
                <a:path w="312" h="348" extrusionOk="0">
                  <a:moveTo>
                    <a:pt x="0" y="157"/>
                  </a:moveTo>
                  <a:cubicBezTo>
                    <a:pt x="7" y="149"/>
                    <a:pt x="17" y="143"/>
                    <a:pt x="28" y="143"/>
                  </a:cubicBezTo>
                  <a:cubicBezTo>
                    <a:pt x="39" y="143"/>
                    <a:pt x="49" y="148"/>
                    <a:pt x="56" y="157"/>
                  </a:cubicBezTo>
                  <a:cubicBezTo>
                    <a:pt x="66" y="169"/>
                    <a:pt x="72" y="186"/>
                    <a:pt x="71" y="206"/>
                  </a:cubicBezTo>
                  <a:cubicBezTo>
                    <a:pt x="72" y="225"/>
                    <a:pt x="66" y="242"/>
                    <a:pt x="56" y="255"/>
                  </a:cubicBezTo>
                  <a:cubicBezTo>
                    <a:pt x="49" y="263"/>
                    <a:pt x="39" y="268"/>
                    <a:pt x="28" y="268"/>
                  </a:cubicBezTo>
                  <a:cubicBezTo>
                    <a:pt x="17" y="268"/>
                    <a:pt x="7" y="263"/>
                    <a:pt x="0" y="254"/>
                  </a:cubicBezTo>
                  <a:cubicBezTo>
                    <a:pt x="0" y="348"/>
                    <a:pt x="0" y="348"/>
                    <a:pt x="0" y="348"/>
                  </a:cubicBezTo>
                  <a:cubicBezTo>
                    <a:pt x="189" y="348"/>
                    <a:pt x="189" y="348"/>
                    <a:pt x="189" y="348"/>
                  </a:cubicBezTo>
                  <a:cubicBezTo>
                    <a:pt x="312" y="348"/>
                    <a:pt x="312" y="348"/>
                    <a:pt x="312" y="348"/>
                  </a:cubicBezTo>
                  <a:cubicBezTo>
                    <a:pt x="312" y="254"/>
                    <a:pt x="312" y="254"/>
                    <a:pt x="312" y="254"/>
                  </a:cubicBezTo>
                  <a:cubicBezTo>
                    <a:pt x="305" y="263"/>
                    <a:pt x="295" y="268"/>
                    <a:pt x="284" y="268"/>
                  </a:cubicBezTo>
                  <a:cubicBezTo>
                    <a:pt x="274" y="268"/>
                    <a:pt x="264" y="263"/>
                    <a:pt x="257" y="255"/>
                  </a:cubicBezTo>
                  <a:cubicBezTo>
                    <a:pt x="246" y="242"/>
                    <a:pt x="241" y="225"/>
                    <a:pt x="241" y="206"/>
                  </a:cubicBezTo>
                  <a:cubicBezTo>
                    <a:pt x="241" y="186"/>
                    <a:pt x="246" y="169"/>
                    <a:pt x="257" y="157"/>
                  </a:cubicBezTo>
                  <a:cubicBezTo>
                    <a:pt x="264" y="148"/>
                    <a:pt x="274" y="143"/>
                    <a:pt x="284" y="143"/>
                  </a:cubicBezTo>
                  <a:cubicBezTo>
                    <a:pt x="295" y="143"/>
                    <a:pt x="305" y="149"/>
                    <a:pt x="312" y="157"/>
                  </a:cubicBezTo>
                  <a:cubicBezTo>
                    <a:pt x="312" y="23"/>
                    <a:pt x="312" y="23"/>
                    <a:pt x="312" y="23"/>
                  </a:cubicBezTo>
                  <a:cubicBezTo>
                    <a:pt x="292" y="20"/>
                    <a:pt x="273" y="18"/>
                    <a:pt x="256" y="17"/>
                  </a:cubicBezTo>
                  <a:cubicBezTo>
                    <a:pt x="182" y="11"/>
                    <a:pt x="96" y="0"/>
                    <a:pt x="0" y="12"/>
                  </a:cubicBezTo>
                  <a:lnTo>
                    <a:pt x="0" y="157"/>
                  </a:lnTo>
                  <a:close/>
                </a:path>
              </a:pathLst>
            </a:custGeom>
            <a:solidFill>
              <a:schemeClr val="accen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11" name="Google Shape;1211;p48"/>
            <p:cNvSpPr/>
            <p:nvPr/>
          </p:nvSpPr>
          <p:spPr>
            <a:xfrm>
              <a:off x="1584912" y="3243857"/>
              <a:ext cx="274329" cy="218067"/>
            </a:xfrm>
            <a:custGeom>
              <a:avLst/>
              <a:gdLst/>
              <a:ahLst/>
              <a:cxnLst/>
              <a:rect l="l" t="t" r="r" b="b"/>
              <a:pathLst>
                <a:path w="404" h="321" extrusionOk="0">
                  <a:moveTo>
                    <a:pt x="72" y="155"/>
                  </a:moveTo>
                  <a:cubicBezTo>
                    <a:pt x="71" y="158"/>
                    <a:pt x="69" y="161"/>
                    <a:pt x="65" y="161"/>
                  </a:cubicBezTo>
                  <a:cubicBezTo>
                    <a:pt x="58" y="161"/>
                    <a:pt x="52" y="161"/>
                    <a:pt x="47" y="155"/>
                  </a:cubicBezTo>
                  <a:cubicBezTo>
                    <a:pt x="45" y="151"/>
                    <a:pt x="43" y="147"/>
                    <a:pt x="41" y="143"/>
                  </a:cubicBezTo>
                  <a:cubicBezTo>
                    <a:pt x="34" y="132"/>
                    <a:pt x="20" y="131"/>
                    <a:pt x="11" y="141"/>
                  </a:cubicBezTo>
                  <a:cubicBezTo>
                    <a:pt x="3" y="151"/>
                    <a:pt x="0" y="165"/>
                    <a:pt x="0" y="179"/>
                  </a:cubicBezTo>
                  <a:cubicBezTo>
                    <a:pt x="0" y="192"/>
                    <a:pt x="3" y="206"/>
                    <a:pt x="11" y="216"/>
                  </a:cubicBezTo>
                  <a:cubicBezTo>
                    <a:pt x="20" y="226"/>
                    <a:pt x="34" y="225"/>
                    <a:pt x="41" y="214"/>
                  </a:cubicBezTo>
                  <a:cubicBezTo>
                    <a:pt x="43" y="210"/>
                    <a:pt x="45" y="206"/>
                    <a:pt x="47" y="203"/>
                  </a:cubicBezTo>
                  <a:cubicBezTo>
                    <a:pt x="52" y="196"/>
                    <a:pt x="58" y="196"/>
                    <a:pt x="65" y="197"/>
                  </a:cubicBezTo>
                  <a:cubicBezTo>
                    <a:pt x="69" y="197"/>
                    <a:pt x="71" y="200"/>
                    <a:pt x="72" y="203"/>
                  </a:cubicBezTo>
                  <a:cubicBezTo>
                    <a:pt x="72" y="321"/>
                    <a:pt x="72" y="321"/>
                    <a:pt x="72" y="321"/>
                  </a:cubicBezTo>
                  <a:cubicBezTo>
                    <a:pt x="134" y="321"/>
                    <a:pt x="134" y="321"/>
                    <a:pt x="134" y="321"/>
                  </a:cubicBezTo>
                  <a:cubicBezTo>
                    <a:pt x="194" y="321"/>
                    <a:pt x="194" y="321"/>
                    <a:pt x="194" y="321"/>
                  </a:cubicBezTo>
                  <a:cubicBezTo>
                    <a:pt x="185" y="314"/>
                    <a:pt x="180" y="304"/>
                    <a:pt x="180" y="293"/>
                  </a:cubicBezTo>
                  <a:cubicBezTo>
                    <a:pt x="180" y="283"/>
                    <a:pt x="185" y="272"/>
                    <a:pt x="193" y="265"/>
                  </a:cubicBezTo>
                  <a:cubicBezTo>
                    <a:pt x="206" y="255"/>
                    <a:pt x="223" y="250"/>
                    <a:pt x="242" y="250"/>
                  </a:cubicBezTo>
                  <a:cubicBezTo>
                    <a:pt x="262" y="250"/>
                    <a:pt x="279" y="255"/>
                    <a:pt x="291" y="265"/>
                  </a:cubicBezTo>
                  <a:cubicBezTo>
                    <a:pt x="300" y="272"/>
                    <a:pt x="305" y="283"/>
                    <a:pt x="305" y="293"/>
                  </a:cubicBezTo>
                  <a:cubicBezTo>
                    <a:pt x="305" y="304"/>
                    <a:pt x="299" y="314"/>
                    <a:pt x="291" y="321"/>
                  </a:cubicBezTo>
                  <a:cubicBezTo>
                    <a:pt x="404" y="321"/>
                    <a:pt x="404" y="321"/>
                    <a:pt x="404" y="321"/>
                  </a:cubicBezTo>
                  <a:cubicBezTo>
                    <a:pt x="403" y="315"/>
                    <a:pt x="402" y="308"/>
                    <a:pt x="401" y="301"/>
                  </a:cubicBezTo>
                  <a:cubicBezTo>
                    <a:pt x="396" y="273"/>
                    <a:pt x="371" y="189"/>
                    <a:pt x="282" y="113"/>
                  </a:cubicBezTo>
                  <a:cubicBezTo>
                    <a:pt x="199" y="42"/>
                    <a:pt x="130" y="13"/>
                    <a:pt x="72" y="0"/>
                  </a:cubicBezTo>
                  <a:lnTo>
                    <a:pt x="72" y="155"/>
                  </a:lnTo>
                  <a:close/>
                </a:path>
              </a:pathLst>
            </a:custGeom>
            <a:solidFill>
              <a:schemeClr val="accent3"/>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12" name="Google Shape;1212;p48"/>
            <p:cNvSpPr/>
            <p:nvPr/>
          </p:nvSpPr>
          <p:spPr>
            <a:xfrm>
              <a:off x="1492415" y="3710542"/>
              <a:ext cx="173926" cy="152226"/>
            </a:xfrm>
            <a:custGeom>
              <a:avLst/>
              <a:gdLst/>
              <a:ahLst/>
              <a:cxnLst/>
              <a:rect l="l" t="t" r="r" b="b"/>
              <a:pathLst>
                <a:path w="256" h="224" extrusionOk="0">
                  <a:moveTo>
                    <a:pt x="253" y="39"/>
                  </a:moveTo>
                  <a:cubicBezTo>
                    <a:pt x="254" y="37"/>
                    <a:pt x="255" y="35"/>
                    <a:pt x="256" y="34"/>
                  </a:cubicBezTo>
                  <a:cubicBezTo>
                    <a:pt x="0" y="0"/>
                    <a:pt x="0" y="0"/>
                    <a:pt x="0" y="0"/>
                  </a:cubicBezTo>
                  <a:cubicBezTo>
                    <a:pt x="142" y="206"/>
                    <a:pt x="142" y="206"/>
                    <a:pt x="142" y="206"/>
                  </a:cubicBezTo>
                  <a:cubicBezTo>
                    <a:pt x="148" y="216"/>
                    <a:pt x="159" y="221"/>
                    <a:pt x="170" y="222"/>
                  </a:cubicBezTo>
                  <a:cubicBezTo>
                    <a:pt x="225" y="224"/>
                    <a:pt x="225" y="224"/>
                    <a:pt x="225" y="224"/>
                  </a:cubicBezTo>
                  <a:cubicBezTo>
                    <a:pt x="233" y="224"/>
                    <a:pt x="235" y="221"/>
                    <a:pt x="233" y="218"/>
                  </a:cubicBezTo>
                  <a:cubicBezTo>
                    <a:pt x="229" y="209"/>
                    <a:pt x="220" y="192"/>
                    <a:pt x="212" y="175"/>
                  </a:cubicBezTo>
                  <a:cubicBezTo>
                    <a:pt x="207" y="166"/>
                    <a:pt x="206" y="154"/>
                    <a:pt x="210" y="144"/>
                  </a:cubicBezTo>
                  <a:lnTo>
                    <a:pt x="253" y="39"/>
                  </a:lnTo>
                  <a:close/>
                </a:path>
              </a:pathLst>
            </a:custGeom>
            <a:solidFill>
              <a:schemeClr val="dk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13" name="Google Shape;1213;p48"/>
            <p:cNvSpPr/>
            <p:nvPr/>
          </p:nvSpPr>
          <p:spPr>
            <a:xfrm>
              <a:off x="1155630" y="3426634"/>
              <a:ext cx="288560" cy="234396"/>
            </a:xfrm>
            <a:custGeom>
              <a:avLst/>
              <a:gdLst/>
              <a:ahLst/>
              <a:cxnLst/>
              <a:rect l="l" t="t" r="r" b="b"/>
              <a:pathLst>
                <a:path w="425" h="345" extrusionOk="0">
                  <a:moveTo>
                    <a:pt x="299" y="269"/>
                  </a:moveTo>
                  <a:cubicBezTo>
                    <a:pt x="299" y="269"/>
                    <a:pt x="299" y="269"/>
                    <a:pt x="299" y="269"/>
                  </a:cubicBezTo>
                  <a:cubicBezTo>
                    <a:pt x="308" y="298"/>
                    <a:pt x="328" y="324"/>
                    <a:pt x="352" y="345"/>
                  </a:cubicBezTo>
                  <a:cubicBezTo>
                    <a:pt x="352" y="243"/>
                    <a:pt x="352" y="243"/>
                    <a:pt x="352" y="243"/>
                  </a:cubicBezTo>
                  <a:cubicBezTo>
                    <a:pt x="353" y="240"/>
                    <a:pt x="356" y="236"/>
                    <a:pt x="359" y="236"/>
                  </a:cubicBezTo>
                  <a:cubicBezTo>
                    <a:pt x="366" y="236"/>
                    <a:pt x="373" y="236"/>
                    <a:pt x="377" y="242"/>
                  </a:cubicBezTo>
                  <a:cubicBezTo>
                    <a:pt x="380" y="246"/>
                    <a:pt x="381" y="250"/>
                    <a:pt x="384" y="254"/>
                  </a:cubicBezTo>
                  <a:cubicBezTo>
                    <a:pt x="391" y="265"/>
                    <a:pt x="405" y="266"/>
                    <a:pt x="413" y="256"/>
                  </a:cubicBezTo>
                  <a:cubicBezTo>
                    <a:pt x="421" y="246"/>
                    <a:pt x="425" y="232"/>
                    <a:pt x="424" y="218"/>
                  </a:cubicBezTo>
                  <a:cubicBezTo>
                    <a:pt x="425" y="205"/>
                    <a:pt x="421" y="191"/>
                    <a:pt x="413" y="181"/>
                  </a:cubicBezTo>
                  <a:cubicBezTo>
                    <a:pt x="405" y="171"/>
                    <a:pt x="391" y="172"/>
                    <a:pt x="384" y="183"/>
                  </a:cubicBezTo>
                  <a:cubicBezTo>
                    <a:pt x="381" y="187"/>
                    <a:pt x="380" y="191"/>
                    <a:pt x="377" y="194"/>
                  </a:cubicBezTo>
                  <a:cubicBezTo>
                    <a:pt x="373" y="201"/>
                    <a:pt x="366" y="201"/>
                    <a:pt x="359" y="200"/>
                  </a:cubicBezTo>
                  <a:cubicBezTo>
                    <a:pt x="356" y="200"/>
                    <a:pt x="353" y="197"/>
                    <a:pt x="352" y="194"/>
                  </a:cubicBezTo>
                  <a:cubicBezTo>
                    <a:pt x="352" y="72"/>
                    <a:pt x="352" y="72"/>
                    <a:pt x="352" y="72"/>
                  </a:cubicBezTo>
                  <a:cubicBezTo>
                    <a:pt x="205" y="72"/>
                    <a:pt x="205" y="72"/>
                    <a:pt x="205" y="72"/>
                  </a:cubicBezTo>
                  <a:cubicBezTo>
                    <a:pt x="202" y="71"/>
                    <a:pt x="198" y="69"/>
                    <a:pt x="198" y="65"/>
                  </a:cubicBezTo>
                  <a:cubicBezTo>
                    <a:pt x="198" y="58"/>
                    <a:pt x="198" y="51"/>
                    <a:pt x="204" y="47"/>
                  </a:cubicBezTo>
                  <a:cubicBezTo>
                    <a:pt x="208" y="45"/>
                    <a:pt x="212" y="43"/>
                    <a:pt x="216" y="41"/>
                  </a:cubicBezTo>
                  <a:cubicBezTo>
                    <a:pt x="227" y="34"/>
                    <a:pt x="228" y="20"/>
                    <a:pt x="218" y="11"/>
                  </a:cubicBezTo>
                  <a:cubicBezTo>
                    <a:pt x="208" y="3"/>
                    <a:pt x="194" y="0"/>
                    <a:pt x="180" y="0"/>
                  </a:cubicBezTo>
                  <a:cubicBezTo>
                    <a:pt x="167" y="0"/>
                    <a:pt x="153" y="3"/>
                    <a:pt x="143" y="11"/>
                  </a:cubicBezTo>
                  <a:cubicBezTo>
                    <a:pt x="133" y="20"/>
                    <a:pt x="134" y="34"/>
                    <a:pt x="145" y="41"/>
                  </a:cubicBezTo>
                  <a:cubicBezTo>
                    <a:pt x="149" y="43"/>
                    <a:pt x="153" y="45"/>
                    <a:pt x="156" y="47"/>
                  </a:cubicBezTo>
                  <a:cubicBezTo>
                    <a:pt x="163" y="51"/>
                    <a:pt x="163" y="58"/>
                    <a:pt x="162" y="65"/>
                  </a:cubicBezTo>
                  <a:cubicBezTo>
                    <a:pt x="162" y="69"/>
                    <a:pt x="159" y="71"/>
                    <a:pt x="156" y="72"/>
                  </a:cubicBezTo>
                  <a:cubicBezTo>
                    <a:pt x="0" y="72"/>
                    <a:pt x="0" y="72"/>
                    <a:pt x="0" y="72"/>
                  </a:cubicBezTo>
                  <a:cubicBezTo>
                    <a:pt x="0" y="72"/>
                    <a:pt x="0" y="72"/>
                    <a:pt x="0" y="72"/>
                  </a:cubicBezTo>
                  <a:cubicBezTo>
                    <a:pt x="3" y="89"/>
                    <a:pt x="23" y="134"/>
                    <a:pt x="23" y="134"/>
                  </a:cubicBezTo>
                  <a:cubicBezTo>
                    <a:pt x="53" y="249"/>
                    <a:pt x="185" y="304"/>
                    <a:pt x="299" y="269"/>
                  </a:cubicBezTo>
                  <a:cubicBezTo>
                    <a:pt x="299" y="269"/>
                    <a:pt x="299" y="269"/>
                    <a:pt x="299" y="269"/>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14" name="Google Shape;1214;p48"/>
            <p:cNvSpPr/>
            <p:nvPr/>
          </p:nvSpPr>
          <p:spPr>
            <a:xfrm>
              <a:off x="1144562" y="3234903"/>
              <a:ext cx="299628" cy="227021"/>
            </a:xfrm>
            <a:custGeom>
              <a:avLst/>
              <a:gdLst/>
              <a:ahLst/>
              <a:cxnLst/>
              <a:rect l="l" t="t" r="r" b="b"/>
              <a:pathLst>
                <a:path w="441" h="334" extrusionOk="0">
                  <a:moveTo>
                    <a:pt x="148" y="334"/>
                  </a:moveTo>
                  <a:cubicBezTo>
                    <a:pt x="139" y="327"/>
                    <a:pt x="134" y="317"/>
                    <a:pt x="134" y="306"/>
                  </a:cubicBezTo>
                  <a:cubicBezTo>
                    <a:pt x="134" y="296"/>
                    <a:pt x="139" y="285"/>
                    <a:pt x="147" y="278"/>
                  </a:cubicBezTo>
                  <a:cubicBezTo>
                    <a:pt x="160" y="268"/>
                    <a:pt x="177" y="263"/>
                    <a:pt x="196" y="263"/>
                  </a:cubicBezTo>
                  <a:cubicBezTo>
                    <a:pt x="216" y="263"/>
                    <a:pt x="233" y="268"/>
                    <a:pt x="245" y="278"/>
                  </a:cubicBezTo>
                  <a:cubicBezTo>
                    <a:pt x="254" y="285"/>
                    <a:pt x="259" y="296"/>
                    <a:pt x="259" y="306"/>
                  </a:cubicBezTo>
                  <a:cubicBezTo>
                    <a:pt x="259" y="317"/>
                    <a:pt x="253" y="327"/>
                    <a:pt x="245" y="334"/>
                  </a:cubicBezTo>
                  <a:cubicBezTo>
                    <a:pt x="368" y="334"/>
                    <a:pt x="368" y="334"/>
                    <a:pt x="368" y="334"/>
                  </a:cubicBezTo>
                  <a:cubicBezTo>
                    <a:pt x="368" y="216"/>
                    <a:pt x="368" y="216"/>
                    <a:pt x="368" y="216"/>
                  </a:cubicBezTo>
                  <a:cubicBezTo>
                    <a:pt x="369" y="213"/>
                    <a:pt x="372" y="210"/>
                    <a:pt x="375" y="210"/>
                  </a:cubicBezTo>
                  <a:cubicBezTo>
                    <a:pt x="382" y="209"/>
                    <a:pt x="389" y="209"/>
                    <a:pt x="393" y="216"/>
                  </a:cubicBezTo>
                  <a:cubicBezTo>
                    <a:pt x="396" y="219"/>
                    <a:pt x="397" y="223"/>
                    <a:pt x="400" y="227"/>
                  </a:cubicBezTo>
                  <a:cubicBezTo>
                    <a:pt x="407" y="238"/>
                    <a:pt x="421" y="239"/>
                    <a:pt x="429" y="229"/>
                  </a:cubicBezTo>
                  <a:cubicBezTo>
                    <a:pt x="437" y="219"/>
                    <a:pt x="441" y="205"/>
                    <a:pt x="440" y="192"/>
                  </a:cubicBezTo>
                  <a:cubicBezTo>
                    <a:pt x="441" y="178"/>
                    <a:pt x="437" y="164"/>
                    <a:pt x="429" y="154"/>
                  </a:cubicBezTo>
                  <a:cubicBezTo>
                    <a:pt x="421" y="144"/>
                    <a:pt x="407" y="145"/>
                    <a:pt x="400" y="156"/>
                  </a:cubicBezTo>
                  <a:cubicBezTo>
                    <a:pt x="397" y="160"/>
                    <a:pt x="396" y="164"/>
                    <a:pt x="393" y="168"/>
                  </a:cubicBezTo>
                  <a:cubicBezTo>
                    <a:pt x="389" y="174"/>
                    <a:pt x="382" y="174"/>
                    <a:pt x="375" y="174"/>
                  </a:cubicBezTo>
                  <a:cubicBezTo>
                    <a:pt x="372" y="174"/>
                    <a:pt x="369" y="171"/>
                    <a:pt x="368" y="168"/>
                  </a:cubicBezTo>
                  <a:cubicBezTo>
                    <a:pt x="368" y="0"/>
                    <a:pt x="368" y="0"/>
                    <a:pt x="368" y="0"/>
                  </a:cubicBezTo>
                  <a:cubicBezTo>
                    <a:pt x="367" y="1"/>
                    <a:pt x="366" y="1"/>
                    <a:pt x="365" y="1"/>
                  </a:cubicBezTo>
                  <a:cubicBezTo>
                    <a:pt x="253" y="36"/>
                    <a:pt x="253" y="36"/>
                    <a:pt x="253" y="36"/>
                  </a:cubicBezTo>
                  <a:cubicBezTo>
                    <a:pt x="226" y="45"/>
                    <a:pt x="199" y="57"/>
                    <a:pt x="175" y="72"/>
                  </a:cubicBezTo>
                  <a:cubicBezTo>
                    <a:pt x="175" y="72"/>
                    <a:pt x="109" y="111"/>
                    <a:pt x="90" y="130"/>
                  </a:cubicBezTo>
                  <a:cubicBezTo>
                    <a:pt x="32" y="188"/>
                    <a:pt x="0" y="227"/>
                    <a:pt x="14" y="334"/>
                  </a:cubicBezTo>
                  <a:lnTo>
                    <a:pt x="148" y="334"/>
                  </a:lnTo>
                  <a:close/>
                </a:path>
              </a:pathLst>
            </a:custGeom>
            <a:solidFill>
              <a:schemeClr val="accent1"/>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15" name="Google Shape;1215;p48"/>
          <p:cNvGrpSpPr/>
          <p:nvPr/>
        </p:nvGrpSpPr>
        <p:grpSpPr>
          <a:xfrm>
            <a:off x="3207373" y="2300567"/>
            <a:ext cx="445767" cy="359478"/>
            <a:chOff x="2229306" y="3253725"/>
            <a:chExt cx="720141" cy="580739"/>
          </a:xfrm>
        </p:grpSpPr>
        <p:sp>
          <p:nvSpPr>
            <p:cNvPr id="1216" name="Google Shape;1216;p48"/>
            <p:cNvSpPr/>
            <p:nvPr/>
          </p:nvSpPr>
          <p:spPr>
            <a:xfrm>
              <a:off x="2229306" y="3269807"/>
              <a:ext cx="416349" cy="273171"/>
            </a:xfrm>
            <a:custGeom>
              <a:avLst/>
              <a:gdLst/>
              <a:ahLst/>
              <a:cxnLst/>
              <a:rect l="l" t="t" r="r" b="b"/>
              <a:pathLst>
                <a:path w="722" h="472" extrusionOk="0">
                  <a:moveTo>
                    <a:pt x="250" y="429"/>
                  </a:moveTo>
                  <a:cubicBezTo>
                    <a:pt x="250" y="413"/>
                    <a:pt x="258" y="398"/>
                    <a:pt x="270" y="388"/>
                  </a:cubicBezTo>
                  <a:cubicBezTo>
                    <a:pt x="289" y="372"/>
                    <a:pt x="315" y="364"/>
                    <a:pt x="344" y="365"/>
                  </a:cubicBezTo>
                  <a:cubicBezTo>
                    <a:pt x="373" y="364"/>
                    <a:pt x="399" y="372"/>
                    <a:pt x="418" y="388"/>
                  </a:cubicBezTo>
                  <a:cubicBezTo>
                    <a:pt x="431" y="398"/>
                    <a:pt x="438" y="413"/>
                    <a:pt x="438" y="429"/>
                  </a:cubicBezTo>
                  <a:cubicBezTo>
                    <a:pt x="438" y="446"/>
                    <a:pt x="430" y="461"/>
                    <a:pt x="417" y="472"/>
                  </a:cubicBezTo>
                  <a:cubicBezTo>
                    <a:pt x="598" y="472"/>
                    <a:pt x="598" y="472"/>
                    <a:pt x="598" y="472"/>
                  </a:cubicBezTo>
                  <a:cubicBezTo>
                    <a:pt x="606" y="472"/>
                    <a:pt x="613" y="465"/>
                    <a:pt x="613" y="457"/>
                  </a:cubicBezTo>
                  <a:cubicBezTo>
                    <a:pt x="613" y="457"/>
                    <a:pt x="613" y="457"/>
                    <a:pt x="613" y="457"/>
                  </a:cubicBezTo>
                  <a:cubicBezTo>
                    <a:pt x="613" y="457"/>
                    <a:pt x="613" y="457"/>
                    <a:pt x="613" y="457"/>
                  </a:cubicBezTo>
                  <a:cubicBezTo>
                    <a:pt x="613" y="320"/>
                    <a:pt x="613" y="320"/>
                    <a:pt x="613" y="320"/>
                  </a:cubicBezTo>
                  <a:cubicBezTo>
                    <a:pt x="615" y="315"/>
                    <a:pt x="619" y="310"/>
                    <a:pt x="624" y="310"/>
                  </a:cubicBezTo>
                  <a:cubicBezTo>
                    <a:pt x="635" y="310"/>
                    <a:pt x="645" y="310"/>
                    <a:pt x="651" y="319"/>
                  </a:cubicBezTo>
                  <a:cubicBezTo>
                    <a:pt x="655" y="325"/>
                    <a:pt x="657" y="331"/>
                    <a:pt x="661" y="336"/>
                  </a:cubicBezTo>
                  <a:cubicBezTo>
                    <a:pt x="671" y="353"/>
                    <a:pt x="693" y="355"/>
                    <a:pt x="705" y="340"/>
                  </a:cubicBezTo>
                  <a:cubicBezTo>
                    <a:pt x="718" y="325"/>
                    <a:pt x="722" y="303"/>
                    <a:pt x="722" y="283"/>
                  </a:cubicBezTo>
                  <a:cubicBezTo>
                    <a:pt x="722" y="263"/>
                    <a:pt x="718" y="242"/>
                    <a:pt x="705" y="227"/>
                  </a:cubicBezTo>
                  <a:cubicBezTo>
                    <a:pt x="693" y="211"/>
                    <a:pt x="671" y="213"/>
                    <a:pt x="661" y="230"/>
                  </a:cubicBezTo>
                  <a:cubicBezTo>
                    <a:pt x="657" y="235"/>
                    <a:pt x="655" y="241"/>
                    <a:pt x="651" y="247"/>
                  </a:cubicBezTo>
                  <a:cubicBezTo>
                    <a:pt x="645" y="256"/>
                    <a:pt x="635" y="256"/>
                    <a:pt x="624" y="256"/>
                  </a:cubicBezTo>
                  <a:cubicBezTo>
                    <a:pt x="619" y="256"/>
                    <a:pt x="615" y="251"/>
                    <a:pt x="613" y="247"/>
                  </a:cubicBezTo>
                  <a:cubicBezTo>
                    <a:pt x="613" y="104"/>
                    <a:pt x="613" y="104"/>
                    <a:pt x="613" y="104"/>
                  </a:cubicBezTo>
                  <a:cubicBezTo>
                    <a:pt x="613" y="96"/>
                    <a:pt x="609" y="89"/>
                    <a:pt x="602" y="85"/>
                  </a:cubicBezTo>
                  <a:cubicBezTo>
                    <a:pt x="600" y="84"/>
                    <a:pt x="598" y="82"/>
                    <a:pt x="595" y="81"/>
                  </a:cubicBezTo>
                  <a:cubicBezTo>
                    <a:pt x="520" y="29"/>
                    <a:pt x="437" y="0"/>
                    <a:pt x="345" y="0"/>
                  </a:cubicBezTo>
                  <a:cubicBezTo>
                    <a:pt x="147" y="9"/>
                    <a:pt x="0" y="128"/>
                    <a:pt x="25" y="345"/>
                  </a:cubicBezTo>
                  <a:cubicBezTo>
                    <a:pt x="29" y="385"/>
                    <a:pt x="37" y="424"/>
                    <a:pt x="49" y="461"/>
                  </a:cubicBezTo>
                  <a:cubicBezTo>
                    <a:pt x="52" y="467"/>
                    <a:pt x="57" y="472"/>
                    <a:pt x="64" y="472"/>
                  </a:cubicBezTo>
                  <a:cubicBezTo>
                    <a:pt x="271" y="472"/>
                    <a:pt x="271" y="472"/>
                    <a:pt x="271" y="472"/>
                  </a:cubicBezTo>
                  <a:cubicBezTo>
                    <a:pt x="258" y="461"/>
                    <a:pt x="250" y="446"/>
                    <a:pt x="250" y="429"/>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17" name="Google Shape;1217;p48"/>
            <p:cNvSpPr/>
            <p:nvPr/>
          </p:nvSpPr>
          <p:spPr>
            <a:xfrm>
              <a:off x="2537333" y="3560177"/>
              <a:ext cx="374670" cy="273617"/>
            </a:xfrm>
            <a:custGeom>
              <a:avLst/>
              <a:gdLst/>
              <a:ahLst/>
              <a:cxnLst/>
              <a:rect l="l" t="t" r="r" b="b"/>
              <a:pathLst>
                <a:path w="650" h="473" extrusionOk="0">
                  <a:moveTo>
                    <a:pt x="455" y="42"/>
                  </a:moveTo>
                  <a:cubicBezTo>
                    <a:pt x="455" y="58"/>
                    <a:pt x="448" y="74"/>
                    <a:pt x="435" y="84"/>
                  </a:cubicBezTo>
                  <a:cubicBezTo>
                    <a:pt x="417" y="100"/>
                    <a:pt x="391" y="108"/>
                    <a:pt x="361" y="107"/>
                  </a:cubicBezTo>
                  <a:cubicBezTo>
                    <a:pt x="332" y="108"/>
                    <a:pt x="306" y="100"/>
                    <a:pt x="288" y="84"/>
                  </a:cubicBezTo>
                  <a:cubicBezTo>
                    <a:pt x="275" y="74"/>
                    <a:pt x="268" y="58"/>
                    <a:pt x="268" y="42"/>
                  </a:cubicBezTo>
                  <a:cubicBezTo>
                    <a:pt x="268" y="26"/>
                    <a:pt x="275" y="11"/>
                    <a:pt x="289" y="0"/>
                  </a:cubicBezTo>
                  <a:cubicBezTo>
                    <a:pt x="124" y="0"/>
                    <a:pt x="124" y="0"/>
                    <a:pt x="124" y="0"/>
                  </a:cubicBezTo>
                  <a:cubicBezTo>
                    <a:pt x="116" y="0"/>
                    <a:pt x="109" y="7"/>
                    <a:pt x="109" y="15"/>
                  </a:cubicBezTo>
                  <a:cubicBezTo>
                    <a:pt x="109" y="181"/>
                    <a:pt x="109" y="181"/>
                    <a:pt x="109" y="181"/>
                  </a:cubicBezTo>
                  <a:cubicBezTo>
                    <a:pt x="107" y="186"/>
                    <a:pt x="104" y="190"/>
                    <a:pt x="98" y="191"/>
                  </a:cubicBezTo>
                  <a:cubicBezTo>
                    <a:pt x="88" y="191"/>
                    <a:pt x="78" y="191"/>
                    <a:pt x="71" y="181"/>
                  </a:cubicBezTo>
                  <a:cubicBezTo>
                    <a:pt x="68" y="176"/>
                    <a:pt x="65" y="170"/>
                    <a:pt x="62" y="164"/>
                  </a:cubicBezTo>
                  <a:cubicBezTo>
                    <a:pt x="51" y="148"/>
                    <a:pt x="30" y="146"/>
                    <a:pt x="17" y="161"/>
                  </a:cubicBezTo>
                  <a:cubicBezTo>
                    <a:pt x="5" y="176"/>
                    <a:pt x="0" y="198"/>
                    <a:pt x="1" y="218"/>
                  </a:cubicBezTo>
                  <a:cubicBezTo>
                    <a:pt x="0" y="238"/>
                    <a:pt x="5" y="259"/>
                    <a:pt x="17" y="274"/>
                  </a:cubicBezTo>
                  <a:cubicBezTo>
                    <a:pt x="30" y="289"/>
                    <a:pt x="51" y="288"/>
                    <a:pt x="62" y="271"/>
                  </a:cubicBezTo>
                  <a:cubicBezTo>
                    <a:pt x="65" y="265"/>
                    <a:pt x="68" y="259"/>
                    <a:pt x="71" y="254"/>
                  </a:cubicBezTo>
                  <a:cubicBezTo>
                    <a:pt x="78" y="244"/>
                    <a:pt x="88" y="244"/>
                    <a:pt x="98" y="245"/>
                  </a:cubicBezTo>
                  <a:cubicBezTo>
                    <a:pt x="104" y="245"/>
                    <a:pt x="107" y="250"/>
                    <a:pt x="109" y="254"/>
                  </a:cubicBezTo>
                  <a:cubicBezTo>
                    <a:pt x="109" y="457"/>
                    <a:pt x="109" y="457"/>
                    <a:pt x="109" y="457"/>
                  </a:cubicBezTo>
                  <a:cubicBezTo>
                    <a:pt x="109" y="466"/>
                    <a:pt x="118" y="473"/>
                    <a:pt x="127" y="470"/>
                  </a:cubicBezTo>
                  <a:cubicBezTo>
                    <a:pt x="132" y="468"/>
                    <a:pt x="138" y="466"/>
                    <a:pt x="143" y="464"/>
                  </a:cubicBezTo>
                  <a:cubicBezTo>
                    <a:pt x="264" y="406"/>
                    <a:pt x="377" y="334"/>
                    <a:pt x="477" y="243"/>
                  </a:cubicBezTo>
                  <a:cubicBezTo>
                    <a:pt x="549" y="178"/>
                    <a:pt x="607" y="105"/>
                    <a:pt x="646" y="21"/>
                  </a:cubicBezTo>
                  <a:cubicBezTo>
                    <a:pt x="650" y="11"/>
                    <a:pt x="643" y="0"/>
                    <a:pt x="632" y="0"/>
                  </a:cubicBezTo>
                  <a:cubicBezTo>
                    <a:pt x="434" y="0"/>
                    <a:pt x="434" y="0"/>
                    <a:pt x="434" y="0"/>
                  </a:cubicBezTo>
                  <a:cubicBezTo>
                    <a:pt x="448" y="11"/>
                    <a:pt x="455" y="26"/>
                    <a:pt x="455" y="42"/>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18" name="Google Shape;1218;p48"/>
            <p:cNvSpPr/>
            <p:nvPr/>
          </p:nvSpPr>
          <p:spPr>
            <a:xfrm>
              <a:off x="2269202" y="3497189"/>
              <a:ext cx="313600" cy="337276"/>
            </a:xfrm>
            <a:custGeom>
              <a:avLst/>
              <a:gdLst/>
              <a:ahLst/>
              <a:cxnLst/>
              <a:rect l="l" t="t" r="r" b="b"/>
              <a:pathLst>
                <a:path w="544" h="583" extrusionOk="0">
                  <a:moveTo>
                    <a:pt x="502" y="420"/>
                  </a:moveTo>
                  <a:cubicBezTo>
                    <a:pt x="486" y="420"/>
                    <a:pt x="471" y="413"/>
                    <a:pt x="460" y="400"/>
                  </a:cubicBezTo>
                  <a:cubicBezTo>
                    <a:pt x="445" y="382"/>
                    <a:pt x="436" y="356"/>
                    <a:pt x="437" y="327"/>
                  </a:cubicBezTo>
                  <a:cubicBezTo>
                    <a:pt x="436" y="298"/>
                    <a:pt x="445" y="271"/>
                    <a:pt x="460" y="253"/>
                  </a:cubicBezTo>
                  <a:cubicBezTo>
                    <a:pt x="471" y="240"/>
                    <a:pt x="486" y="233"/>
                    <a:pt x="502" y="233"/>
                  </a:cubicBezTo>
                  <a:cubicBezTo>
                    <a:pt x="518" y="233"/>
                    <a:pt x="534" y="241"/>
                    <a:pt x="544" y="254"/>
                  </a:cubicBezTo>
                  <a:cubicBezTo>
                    <a:pt x="544" y="124"/>
                    <a:pt x="544" y="124"/>
                    <a:pt x="544" y="124"/>
                  </a:cubicBezTo>
                  <a:cubicBezTo>
                    <a:pt x="544" y="116"/>
                    <a:pt x="537" y="109"/>
                    <a:pt x="529" y="109"/>
                  </a:cubicBezTo>
                  <a:cubicBezTo>
                    <a:pt x="312" y="109"/>
                    <a:pt x="312" y="109"/>
                    <a:pt x="312" y="109"/>
                  </a:cubicBezTo>
                  <a:cubicBezTo>
                    <a:pt x="307" y="107"/>
                    <a:pt x="302" y="103"/>
                    <a:pt x="302" y="98"/>
                  </a:cubicBezTo>
                  <a:cubicBezTo>
                    <a:pt x="302" y="87"/>
                    <a:pt x="302" y="78"/>
                    <a:pt x="311" y="71"/>
                  </a:cubicBezTo>
                  <a:cubicBezTo>
                    <a:pt x="317" y="67"/>
                    <a:pt x="323" y="65"/>
                    <a:pt x="328" y="61"/>
                  </a:cubicBezTo>
                  <a:cubicBezTo>
                    <a:pt x="345" y="51"/>
                    <a:pt x="347" y="30"/>
                    <a:pt x="332" y="17"/>
                  </a:cubicBezTo>
                  <a:cubicBezTo>
                    <a:pt x="317" y="5"/>
                    <a:pt x="295" y="0"/>
                    <a:pt x="275" y="0"/>
                  </a:cubicBezTo>
                  <a:cubicBezTo>
                    <a:pt x="255" y="0"/>
                    <a:pt x="234" y="5"/>
                    <a:pt x="219" y="17"/>
                  </a:cubicBezTo>
                  <a:cubicBezTo>
                    <a:pt x="203" y="30"/>
                    <a:pt x="205" y="51"/>
                    <a:pt x="222" y="61"/>
                  </a:cubicBezTo>
                  <a:cubicBezTo>
                    <a:pt x="227" y="65"/>
                    <a:pt x="233" y="67"/>
                    <a:pt x="239" y="71"/>
                  </a:cubicBezTo>
                  <a:cubicBezTo>
                    <a:pt x="248" y="78"/>
                    <a:pt x="248" y="87"/>
                    <a:pt x="248" y="98"/>
                  </a:cubicBezTo>
                  <a:cubicBezTo>
                    <a:pt x="248" y="103"/>
                    <a:pt x="243" y="107"/>
                    <a:pt x="239" y="109"/>
                  </a:cubicBezTo>
                  <a:cubicBezTo>
                    <a:pt x="19" y="109"/>
                    <a:pt x="19" y="109"/>
                    <a:pt x="19" y="109"/>
                  </a:cubicBezTo>
                  <a:cubicBezTo>
                    <a:pt x="8" y="109"/>
                    <a:pt x="0" y="120"/>
                    <a:pt x="5" y="130"/>
                  </a:cubicBezTo>
                  <a:cubicBezTo>
                    <a:pt x="18" y="157"/>
                    <a:pt x="32" y="183"/>
                    <a:pt x="50" y="208"/>
                  </a:cubicBezTo>
                  <a:cubicBezTo>
                    <a:pt x="170" y="381"/>
                    <a:pt x="338" y="493"/>
                    <a:pt x="525" y="579"/>
                  </a:cubicBezTo>
                  <a:cubicBezTo>
                    <a:pt x="525" y="579"/>
                    <a:pt x="525" y="579"/>
                    <a:pt x="525" y="579"/>
                  </a:cubicBezTo>
                  <a:cubicBezTo>
                    <a:pt x="534" y="583"/>
                    <a:pt x="544" y="576"/>
                    <a:pt x="544" y="567"/>
                  </a:cubicBezTo>
                  <a:cubicBezTo>
                    <a:pt x="544" y="399"/>
                    <a:pt x="544" y="399"/>
                    <a:pt x="544" y="399"/>
                  </a:cubicBezTo>
                  <a:cubicBezTo>
                    <a:pt x="534" y="413"/>
                    <a:pt x="518" y="420"/>
                    <a:pt x="502" y="420"/>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19" name="Google Shape;1219;p48"/>
            <p:cNvSpPr/>
            <p:nvPr/>
          </p:nvSpPr>
          <p:spPr>
            <a:xfrm>
              <a:off x="2600186" y="3253725"/>
              <a:ext cx="349261" cy="352241"/>
            </a:xfrm>
            <a:custGeom>
              <a:avLst/>
              <a:gdLst/>
              <a:ahLst/>
              <a:cxnLst/>
              <a:rect l="l" t="t" r="r" b="b"/>
              <a:pathLst>
                <a:path w="606" h="609" extrusionOk="0">
                  <a:moveTo>
                    <a:pt x="397" y="49"/>
                  </a:moveTo>
                  <a:cubicBezTo>
                    <a:pt x="262" y="0"/>
                    <a:pt x="137" y="39"/>
                    <a:pt x="19" y="109"/>
                  </a:cubicBezTo>
                  <a:cubicBezTo>
                    <a:pt x="17" y="110"/>
                    <a:pt x="15" y="111"/>
                    <a:pt x="13" y="112"/>
                  </a:cubicBezTo>
                  <a:cubicBezTo>
                    <a:pt x="5" y="116"/>
                    <a:pt x="0" y="124"/>
                    <a:pt x="0" y="132"/>
                  </a:cubicBezTo>
                  <a:cubicBezTo>
                    <a:pt x="0" y="238"/>
                    <a:pt x="0" y="238"/>
                    <a:pt x="0" y="238"/>
                  </a:cubicBezTo>
                  <a:cubicBezTo>
                    <a:pt x="11" y="225"/>
                    <a:pt x="26" y="217"/>
                    <a:pt x="43" y="217"/>
                  </a:cubicBezTo>
                  <a:cubicBezTo>
                    <a:pt x="59" y="217"/>
                    <a:pt x="74" y="225"/>
                    <a:pt x="85" y="237"/>
                  </a:cubicBezTo>
                  <a:cubicBezTo>
                    <a:pt x="100" y="256"/>
                    <a:pt x="108" y="282"/>
                    <a:pt x="108" y="311"/>
                  </a:cubicBezTo>
                  <a:cubicBezTo>
                    <a:pt x="108" y="340"/>
                    <a:pt x="100" y="366"/>
                    <a:pt x="85" y="385"/>
                  </a:cubicBezTo>
                  <a:cubicBezTo>
                    <a:pt x="74" y="398"/>
                    <a:pt x="59" y="405"/>
                    <a:pt x="43" y="405"/>
                  </a:cubicBezTo>
                  <a:cubicBezTo>
                    <a:pt x="26" y="405"/>
                    <a:pt x="11" y="397"/>
                    <a:pt x="0" y="384"/>
                  </a:cubicBezTo>
                  <a:cubicBezTo>
                    <a:pt x="0" y="485"/>
                    <a:pt x="0" y="485"/>
                    <a:pt x="0" y="485"/>
                  </a:cubicBezTo>
                  <a:cubicBezTo>
                    <a:pt x="0" y="493"/>
                    <a:pt x="7" y="500"/>
                    <a:pt x="15" y="500"/>
                  </a:cubicBezTo>
                  <a:cubicBezTo>
                    <a:pt x="216" y="500"/>
                    <a:pt x="216" y="500"/>
                    <a:pt x="216" y="500"/>
                  </a:cubicBezTo>
                  <a:cubicBezTo>
                    <a:pt x="221" y="502"/>
                    <a:pt x="225" y="505"/>
                    <a:pt x="225" y="511"/>
                  </a:cubicBezTo>
                  <a:cubicBezTo>
                    <a:pt x="226" y="521"/>
                    <a:pt x="226" y="531"/>
                    <a:pt x="216" y="538"/>
                  </a:cubicBezTo>
                  <a:cubicBezTo>
                    <a:pt x="211" y="541"/>
                    <a:pt x="205" y="544"/>
                    <a:pt x="199" y="547"/>
                  </a:cubicBezTo>
                  <a:cubicBezTo>
                    <a:pt x="183" y="558"/>
                    <a:pt x="181" y="579"/>
                    <a:pt x="196" y="592"/>
                  </a:cubicBezTo>
                  <a:cubicBezTo>
                    <a:pt x="211" y="604"/>
                    <a:pt x="233" y="609"/>
                    <a:pt x="252" y="609"/>
                  </a:cubicBezTo>
                  <a:cubicBezTo>
                    <a:pt x="272" y="609"/>
                    <a:pt x="294" y="604"/>
                    <a:pt x="309" y="592"/>
                  </a:cubicBezTo>
                  <a:cubicBezTo>
                    <a:pt x="324" y="579"/>
                    <a:pt x="322" y="558"/>
                    <a:pt x="306" y="547"/>
                  </a:cubicBezTo>
                  <a:cubicBezTo>
                    <a:pt x="300" y="544"/>
                    <a:pt x="294" y="541"/>
                    <a:pt x="289" y="538"/>
                  </a:cubicBezTo>
                  <a:cubicBezTo>
                    <a:pt x="279" y="531"/>
                    <a:pt x="279" y="521"/>
                    <a:pt x="279" y="511"/>
                  </a:cubicBezTo>
                  <a:cubicBezTo>
                    <a:pt x="280" y="505"/>
                    <a:pt x="284" y="502"/>
                    <a:pt x="289" y="500"/>
                  </a:cubicBezTo>
                  <a:cubicBezTo>
                    <a:pt x="547" y="500"/>
                    <a:pt x="547" y="500"/>
                    <a:pt x="547" y="500"/>
                  </a:cubicBezTo>
                  <a:cubicBezTo>
                    <a:pt x="554" y="500"/>
                    <a:pt x="559" y="496"/>
                    <a:pt x="561" y="490"/>
                  </a:cubicBezTo>
                  <a:cubicBezTo>
                    <a:pt x="574" y="451"/>
                    <a:pt x="583" y="411"/>
                    <a:pt x="588" y="368"/>
                  </a:cubicBezTo>
                  <a:cubicBezTo>
                    <a:pt x="606" y="217"/>
                    <a:pt x="540" y="101"/>
                    <a:pt x="397" y="49"/>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20" name="Google Shape;1220;p48"/>
          <p:cNvGrpSpPr/>
          <p:nvPr/>
        </p:nvGrpSpPr>
        <p:grpSpPr>
          <a:xfrm>
            <a:off x="4590044" y="2257535"/>
            <a:ext cx="443879" cy="445541"/>
            <a:chOff x="4398614" y="3184208"/>
            <a:chExt cx="717090" cy="719775"/>
          </a:xfrm>
        </p:grpSpPr>
        <p:sp>
          <p:nvSpPr>
            <p:cNvPr id="1221" name="Google Shape;1221;p48"/>
            <p:cNvSpPr/>
            <p:nvPr/>
          </p:nvSpPr>
          <p:spPr>
            <a:xfrm>
              <a:off x="4777191" y="3232375"/>
              <a:ext cx="338512" cy="556553"/>
            </a:xfrm>
            <a:custGeom>
              <a:avLst/>
              <a:gdLst/>
              <a:ahLst/>
              <a:cxnLst/>
              <a:rect l="l" t="t" r="r" b="b"/>
              <a:pathLst>
                <a:path w="517" h="847" extrusionOk="0">
                  <a:moveTo>
                    <a:pt x="0" y="802"/>
                  </a:moveTo>
                  <a:cubicBezTo>
                    <a:pt x="37" y="819"/>
                    <a:pt x="110" y="847"/>
                    <a:pt x="190" y="847"/>
                  </a:cubicBezTo>
                  <a:cubicBezTo>
                    <a:pt x="190" y="847"/>
                    <a:pt x="190" y="847"/>
                    <a:pt x="190" y="847"/>
                  </a:cubicBezTo>
                  <a:cubicBezTo>
                    <a:pt x="199" y="847"/>
                    <a:pt x="209" y="847"/>
                    <a:pt x="218" y="846"/>
                  </a:cubicBezTo>
                  <a:cubicBezTo>
                    <a:pt x="349" y="835"/>
                    <a:pt x="430" y="763"/>
                    <a:pt x="441" y="754"/>
                  </a:cubicBezTo>
                  <a:cubicBezTo>
                    <a:pt x="491" y="669"/>
                    <a:pt x="517" y="573"/>
                    <a:pt x="517" y="474"/>
                  </a:cubicBezTo>
                  <a:cubicBezTo>
                    <a:pt x="517" y="274"/>
                    <a:pt x="411" y="96"/>
                    <a:pt x="244" y="0"/>
                  </a:cubicBezTo>
                  <a:cubicBezTo>
                    <a:pt x="282" y="43"/>
                    <a:pt x="320" y="107"/>
                    <a:pt x="335" y="201"/>
                  </a:cubicBezTo>
                  <a:cubicBezTo>
                    <a:pt x="354" y="317"/>
                    <a:pt x="329" y="414"/>
                    <a:pt x="305" y="476"/>
                  </a:cubicBezTo>
                  <a:cubicBezTo>
                    <a:pt x="279" y="543"/>
                    <a:pt x="249" y="582"/>
                    <a:pt x="247" y="583"/>
                  </a:cubicBezTo>
                  <a:cubicBezTo>
                    <a:pt x="247" y="583"/>
                    <a:pt x="247" y="583"/>
                    <a:pt x="247" y="583"/>
                  </a:cubicBezTo>
                  <a:cubicBezTo>
                    <a:pt x="236" y="599"/>
                    <a:pt x="224" y="615"/>
                    <a:pt x="210" y="631"/>
                  </a:cubicBezTo>
                  <a:cubicBezTo>
                    <a:pt x="168" y="680"/>
                    <a:pt x="115" y="725"/>
                    <a:pt x="50" y="770"/>
                  </a:cubicBezTo>
                  <a:cubicBezTo>
                    <a:pt x="35" y="780"/>
                    <a:pt x="20" y="790"/>
                    <a:pt x="5" y="800"/>
                  </a:cubicBezTo>
                  <a:cubicBezTo>
                    <a:pt x="3" y="800"/>
                    <a:pt x="2" y="801"/>
                    <a:pt x="0" y="802"/>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22" name="Google Shape;1222;p48"/>
            <p:cNvSpPr/>
            <p:nvPr/>
          </p:nvSpPr>
          <p:spPr>
            <a:xfrm>
              <a:off x="4417053" y="3418197"/>
              <a:ext cx="616697" cy="485785"/>
            </a:xfrm>
            <a:custGeom>
              <a:avLst/>
              <a:gdLst/>
              <a:ahLst/>
              <a:cxnLst/>
              <a:rect l="l" t="t" r="r" b="b"/>
              <a:pathLst>
                <a:path w="942" h="739" extrusionOk="0">
                  <a:moveTo>
                    <a:pt x="84" y="145"/>
                  </a:moveTo>
                  <a:cubicBezTo>
                    <a:pt x="0" y="309"/>
                    <a:pt x="79" y="508"/>
                    <a:pt x="87" y="527"/>
                  </a:cubicBezTo>
                  <a:cubicBezTo>
                    <a:pt x="192" y="662"/>
                    <a:pt x="349" y="739"/>
                    <a:pt x="520" y="739"/>
                  </a:cubicBezTo>
                  <a:cubicBezTo>
                    <a:pt x="683" y="739"/>
                    <a:pt x="839" y="664"/>
                    <a:pt x="942" y="540"/>
                  </a:cubicBezTo>
                  <a:cubicBezTo>
                    <a:pt x="901" y="562"/>
                    <a:pt x="843" y="585"/>
                    <a:pt x="770" y="591"/>
                  </a:cubicBezTo>
                  <a:cubicBezTo>
                    <a:pt x="760" y="592"/>
                    <a:pt x="750" y="593"/>
                    <a:pt x="740" y="593"/>
                  </a:cubicBezTo>
                  <a:cubicBezTo>
                    <a:pt x="629" y="593"/>
                    <a:pt x="541" y="547"/>
                    <a:pt x="524" y="539"/>
                  </a:cubicBezTo>
                  <a:cubicBezTo>
                    <a:pt x="519" y="537"/>
                    <a:pt x="510" y="532"/>
                    <a:pt x="508" y="531"/>
                  </a:cubicBezTo>
                  <a:cubicBezTo>
                    <a:pt x="451" y="498"/>
                    <a:pt x="405" y="464"/>
                    <a:pt x="363" y="429"/>
                  </a:cubicBezTo>
                  <a:cubicBezTo>
                    <a:pt x="308" y="383"/>
                    <a:pt x="268" y="340"/>
                    <a:pt x="237" y="293"/>
                  </a:cubicBezTo>
                  <a:cubicBezTo>
                    <a:pt x="212" y="256"/>
                    <a:pt x="196" y="220"/>
                    <a:pt x="188" y="183"/>
                  </a:cubicBezTo>
                  <a:cubicBezTo>
                    <a:pt x="176" y="134"/>
                    <a:pt x="179" y="91"/>
                    <a:pt x="195" y="51"/>
                  </a:cubicBezTo>
                  <a:cubicBezTo>
                    <a:pt x="203" y="32"/>
                    <a:pt x="213" y="15"/>
                    <a:pt x="225" y="0"/>
                  </a:cubicBezTo>
                  <a:cubicBezTo>
                    <a:pt x="175" y="27"/>
                    <a:pt x="122" y="72"/>
                    <a:pt x="84" y="145"/>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23" name="Google Shape;1223;p48"/>
            <p:cNvSpPr/>
            <p:nvPr/>
          </p:nvSpPr>
          <p:spPr>
            <a:xfrm>
              <a:off x="4398614" y="3184208"/>
              <a:ext cx="585965" cy="520485"/>
            </a:xfrm>
            <a:custGeom>
              <a:avLst/>
              <a:gdLst/>
              <a:ahLst/>
              <a:cxnLst/>
              <a:rect l="l" t="t" r="r" b="b"/>
              <a:pathLst>
                <a:path w="895" h="792" extrusionOk="0">
                  <a:moveTo>
                    <a:pt x="885" y="279"/>
                  </a:moveTo>
                  <a:cubicBezTo>
                    <a:pt x="871" y="194"/>
                    <a:pt x="837" y="125"/>
                    <a:pt x="783" y="74"/>
                  </a:cubicBezTo>
                  <a:cubicBezTo>
                    <a:pt x="745" y="38"/>
                    <a:pt x="710" y="24"/>
                    <a:pt x="706" y="23"/>
                  </a:cubicBezTo>
                  <a:cubicBezTo>
                    <a:pt x="655" y="8"/>
                    <a:pt x="602" y="0"/>
                    <a:pt x="548" y="0"/>
                  </a:cubicBezTo>
                  <a:cubicBezTo>
                    <a:pt x="246" y="0"/>
                    <a:pt x="0" y="245"/>
                    <a:pt x="0" y="547"/>
                  </a:cubicBezTo>
                  <a:cubicBezTo>
                    <a:pt x="0" y="634"/>
                    <a:pt x="20" y="717"/>
                    <a:pt x="57" y="792"/>
                  </a:cubicBezTo>
                  <a:cubicBezTo>
                    <a:pt x="40" y="710"/>
                    <a:pt x="32" y="594"/>
                    <a:pt x="87" y="488"/>
                  </a:cubicBezTo>
                  <a:cubicBezTo>
                    <a:pt x="170" y="327"/>
                    <a:pt x="318" y="293"/>
                    <a:pt x="378" y="286"/>
                  </a:cubicBezTo>
                  <a:cubicBezTo>
                    <a:pt x="387" y="285"/>
                    <a:pt x="396" y="284"/>
                    <a:pt x="405" y="284"/>
                  </a:cubicBezTo>
                  <a:cubicBezTo>
                    <a:pt x="406" y="284"/>
                    <a:pt x="406" y="284"/>
                    <a:pt x="406" y="284"/>
                  </a:cubicBezTo>
                  <a:cubicBezTo>
                    <a:pt x="408" y="284"/>
                    <a:pt x="408" y="284"/>
                    <a:pt x="408" y="284"/>
                  </a:cubicBezTo>
                  <a:cubicBezTo>
                    <a:pt x="410" y="285"/>
                    <a:pt x="410" y="285"/>
                    <a:pt x="410" y="285"/>
                  </a:cubicBezTo>
                  <a:cubicBezTo>
                    <a:pt x="441" y="285"/>
                    <a:pt x="472" y="294"/>
                    <a:pt x="500" y="311"/>
                  </a:cubicBezTo>
                  <a:cubicBezTo>
                    <a:pt x="519" y="322"/>
                    <a:pt x="535" y="337"/>
                    <a:pt x="548" y="356"/>
                  </a:cubicBezTo>
                  <a:cubicBezTo>
                    <a:pt x="570" y="322"/>
                    <a:pt x="603" y="301"/>
                    <a:pt x="645" y="291"/>
                  </a:cubicBezTo>
                  <a:cubicBezTo>
                    <a:pt x="662" y="287"/>
                    <a:pt x="678" y="285"/>
                    <a:pt x="694" y="285"/>
                  </a:cubicBezTo>
                  <a:cubicBezTo>
                    <a:pt x="737" y="285"/>
                    <a:pt x="776" y="299"/>
                    <a:pt x="812" y="326"/>
                  </a:cubicBezTo>
                  <a:cubicBezTo>
                    <a:pt x="850" y="356"/>
                    <a:pt x="874" y="395"/>
                    <a:pt x="883" y="444"/>
                  </a:cubicBezTo>
                  <a:cubicBezTo>
                    <a:pt x="892" y="395"/>
                    <a:pt x="895" y="340"/>
                    <a:pt x="885" y="279"/>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24" name="Google Shape;1224;p48"/>
          <p:cNvGrpSpPr/>
          <p:nvPr/>
        </p:nvGrpSpPr>
        <p:grpSpPr>
          <a:xfrm>
            <a:off x="3898720" y="2286500"/>
            <a:ext cx="445746" cy="387612"/>
            <a:chOff x="3313977" y="3231000"/>
            <a:chExt cx="720106" cy="626190"/>
          </a:xfrm>
        </p:grpSpPr>
        <p:sp>
          <p:nvSpPr>
            <p:cNvPr id="1225" name="Google Shape;1225;p48"/>
            <p:cNvSpPr/>
            <p:nvPr/>
          </p:nvSpPr>
          <p:spPr>
            <a:xfrm>
              <a:off x="3313977" y="3232386"/>
              <a:ext cx="468746" cy="451568"/>
            </a:xfrm>
            <a:custGeom>
              <a:avLst/>
              <a:gdLst/>
              <a:ahLst/>
              <a:cxnLst/>
              <a:rect l="l" t="t" r="r" b="b"/>
              <a:pathLst>
                <a:path w="341" h="326" extrusionOk="0">
                  <a:moveTo>
                    <a:pt x="337" y="79"/>
                  </a:moveTo>
                  <a:cubicBezTo>
                    <a:pt x="332" y="73"/>
                    <a:pt x="325" y="65"/>
                    <a:pt x="312" y="52"/>
                  </a:cubicBezTo>
                  <a:cubicBezTo>
                    <a:pt x="290" y="31"/>
                    <a:pt x="264" y="16"/>
                    <a:pt x="261" y="15"/>
                  </a:cubicBezTo>
                  <a:cubicBezTo>
                    <a:pt x="237" y="5"/>
                    <a:pt x="211" y="0"/>
                    <a:pt x="184" y="0"/>
                  </a:cubicBezTo>
                  <a:cubicBezTo>
                    <a:pt x="180" y="0"/>
                    <a:pt x="180" y="0"/>
                    <a:pt x="180" y="0"/>
                  </a:cubicBezTo>
                  <a:cubicBezTo>
                    <a:pt x="124" y="2"/>
                    <a:pt x="76" y="24"/>
                    <a:pt x="44" y="61"/>
                  </a:cubicBezTo>
                  <a:cubicBezTo>
                    <a:pt x="13" y="97"/>
                    <a:pt x="0" y="144"/>
                    <a:pt x="5" y="195"/>
                  </a:cubicBezTo>
                  <a:cubicBezTo>
                    <a:pt x="10" y="237"/>
                    <a:pt x="24" y="275"/>
                    <a:pt x="47" y="308"/>
                  </a:cubicBezTo>
                  <a:cubicBezTo>
                    <a:pt x="51" y="314"/>
                    <a:pt x="56" y="320"/>
                    <a:pt x="61" y="326"/>
                  </a:cubicBezTo>
                  <a:cubicBezTo>
                    <a:pt x="50" y="296"/>
                    <a:pt x="39" y="251"/>
                    <a:pt x="47" y="200"/>
                  </a:cubicBezTo>
                  <a:cubicBezTo>
                    <a:pt x="62" y="106"/>
                    <a:pt x="151" y="88"/>
                    <a:pt x="162" y="86"/>
                  </a:cubicBezTo>
                  <a:cubicBezTo>
                    <a:pt x="162" y="86"/>
                    <a:pt x="162" y="86"/>
                    <a:pt x="162" y="86"/>
                  </a:cubicBezTo>
                  <a:cubicBezTo>
                    <a:pt x="169" y="85"/>
                    <a:pt x="176" y="84"/>
                    <a:pt x="183" y="83"/>
                  </a:cubicBezTo>
                  <a:cubicBezTo>
                    <a:pt x="184" y="83"/>
                    <a:pt x="184" y="83"/>
                    <a:pt x="184" y="83"/>
                  </a:cubicBezTo>
                  <a:cubicBezTo>
                    <a:pt x="210" y="83"/>
                    <a:pt x="234" y="91"/>
                    <a:pt x="257" y="107"/>
                  </a:cubicBezTo>
                  <a:cubicBezTo>
                    <a:pt x="259" y="109"/>
                    <a:pt x="261" y="109"/>
                    <a:pt x="262" y="109"/>
                  </a:cubicBezTo>
                  <a:cubicBezTo>
                    <a:pt x="264" y="109"/>
                    <a:pt x="266" y="108"/>
                    <a:pt x="269" y="107"/>
                  </a:cubicBezTo>
                  <a:cubicBezTo>
                    <a:pt x="295" y="91"/>
                    <a:pt x="318" y="84"/>
                    <a:pt x="341" y="83"/>
                  </a:cubicBezTo>
                  <a:cubicBezTo>
                    <a:pt x="339" y="82"/>
                    <a:pt x="338" y="80"/>
                    <a:pt x="337" y="79"/>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26" name="Google Shape;1226;p48"/>
            <p:cNvSpPr/>
            <p:nvPr/>
          </p:nvSpPr>
          <p:spPr>
            <a:xfrm>
              <a:off x="3377334" y="3408162"/>
              <a:ext cx="548171" cy="449028"/>
            </a:xfrm>
            <a:custGeom>
              <a:avLst/>
              <a:gdLst/>
              <a:ahLst/>
              <a:cxnLst/>
              <a:rect l="l" t="t" r="r" b="b"/>
              <a:pathLst>
                <a:path w="399" h="324" extrusionOk="0">
                  <a:moveTo>
                    <a:pt x="399" y="221"/>
                  </a:moveTo>
                  <a:cubicBezTo>
                    <a:pt x="381" y="231"/>
                    <a:pt x="357" y="241"/>
                    <a:pt x="329" y="246"/>
                  </a:cubicBezTo>
                  <a:cubicBezTo>
                    <a:pt x="315" y="249"/>
                    <a:pt x="299" y="250"/>
                    <a:pt x="284" y="250"/>
                  </a:cubicBezTo>
                  <a:cubicBezTo>
                    <a:pt x="244" y="250"/>
                    <a:pt x="214" y="241"/>
                    <a:pt x="209" y="239"/>
                  </a:cubicBezTo>
                  <a:cubicBezTo>
                    <a:pt x="208" y="239"/>
                    <a:pt x="206" y="239"/>
                    <a:pt x="204" y="238"/>
                  </a:cubicBezTo>
                  <a:cubicBezTo>
                    <a:pt x="143" y="209"/>
                    <a:pt x="100" y="176"/>
                    <a:pt x="70" y="133"/>
                  </a:cubicBezTo>
                  <a:cubicBezTo>
                    <a:pt x="55" y="111"/>
                    <a:pt x="46" y="86"/>
                    <a:pt x="43" y="59"/>
                  </a:cubicBezTo>
                  <a:cubicBezTo>
                    <a:pt x="40" y="36"/>
                    <a:pt x="44" y="16"/>
                    <a:pt x="53" y="0"/>
                  </a:cubicBezTo>
                  <a:cubicBezTo>
                    <a:pt x="35" y="16"/>
                    <a:pt x="18" y="39"/>
                    <a:pt x="12" y="75"/>
                  </a:cubicBezTo>
                  <a:cubicBezTo>
                    <a:pt x="0" y="154"/>
                    <a:pt x="37" y="221"/>
                    <a:pt x="41" y="228"/>
                  </a:cubicBezTo>
                  <a:cubicBezTo>
                    <a:pt x="74" y="261"/>
                    <a:pt x="116" y="289"/>
                    <a:pt x="169" y="314"/>
                  </a:cubicBezTo>
                  <a:cubicBezTo>
                    <a:pt x="183" y="320"/>
                    <a:pt x="199" y="324"/>
                    <a:pt x="215" y="324"/>
                  </a:cubicBezTo>
                  <a:cubicBezTo>
                    <a:pt x="233" y="324"/>
                    <a:pt x="252" y="319"/>
                    <a:pt x="268" y="312"/>
                  </a:cubicBezTo>
                  <a:cubicBezTo>
                    <a:pt x="312" y="291"/>
                    <a:pt x="350" y="266"/>
                    <a:pt x="383" y="236"/>
                  </a:cubicBezTo>
                  <a:cubicBezTo>
                    <a:pt x="389" y="231"/>
                    <a:pt x="394" y="226"/>
                    <a:pt x="399" y="221"/>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27" name="Google Shape;1227;p48"/>
            <p:cNvSpPr/>
            <p:nvPr/>
          </p:nvSpPr>
          <p:spPr>
            <a:xfrm>
              <a:off x="3694805" y="3231000"/>
              <a:ext cx="339279" cy="508390"/>
            </a:xfrm>
            <a:custGeom>
              <a:avLst/>
              <a:gdLst/>
              <a:ahLst/>
              <a:cxnLst/>
              <a:rect l="l" t="t" r="r" b="b"/>
              <a:pathLst>
                <a:path w="247" h="367" extrusionOk="0">
                  <a:moveTo>
                    <a:pt x="53" y="367"/>
                  </a:moveTo>
                  <a:cubicBezTo>
                    <a:pt x="68" y="367"/>
                    <a:pt x="82" y="365"/>
                    <a:pt x="96" y="363"/>
                  </a:cubicBezTo>
                  <a:cubicBezTo>
                    <a:pt x="150" y="353"/>
                    <a:pt x="191" y="320"/>
                    <a:pt x="195" y="316"/>
                  </a:cubicBezTo>
                  <a:cubicBezTo>
                    <a:pt x="221" y="279"/>
                    <a:pt x="237" y="239"/>
                    <a:pt x="242" y="195"/>
                  </a:cubicBezTo>
                  <a:cubicBezTo>
                    <a:pt x="247" y="155"/>
                    <a:pt x="239" y="116"/>
                    <a:pt x="221" y="85"/>
                  </a:cubicBezTo>
                  <a:cubicBezTo>
                    <a:pt x="201" y="51"/>
                    <a:pt x="170" y="26"/>
                    <a:pt x="130" y="12"/>
                  </a:cubicBezTo>
                  <a:cubicBezTo>
                    <a:pt x="110" y="4"/>
                    <a:pt x="88" y="0"/>
                    <a:pt x="66" y="0"/>
                  </a:cubicBezTo>
                  <a:cubicBezTo>
                    <a:pt x="44" y="0"/>
                    <a:pt x="22" y="4"/>
                    <a:pt x="0" y="11"/>
                  </a:cubicBezTo>
                  <a:cubicBezTo>
                    <a:pt x="11" y="18"/>
                    <a:pt x="28" y="30"/>
                    <a:pt x="43" y="44"/>
                  </a:cubicBezTo>
                  <a:cubicBezTo>
                    <a:pt x="57" y="58"/>
                    <a:pt x="64" y="66"/>
                    <a:pt x="69" y="72"/>
                  </a:cubicBezTo>
                  <a:cubicBezTo>
                    <a:pt x="71" y="74"/>
                    <a:pt x="72" y="76"/>
                    <a:pt x="74" y="78"/>
                  </a:cubicBezTo>
                  <a:cubicBezTo>
                    <a:pt x="80" y="85"/>
                    <a:pt x="89" y="87"/>
                    <a:pt x="89" y="87"/>
                  </a:cubicBezTo>
                  <a:cubicBezTo>
                    <a:pt x="102" y="91"/>
                    <a:pt x="102" y="91"/>
                    <a:pt x="102" y="91"/>
                  </a:cubicBezTo>
                  <a:cubicBezTo>
                    <a:pt x="102" y="91"/>
                    <a:pt x="102" y="91"/>
                    <a:pt x="102" y="91"/>
                  </a:cubicBezTo>
                  <a:cubicBezTo>
                    <a:pt x="143" y="106"/>
                    <a:pt x="164" y="140"/>
                    <a:pt x="159" y="185"/>
                  </a:cubicBezTo>
                  <a:cubicBezTo>
                    <a:pt x="154" y="230"/>
                    <a:pt x="133" y="268"/>
                    <a:pt x="96" y="302"/>
                  </a:cubicBezTo>
                  <a:cubicBezTo>
                    <a:pt x="70" y="326"/>
                    <a:pt x="40" y="345"/>
                    <a:pt x="5" y="362"/>
                  </a:cubicBezTo>
                  <a:cubicBezTo>
                    <a:pt x="18" y="365"/>
                    <a:pt x="34" y="367"/>
                    <a:pt x="53" y="367"/>
                  </a:cubicBezTo>
                  <a:cubicBezTo>
                    <a:pt x="53" y="367"/>
                    <a:pt x="53" y="367"/>
                    <a:pt x="53" y="367"/>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28" name="Google Shape;1228;p48"/>
          <p:cNvGrpSpPr/>
          <p:nvPr/>
        </p:nvGrpSpPr>
        <p:grpSpPr>
          <a:xfrm>
            <a:off x="5970807" y="2257496"/>
            <a:ext cx="443283" cy="445620"/>
            <a:chOff x="6564839" y="3184144"/>
            <a:chExt cx="716128" cy="719903"/>
          </a:xfrm>
        </p:grpSpPr>
        <p:sp>
          <p:nvSpPr>
            <p:cNvPr id="1229" name="Google Shape;1229;p48"/>
            <p:cNvSpPr/>
            <p:nvPr/>
          </p:nvSpPr>
          <p:spPr>
            <a:xfrm>
              <a:off x="6937903" y="3430106"/>
              <a:ext cx="343064" cy="228463"/>
            </a:xfrm>
            <a:custGeom>
              <a:avLst/>
              <a:gdLst/>
              <a:ahLst/>
              <a:cxnLst/>
              <a:rect l="l" t="t" r="r" b="b"/>
              <a:pathLst>
                <a:path w="590" h="391" extrusionOk="0">
                  <a:moveTo>
                    <a:pt x="507" y="0"/>
                  </a:moveTo>
                  <a:cubicBezTo>
                    <a:pt x="196" y="0"/>
                    <a:pt x="196" y="0"/>
                    <a:pt x="196" y="0"/>
                  </a:cubicBezTo>
                  <a:cubicBezTo>
                    <a:pt x="194" y="0"/>
                    <a:pt x="192" y="0"/>
                    <a:pt x="191" y="2"/>
                  </a:cubicBezTo>
                  <a:cubicBezTo>
                    <a:pt x="2" y="190"/>
                    <a:pt x="2" y="190"/>
                    <a:pt x="2" y="190"/>
                  </a:cubicBezTo>
                  <a:cubicBezTo>
                    <a:pt x="0" y="193"/>
                    <a:pt x="0" y="197"/>
                    <a:pt x="2" y="200"/>
                  </a:cubicBezTo>
                  <a:cubicBezTo>
                    <a:pt x="191" y="389"/>
                    <a:pt x="191" y="389"/>
                    <a:pt x="191" y="389"/>
                  </a:cubicBezTo>
                  <a:cubicBezTo>
                    <a:pt x="192" y="390"/>
                    <a:pt x="194" y="391"/>
                    <a:pt x="196" y="391"/>
                  </a:cubicBezTo>
                  <a:cubicBezTo>
                    <a:pt x="507" y="391"/>
                    <a:pt x="507" y="391"/>
                    <a:pt x="507" y="391"/>
                  </a:cubicBezTo>
                  <a:cubicBezTo>
                    <a:pt x="553" y="391"/>
                    <a:pt x="590" y="353"/>
                    <a:pt x="590" y="307"/>
                  </a:cubicBezTo>
                  <a:cubicBezTo>
                    <a:pt x="590" y="83"/>
                    <a:pt x="590" y="83"/>
                    <a:pt x="590" y="83"/>
                  </a:cubicBezTo>
                  <a:cubicBezTo>
                    <a:pt x="590" y="37"/>
                    <a:pt x="553" y="0"/>
                    <a:pt x="507"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30" name="Google Shape;1230;p48"/>
            <p:cNvSpPr/>
            <p:nvPr/>
          </p:nvSpPr>
          <p:spPr>
            <a:xfrm>
              <a:off x="6564839" y="3430106"/>
              <a:ext cx="343548" cy="228463"/>
            </a:xfrm>
            <a:custGeom>
              <a:avLst/>
              <a:gdLst/>
              <a:ahLst/>
              <a:cxnLst/>
              <a:rect l="l" t="t" r="r" b="b"/>
              <a:pathLst>
                <a:path w="591" h="391" extrusionOk="0">
                  <a:moveTo>
                    <a:pt x="84" y="0"/>
                  </a:moveTo>
                  <a:cubicBezTo>
                    <a:pt x="38" y="0"/>
                    <a:pt x="0" y="37"/>
                    <a:pt x="0" y="83"/>
                  </a:cubicBezTo>
                  <a:cubicBezTo>
                    <a:pt x="0" y="307"/>
                    <a:pt x="0" y="307"/>
                    <a:pt x="0" y="307"/>
                  </a:cubicBezTo>
                  <a:cubicBezTo>
                    <a:pt x="0" y="353"/>
                    <a:pt x="38" y="391"/>
                    <a:pt x="84" y="391"/>
                  </a:cubicBezTo>
                  <a:cubicBezTo>
                    <a:pt x="395" y="391"/>
                    <a:pt x="395" y="391"/>
                    <a:pt x="395" y="391"/>
                  </a:cubicBezTo>
                  <a:cubicBezTo>
                    <a:pt x="396" y="391"/>
                    <a:pt x="398" y="390"/>
                    <a:pt x="399" y="389"/>
                  </a:cubicBezTo>
                  <a:cubicBezTo>
                    <a:pt x="588" y="200"/>
                    <a:pt x="588" y="200"/>
                    <a:pt x="588" y="200"/>
                  </a:cubicBezTo>
                  <a:cubicBezTo>
                    <a:pt x="591" y="197"/>
                    <a:pt x="591" y="193"/>
                    <a:pt x="588" y="190"/>
                  </a:cubicBezTo>
                  <a:cubicBezTo>
                    <a:pt x="399" y="2"/>
                    <a:pt x="399" y="2"/>
                    <a:pt x="399" y="2"/>
                  </a:cubicBezTo>
                  <a:cubicBezTo>
                    <a:pt x="398" y="0"/>
                    <a:pt x="396" y="0"/>
                    <a:pt x="395" y="0"/>
                  </a:cubicBezTo>
                  <a:lnTo>
                    <a:pt x="84" y="0"/>
                  </a:lnTo>
                  <a:close/>
                </a:path>
              </a:pathLst>
            </a:custGeom>
            <a:solidFill>
              <a:schemeClr val="accent4"/>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31" name="Google Shape;1231;p48"/>
            <p:cNvSpPr/>
            <p:nvPr/>
          </p:nvSpPr>
          <p:spPr>
            <a:xfrm>
              <a:off x="6809436" y="3184144"/>
              <a:ext cx="227419" cy="345369"/>
            </a:xfrm>
            <a:custGeom>
              <a:avLst/>
              <a:gdLst/>
              <a:ahLst/>
              <a:cxnLst/>
              <a:rect l="l" t="t" r="r" b="b"/>
              <a:pathLst>
                <a:path w="391" h="591" extrusionOk="0">
                  <a:moveTo>
                    <a:pt x="307" y="0"/>
                  </a:moveTo>
                  <a:cubicBezTo>
                    <a:pt x="84" y="0"/>
                    <a:pt x="84" y="0"/>
                    <a:pt x="84" y="0"/>
                  </a:cubicBezTo>
                  <a:cubicBezTo>
                    <a:pt x="37" y="0"/>
                    <a:pt x="0" y="38"/>
                    <a:pt x="0" y="84"/>
                  </a:cubicBezTo>
                  <a:cubicBezTo>
                    <a:pt x="0" y="395"/>
                    <a:pt x="0" y="395"/>
                    <a:pt x="0" y="395"/>
                  </a:cubicBezTo>
                  <a:cubicBezTo>
                    <a:pt x="0" y="396"/>
                    <a:pt x="1" y="398"/>
                    <a:pt x="2" y="399"/>
                  </a:cubicBezTo>
                  <a:cubicBezTo>
                    <a:pt x="191" y="588"/>
                    <a:pt x="191" y="588"/>
                    <a:pt x="191" y="588"/>
                  </a:cubicBezTo>
                  <a:cubicBezTo>
                    <a:pt x="193" y="591"/>
                    <a:pt x="198" y="591"/>
                    <a:pt x="200" y="588"/>
                  </a:cubicBezTo>
                  <a:cubicBezTo>
                    <a:pt x="389" y="399"/>
                    <a:pt x="389" y="399"/>
                    <a:pt x="389" y="399"/>
                  </a:cubicBezTo>
                  <a:cubicBezTo>
                    <a:pt x="390" y="398"/>
                    <a:pt x="391" y="396"/>
                    <a:pt x="391" y="395"/>
                  </a:cubicBezTo>
                  <a:cubicBezTo>
                    <a:pt x="391" y="84"/>
                    <a:pt x="391" y="84"/>
                    <a:pt x="391" y="84"/>
                  </a:cubicBezTo>
                  <a:cubicBezTo>
                    <a:pt x="391" y="38"/>
                    <a:pt x="354" y="0"/>
                    <a:pt x="307" y="0"/>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32" name="Google Shape;1232;p48"/>
            <p:cNvSpPr/>
            <p:nvPr/>
          </p:nvSpPr>
          <p:spPr>
            <a:xfrm>
              <a:off x="6809436" y="3558678"/>
              <a:ext cx="227419" cy="345369"/>
            </a:xfrm>
            <a:custGeom>
              <a:avLst/>
              <a:gdLst/>
              <a:ahLst/>
              <a:cxnLst/>
              <a:rect l="l" t="t" r="r" b="b"/>
              <a:pathLst>
                <a:path w="391" h="591" extrusionOk="0">
                  <a:moveTo>
                    <a:pt x="84" y="591"/>
                  </a:moveTo>
                  <a:cubicBezTo>
                    <a:pt x="307" y="591"/>
                    <a:pt x="307" y="591"/>
                    <a:pt x="307" y="591"/>
                  </a:cubicBezTo>
                  <a:cubicBezTo>
                    <a:pt x="354" y="591"/>
                    <a:pt x="391" y="553"/>
                    <a:pt x="391" y="507"/>
                  </a:cubicBezTo>
                  <a:cubicBezTo>
                    <a:pt x="391" y="197"/>
                    <a:pt x="391" y="197"/>
                    <a:pt x="391" y="197"/>
                  </a:cubicBezTo>
                  <a:cubicBezTo>
                    <a:pt x="391" y="195"/>
                    <a:pt x="390" y="193"/>
                    <a:pt x="389" y="192"/>
                  </a:cubicBezTo>
                  <a:cubicBezTo>
                    <a:pt x="200" y="3"/>
                    <a:pt x="200" y="3"/>
                    <a:pt x="200" y="3"/>
                  </a:cubicBezTo>
                  <a:cubicBezTo>
                    <a:pt x="198" y="0"/>
                    <a:pt x="193" y="0"/>
                    <a:pt x="191" y="3"/>
                  </a:cubicBezTo>
                  <a:cubicBezTo>
                    <a:pt x="2" y="192"/>
                    <a:pt x="2" y="192"/>
                    <a:pt x="2" y="192"/>
                  </a:cubicBezTo>
                  <a:cubicBezTo>
                    <a:pt x="1" y="193"/>
                    <a:pt x="0" y="195"/>
                    <a:pt x="0" y="197"/>
                  </a:cubicBezTo>
                  <a:cubicBezTo>
                    <a:pt x="0" y="507"/>
                    <a:pt x="0" y="507"/>
                    <a:pt x="0" y="507"/>
                  </a:cubicBezTo>
                  <a:cubicBezTo>
                    <a:pt x="0" y="553"/>
                    <a:pt x="37" y="591"/>
                    <a:pt x="84" y="591"/>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33" name="Google Shape;1233;p48"/>
          <p:cNvGrpSpPr/>
          <p:nvPr/>
        </p:nvGrpSpPr>
        <p:grpSpPr>
          <a:xfrm>
            <a:off x="5279501" y="2257448"/>
            <a:ext cx="445727" cy="445714"/>
            <a:chOff x="5480233" y="3184067"/>
            <a:chExt cx="720076" cy="720055"/>
          </a:xfrm>
        </p:grpSpPr>
        <p:sp>
          <p:nvSpPr>
            <p:cNvPr id="1234" name="Google Shape;1234;p48"/>
            <p:cNvSpPr/>
            <p:nvPr/>
          </p:nvSpPr>
          <p:spPr>
            <a:xfrm>
              <a:off x="5841697" y="3184067"/>
              <a:ext cx="355998" cy="422879"/>
            </a:xfrm>
            <a:custGeom>
              <a:avLst/>
              <a:gdLst/>
              <a:ahLst/>
              <a:cxnLst/>
              <a:rect l="l" t="t" r="r" b="b"/>
              <a:pathLst>
                <a:path w="540" h="642" extrusionOk="0">
                  <a:moveTo>
                    <a:pt x="473" y="593"/>
                  </a:moveTo>
                  <a:cubicBezTo>
                    <a:pt x="536" y="545"/>
                    <a:pt x="540" y="487"/>
                    <a:pt x="540" y="480"/>
                  </a:cubicBezTo>
                  <a:cubicBezTo>
                    <a:pt x="507" y="208"/>
                    <a:pt x="276" y="2"/>
                    <a:pt x="0" y="0"/>
                  </a:cubicBezTo>
                  <a:cubicBezTo>
                    <a:pt x="24" y="14"/>
                    <a:pt x="46" y="33"/>
                    <a:pt x="64" y="57"/>
                  </a:cubicBezTo>
                  <a:cubicBezTo>
                    <a:pt x="117" y="125"/>
                    <a:pt x="119" y="216"/>
                    <a:pt x="119" y="220"/>
                  </a:cubicBezTo>
                  <a:cubicBezTo>
                    <a:pt x="119" y="425"/>
                    <a:pt x="119" y="425"/>
                    <a:pt x="119" y="425"/>
                  </a:cubicBezTo>
                  <a:cubicBezTo>
                    <a:pt x="337" y="425"/>
                    <a:pt x="337" y="425"/>
                    <a:pt x="337" y="425"/>
                  </a:cubicBezTo>
                  <a:cubicBezTo>
                    <a:pt x="337" y="642"/>
                    <a:pt x="337" y="642"/>
                    <a:pt x="337" y="642"/>
                  </a:cubicBezTo>
                  <a:cubicBezTo>
                    <a:pt x="365" y="640"/>
                    <a:pt x="425" y="630"/>
                    <a:pt x="473" y="593"/>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35" name="Google Shape;1235;p48"/>
            <p:cNvSpPr/>
            <p:nvPr/>
          </p:nvSpPr>
          <p:spPr>
            <a:xfrm>
              <a:off x="5480233" y="3186676"/>
              <a:ext cx="423253" cy="355759"/>
            </a:xfrm>
            <a:custGeom>
              <a:avLst/>
              <a:gdLst/>
              <a:ahLst/>
              <a:cxnLst/>
              <a:rect l="l" t="t" r="r" b="b"/>
              <a:pathLst>
                <a:path w="642" h="540" extrusionOk="0">
                  <a:moveTo>
                    <a:pt x="480" y="0"/>
                  </a:moveTo>
                  <a:cubicBezTo>
                    <a:pt x="207" y="33"/>
                    <a:pt x="1" y="265"/>
                    <a:pt x="0" y="540"/>
                  </a:cubicBezTo>
                  <a:cubicBezTo>
                    <a:pt x="13" y="516"/>
                    <a:pt x="32" y="495"/>
                    <a:pt x="56" y="476"/>
                  </a:cubicBezTo>
                  <a:cubicBezTo>
                    <a:pt x="125" y="423"/>
                    <a:pt x="215" y="421"/>
                    <a:pt x="219" y="421"/>
                  </a:cubicBezTo>
                  <a:cubicBezTo>
                    <a:pt x="425" y="421"/>
                    <a:pt x="425" y="421"/>
                    <a:pt x="425" y="421"/>
                  </a:cubicBezTo>
                  <a:cubicBezTo>
                    <a:pt x="425" y="203"/>
                    <a:pt x="425" y="203"/>
                    <a:pt x="425" y="203"/>
                  </a:cubicBezTo>
                  <a:cubicBezTo>
                    <a:pt x="642" y="203"/>
                    <a:pt x="642" y="203"/>
                    <a:pt x="642" y="203"/>
                  </a:cubicBezTo>
                  <a:cubicBezTo>
                    <a:pt x="639" y="176"/>
                    <a:pt x="629" y="115"/>
                    <a:pt x="593" y="68"/>
                  </a:cubicBezTo>
                  <a:cubicBezTo>
                    <a:pt x="544" y="4"/>
                    <a:pt x="486" y="1"/>
                    <a:pt x="480" y="0"/>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36" name="Google Shape;1236;p48"/>
            <p:cNvSpPr/>
            <p:nvPr/>
          </p:nvSpPr>
          <p:spPr>
            <a:xfrm>
              <a:off x="5482847" y="3481007"/>
              <a:ext cx="355998" cy="423115"/>
            </a:xfrm>
            <a:custGeom>
              <a:avLst/>
              <a:gdLst/>
              <a:ahLst/>
              <a:cxnLst/>
              <a:rect l="l" t="t" r="r" b="b"/>
              <a:pathLst>
                <a:path w="540" h="642" extrusionOk="0">
                  <a:moveTo>
                    <a:pt x="476" y="586"/>
                  </a:moveTo>
                  <a:cubicBezTo>
                    <a:pt x="423" y="517"/>
                    <a:pt x="421" y="426"/>
                    <a:pt x="421" y="423"/>
                  </a:cubicBezTo>
                  <a:cubicBezTo>
                    <a:pt x="421" y="217"/>
                    <a:pt x="421" y="217"/>
                    <a:pt x="421" y="217"/>
                  </a:cubicBezTo>
                  <a:cubicBezTo>
                    <a:pt x="203" y="217"/>
                    <a:pt x="203" y="217"/>
                    <a:pt x="203" y="217"/>
                  </a:cubicBezTo>
                  <a:cubicBezTo>
                    <a:pt x="203" y="0"/>
                    <a:pt x="203" y="0"/>
                    <a:pt x="203" y="0"/>
                  </a:cubicBezTo>
                  <a:cubicBezTo>
                    <a:pt x="175" y="2"/>
                    <a:pt x="114" y="12"/>
                    <a:pt x="67" y="49"/>
                  </a:cubicBezTo>
                  <a:cubicBezTo>
                    <a:pt x="4" y="97"/>
                    <a:pt x="0" y="155"/>
                    <a:pt x="0" y="162"/>
                  </a:cubicBezTo>
                  <a:cubicBezTo>
                    <a:pt x="32" y="434"/>
                    <a:pt x="264" y="641"/>
                    <a:pt x="540" y="642"/>
                  </a:cubicBezTo>
                  <a:cubicBezTo>
                    <a:pt x="516" y="628"/>
                    <a:pt x="494" y="610"/>
                    <a:pt x="476" y="586"/>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37" name="Google Shape;1237;p48"/>
            <p:cNvSpPr/>
            <p:nvPr/>
          </p:nvSpPr>
          <p:spPr>
            <a:xfrm>
              <a:off x="5777057" y="3545755"/>
              <a:ext cx="423253" cy="355759"/>
            </a:xfrm>
            <a:custGeom>
              <a:avLst/>
              <a:gdLst/>
              <a:ahLst/>
              <a:cxnLst/>
              <a:rect l="l" t="t" r="r" b="b"/>
              <a:pathLst>
                <a:path w="642" h="540" extrusionOk="0">
                  <a:moveTo>
                    <a:pt x="423" y="119"/>
                  </a:moveTo>
                  <a:cubicBezTo>
                    <a:pt x="217" y="119"/>
                    <a:pt x="217" y="119"/>
                    <a:pt x="217" y="119"/>
                  </a:cubicBezTo>
                  <a:cubicBezTo>
                    <a:pt x="217" y="337"/>
                    <a:pt x="217" y="337"/>
                    <a:pt x="217" y="337"/>
                  </a:cubicBezTo>
                  <a:cubicBezTo>
                    <a:pt x="0" y="337"/>
                    <a:pt x="0" y="337"/>
                    <a:pt x="0" y="337"/>
                  </a:cubicBezTo>
                  <a:cubicBezTo>
                    <a:pt x="3" y="365"/>
                    <a:pt x="12" y="425"/>
                    <a:pt x="49" y="473"/>
                  </a:cubicBezTo>
                  <a:cubicBezTo>
                    <a:pt x="98" y="536"/>
                    <a:pt x="156" y="540"/>
                    <a:pt x="162" y="540"/>
                  </a:cubicBezTo>
                  <a:cubicBezTo>
                    <a:pt x="435" y="507"/>
                    <a:pt x="641" y="275"/>
                    <a:pt x="642" y="0"/>
                  </a:cubicBezTo>
                  <a:cubicBezTo>
                    <a:pt x="629" y="24"/>
                    <a:pt x="610" y="45"/>
                    <a:pt x="586" y="64"/>
                  </a:cubicBezTo>
                  <a:cubicBezTo>
                    <a:pt x="517" y="117"/>
                    <a:pt x="427" y="119"/>
                    <a:pt x="423" y="119"/>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38" name="Google Shape;1238;p48"/>
          <p:cNvGrpSpPr/>
          <p:nvPr/>
        </p:nvGrpSpPr>
        <p:grpSpPr>
          <a:xfrm>
            <a:off x="1966706" y="2257393"/>
            <a:ext cx="303698" cy="445825"/>
            <a:chOff x="289405" y="3183978"/>
            <a:chExt cx="490627" cy="720234"/>
          </a:xfrm>
        </p:grpSpPr>
        <p:sp>
          <p:nvSpPr>
            <p:cNvPr id="1239" name="Google Shape;1239;p48"/>
            <p:cNvSpPr/>
            <p:nvPr/>
          </p:nvSpPr>
          <p:spPr>
            <a:xfrm>
              <a:off x="415119" y="3461564"/>
              <a:ext cx="274086" cy="162243"/>
            </a:xfrm>
            <a:custGeom>
              <a:avLst/>
              <a:gdLst/>
              <a:ahLst/>
              <a:cxnLst/>
              <a:rect l="l" t="t" r="r" b="b"/>
              <a:pathLst>
                <a:path w="513" h="302" extrusionOk="0">
                  <a:moveTo>
                    <a:pt x="447" y="170"/>
                  </a:moveTo>
                  <a:cubicBezTo>
                    <a:pt x="454" y="167"/>
                    <a:pt x="462" y="168"/>
                    <a:pt x="468" y="172"/>
                  </a:cubicBezTo>
                  <a:cubicBezTo>
                    <a:pt x="474" y="175"/>
                    <a:pt x="478" y="182"/>
                    <a:pt x="479" y="189"/>
                  </a:cubicBezTo>
                  <a:cubicBezTo>
                    <a:pt x="511" y="137"/>
                    <a:pt x="511" y="137"/>
                    <a:pt x="511" y="137"/>
                  </a:cubicBezTo>
                  <a:cubicBezTo>
                    <a:pt x="513" y="133"/>
                    <a:pt x="511" y="127"/>
                    <a:pt x="507" y="125"/>
                  </a:cubicBezTo>
                  <a:cubicBezTo>
                    <a:pt x="466" y="104"/>
                    <a:pt x="418" y="87"/>
                    <a:pt x="363" y="73"/>
                  </a:cubicBezTo>
                  <a:cubicBezTo>
                    <a:pt x="339" y="68"/>
                    <a:pt x="220" y="38"/>
                    <a:pt x="197" y="31"/>
                  </a:cubicBezTo>
                  <a:cubicBezTo>
                    <a:pt x="153" y="20"/>
                    <a:pt x="118" y="10"/>
                    <a:pt x="89" y="1"/>
                  </a:cubicBezTo>
                  <a:cubicBezTo>
                    <a:pt x="85" y="0"/>
                    <a:pt x="80" y="2"/>
                    <a:pt x="78" y="6"/>
                  </a:cubicBezTo>
                  <a:cubicBezTo>
                    <a:pt x="55" y="75"/>
                    <a:pt x="55" y="75"/>
                    <a:pt x="55" y="75"/>
                  </a:cubicBezTo>
                  <a:cubicBezTo>
                    <a:pt x="54" y="76"/>
                    <a:pt x="51" y="78"/>
                    <a:pt x="49" y="77"/>
                  </a:cubicBezTo>
                  <a:cubicBezTo>
                    <a:pt x="45" y="76"/>
                    <a:pt x="41" y="74"/>
                    <a:pt x="39" y="69"/>
                  </a:cubicBezTo>
                  <a:cubicBezTo>
                    <a:pt x="38" y="67"/>
                    <a:pt x="38" y="64"/>
                    <a:pt x="37" y="61"/>
                  </a:cubicBezTo>
                  <a:cubicBezTo>
                    <a:pt x="35" y="52"/>
                    <a:pt x="27" y="48"/>
                    <a:pt x="19" y="53"/>
                  </a:cubicBezTo>
                  <a:cubicBezTo>
                    <a:pt x="12" y="58"/>
                    <a:pt x="7" y="66"/>
                    <a:pt x="4" y="74"/>
                  </a:cubicBezTo>
                  <a:cubicBezTo>
                    <a:pt x="1" y="83"/>
                    <a:pt x="0" y="93"/>
                    <a:pt x="3" y="101"/>
                  </a:cubicBezTo>
                  <a:cubicBezTo>
                    <a:pt x="6" y="109"/>
                    <a:pt x="15" y="111"/>
                    <a:pt x="22" y="106"/>
                  </a:cubicBezTo>
                  <a:cubicBezTo>
                    <a:pt x="24" y="104"/>
                    <a:pt x="26" y="102"/>
                    <a:pt x="29" y="100"/>
                  </a:cubicBezTo>
                  <a:cubicBezTo>
                    <a:pt x="33" y="97"/>
                    <a:pt x="37" y="98"/>
                    <a:pt x="41" y="100"/>
                  </a:cubicBezTo>
                  <a:cubicBezTo>
                    <a:pt x="44" y="101"/>
                    <a:pt x="44" y="103"/>
                    <a:pt x="45" y="106"/>
                  </a:cubicBezTo>
                  <a:cubicBezTo>
                    <a:pt x="20" y="179"/>
                    <a:pt x="20" y="179"/>
                    <a:pt x="20" y="179"/>
                  </a:cubicBezTo>
                  <a:cubicBezTo>
                    <a:pt x="18" y="183"/>
                    <a:pt x="21" y="188"/>
                    <a:pt x="25" y="189"/>
                  </a:cubicBezTo>
                  <a:cubicBezTo>
                    <a:pt x="53" y="198"/>
                    <a:pt x="81" y="206"/>
                    <a:pt x="111" y="214"/>
                  </a:cubicBezTo>
                  <a:cubicBezTo>
                    <a:pt x="135" y="220"/>
                    <a:pt x="278" y="256"/>
                    <a:pt x="301" y="261"/>
                  </a:cubicBezTo>
                  <a:cubicBezTo>
                    <a:pt x="346" y="272"/>
                    <a:pt x="380" y="285"/>
                    <a:pt x="404" y="299"/>
                  </a:cubicBezTo>
                  <a:cubicBezTo>
                    <a:pt x="408" y="302"/>
                    <a:pt x="414" y="300"/>
                    <a:pt x="416" y="296"/>
                  </a:cubicBezTo>
                  <a:cubicBezTo>
                    <a:pt x="446" y="245"/>
                    <a:pt x="446" y="245"/>
                    <a:pt x="446" y="245"/>
                  </a:cubicBezTo>
                  <a:cubicBezTo>
                    <a:pt x="439" y="248"/>
                    <a:pt x="432" y="247"/>
                    <a:pt x="425" y="243"/>
                  </a:cubicBezTo>
                  <a:cubicBezTo>
                    <a:pt x="419" y="240"/>
                    <a:pt x="415" y="234"/>
                    <a:pt x="414" y="226"/>
                  </a:cubicBezTo>
                  <a:cubicBezTo>
                    <a:pt x="412" y="216"/>
                    <a:pt x="415" y="204"/>
                    <a:pt x="422" y="193"/>
                  </a:cubicBezTo>
                  <a:cubicBezTo>
                    <a:pt x="428" y="182"/>
                    <a:pt x="437" y="173"/>
                    <a:pt x="447" y="170"/>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40" name="Google Shape;1240;p48"/>
            <p:cNvSpPr/>
            <p:nvPr/>
          </p:nvSpPr>
          <p:spPr>
            <a:xfrm>
              <a:off x="483891" y="3183978"/>
              <a:ext cx="259850" cy="244775"/>
            </a:xfrm>
            <a:custGeom>
              <a:avLst/>
              <a:gdLst/>
              <a:ahLst/>
              <a:cxnLst/>
              <a:rect l="l" t="t" r="r" b="b"/>
              <a:pathLst>
                <a:path w="486" h="456" extrusionOk="0">
                  <a:moveTo>
                    <a:pt x="0" y="212"/>
                  </a:moveTo>
                  <a:cubicBezTo>
                    <a:pt x="4" y="206"/>
                    <a:pt x="11" y="203"/>
                    <a:pt x="18" y="203"/>
                  </a:cubicBezTo>
                  <a:cubicBezTo>
                    <a:pt x="26" y="203"/>
                    <a:pt x="32" y="206"/>
                    <a:pt x="37" y="212"/>
                  </a:cubicBezTo>
                  <a:cubicBezTo>
                    <a:pt x="44" y="220"/>
                    <a:pt x="48" y="232"/>
                    <a:pt x="47" y="245"/>
                  </a:cubicBezTo>
                  <a:cubicBezTo>
                    <a:pt x="48" y="258"/>
                    <a:pt x="44" y="269"/>
                    <a:pt x="37" y="277"/>
                  </a:cubicBezTo>
                  <a:cubicBezTo>
                    <a:pt x="32" y="283"/>
                    <a:pt x="26" y="286"/>
                    <a:pt x="18" y="286"/>
                  </a:cubicBezTo>
                  <a:cubicBezTo>
                    <a:pt x="11" y="286"/>
                    <a:pt x="4" y="283"/>
                    <a:pt x="0" y="277"/>
                  </a:cubicBezTo>
                  <a:cubicBezTo>
                    <a:pt x="0" y="331"/>
                    <a:pt x="0" y="331"/>
                    <a:pt x="0" y="331"/>
                  </a:cubicBezTo>
                  <a:cubicBezTo>
                    <a:pt x="0" y="336"/>
                    <a:pt x="4" y="340"/>
                    <a:pt x="9" y="340"/>
                  </a:cubicBezTo>
                  <a:cubicBezTo>
                    <a:pt x="31" y="337"/>
                    <a:pt x="55" y="336"/>
                    <a:pt x="83" y="336"/>
                  </a:cubicBezTo>
                  <a:cubicBezTo>
                    <a:pt x="202" y="336"/>
                    <a:pt x="321" y="425"/>
                    <a:pt x="321" y="425"/>
                  </a:cubicBezTo>
                  <a:cubicBezTo>
                    <a:pt x="368" y="456"/>
                    <a:pt x="397" y="454"/>
                    <a:pt x="436" y="417"/>
                  </a:cubicBezTo>
                  <a:cubicBezTo>
                    <a:pt x="436" y="417"/>
                    <a:pt x="486" y="374"/>
                    <a:pt x="486" y="334"/>
                  </a:cubicBezTo>
                  <a:cubicBezTo>
                    <a:pt x="486" y="273"/>
                    <a:pt x="343" y="186"/>
                    <a:pt x="190" y="155"/>
                  </a:cubicBezTo>
                  <a:cubicBezTo>
                    <a:pt x="190" y="49"/>
                    <a:pt x="190" y="49"/>
                    <a:pt x="190" y="49"/>
                  </a:cubicBezTo>
                  <a:cubicBezTo>
                    <a:pt x="190" y="22"/>
                    <a:pt x="163" y="0"/>
                    <a:pt x="130" y="0"/>
                  </a:cubicBezTo>
                  <a:cubicBezTo>
                    <a:pt x="60" y="0"/>
                    <a:pt x="60" y="0"/>
                    <a:pt x="60" y="0"/>
                  </a:cubicBezTo>
                  <a:cubicBezTo>
                    <a:pt x="27" y="0"/>
                    <a:pt x="0" y="22"/>
                    <a:pt x="0" y="49"/>
                  </a:cubicBezTo>
                  <a:cubicBezTo>
                    <a:pt x="0" y="148"/>
                    <a:pt x="0" y="148"/>
                    <a:pt x="0" y="148"/>
                  </a:cubicBezTo>
                  <a:cubicBezTo>
                    <a:pt x="0" y="148"/>
                    <a:pt x="0" y="148"/>
                    <a:pt x="0" y="148"/>
                  </a:cubicBezTo>
                  <a:lnTo>
                    <a:pt x="0" y="212"/>
                  </a:lnTo>
                  <a:close/>
                </a:path>
              </a:pathLst>
            </a:custGeom>
            <a:solidFill>
              <a:schemeClr val="accent1"/>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41" name="Google Shape;1241;p48"/>
            <p:cNvSpPr/>
            <p:nvPr/>
          </p:nvSpPr>
          <p:spPr>
            <a:xfrm>
              <a:off x="289405" y="3264496"/>
              <a:ext cx="213333" cy="294294"/>
            </a:xfrm>
            <a:custGeom>
              <a:avLst/>
              <a:gdLst/>
              <a:ahLst/>
              <a:cxnLst/>
              <a:rect l="l" t="t" r="r" b="b"/>
              <a:pathLst>
                <a:path w="399" h="548" extrusionOk="0">
                  <a:moveTo>
                    <a:pt x="242" y="541"/>
                  </a:moveTo>
                  <a:cubicBezTo>
                    <a:pt x="262" y="483"/>
                    <a:pt x="262" y="483"/>
                    <a:pt x="262" y="483"/>
                  </a:cubicBezTo>
                  <a:cubicBezTo>
                    <a:pt x="255" y="488"/>
                    <a:pt x="248" y="489"/>
                    <a:pt x="241" y="486"/>
                  </a:cubicBezTo>
                  <a:cubicBezTo>
                    <a:pt x="234" y="484"/>
                    <a:pt x="229" y="479"/>
                    <a:pt x="226" y="472"/>
                  </a:cubicBezTo>
                  <a:cubicBezTo>
                    <a:pt x="222" y="462"/>
                    <a:pt x="223" y="450"/>
                    <a:pt x="227" y="437"/>
                  </a:cubicBezTo>
                  <a:cubicBezTo>
                    <a:pt x="231" y="425"/>
                    <a:pt x="238" y="415"/>
                    <a:pt x="247" y="410"/>
                  </a:cubicBezTo>
                  <a:cubicBezTo>
                    <a:pt x="254" y="406"/>
                    <a:pt x="261" y="405"/>
                    <a:pt x="268" y="407"/>
                  </a:cubicBezTo>
                  <a:cubicBezTo>
                    <a:pt x="275" y="409"/>
                    <a:pt x="280" y="415"/>
                    <a:pt x="283" y="422"/>
                  </a:cubicBezTo>
                  <a:cubicBezTo>
                    <a:pt x="301" y="369"/>
                    <a:pt x="301" y="369"/>
                    <a:pt x="301" y="369"/>
                  </a:cubicBezTo>
                  <a:cubicBezTo>
                    <a:pt x="302" y="364"/>
                    <a:pt x="300" y="359"/>
                    <a:pt x="296" y="358"/>
                  </a:cubicBezTo>
                  <a:cubicBezTo>
                    <a:pt x="238" y="335"/>
                    <a:pt x="219" y="315"/>
                    <a:pt x="219" y="287"/>
                  </a:cubicBezTo>
                  <a:cubicBezTo>
                    <a:pt x="219" y="250"/>
                    <a:pt x="254" y="211"/>
                    <a:pt x="343" y="194"/>
                  </a:cubicBezTo>
                  <a:cubicBezTo>
                    <a:pt x="347" y="193"/>
                    <a:pt x="350" y="190"/>
                    <a:pt x="350" y="186"/>
                  </a:cubicBezTo>
                  <a:cubicBezTo>
                    <a:pt x="350" y="111"/>
                    <a:pt x="350" y="111"/>
                    <a:pt x="350" y="111"/>
                  </a:cubicBezTo>
                  <a:cubicBezTo>
                    <a:pt x="351" y="109"/>
                    <a:pt x="353" y="107"/>
                    <a:pt x="355" y="107"/>
                  </a:cubicBezTo>
                  <a:cubicBezTo>
                    <a:pt x="360" y="106"/>
                    <a:pt x="364" y="107"/>
                    <a:pt x="367" y="111"/>
                  </a:cubicBezTo>
                  <a:cubicBezTo>
                    <a:pt x="369" y="113"/>
                    <a:pt x="370" y="116"/>
                    <a:pt x="371" y="118"/>
                  </a:cubicBezTo>
                  <a:cubicBezTo>
                    <a:pt x="376" y="126"/>
                    <a:pt x="385" y="127"/>
                    <a:pt x="391" y="120"/>
                  </a:cubicBezTo>
                  <a:cubicBezTo>
                    <a:pt x="397" y="113"/>
                    <a:pt x="399" y="104"/>
                    <a:pt x="399" y="95"/>
                  </a:cubicBezTo>
                  <a:cubicBezTo>
                    <a:pt x="399" y="86"/>
                    <a:pt x="397" y="76"/>
                    <a:pt x="391" y="69"/>
                  </a:cubicBezTo>
                  <a:cubicBezTo>
                    <a:pt x="385" y="63"/>
                    <a:pt x="376" y="63"/>
                    <a:pt x="371" y="71"/>
                  </a:cubicBezTo>
                  <a:cubicBezTo>
                    <a:pt x="370" y="73"/>
                    <a:pt x="369" y="76"/>
                    <a:pt x="367" y="78"/>
                  </a:cubicBezTo>
                  <a:cubicBezTo>
                    <a:pt x="364" y="83"/>
                    <a:pt x="360" y="83"/>
                    <a:pt x="355" y="83"/>
                  </a:cubicBezTo>
                  <a:cubicBezTo>
                    <a:pt x="353" y="82"/>
                    <a:pt x="351" y="80"/>
                    <a:pt x="350" y="78"/>
                  </a:cubicBezTo>
                  <a:cubicBezTo>
                    <a:pt x="350" y="9"/>
                    <a:pt x="350" y="9"/>
                    <a:pt x="350" y="9"/>
                  </a:cubicBezTo>
                  <a:cubicBezTo>
                    <a:pt x="350" y="4"/>
                    <a:pt x="346" y="0"/>
                    <a:pt x="341" y="1"/>
                  </a:cubicBezTo>
                  <a:cubicBezTo>
                    <a:pt x="117" y="30"/>
                    <a:pt x="0" y="150"/>
                    <a:pt x="0" y="292"/>
                  </a:cubicBezTo>
                  <a:cubicBezTo>
                    <a:pt x="0" y="428"/>
                    <a:pt x="100" y="499"/>
                    <a:pt x="231" y="546"/>
                  </a:cubicBezTo>
                  <a:cubicBezTo>
                    <a:pt x="236" y="548"/>
                    <a:pt x="240" y="546"/>
                    <a:pt x="242" y="54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42" name="Google Shape;1242;p48"/>
            <p:cNvSpPr/>
            <p:nvPr/>
          </p:nvSpPr>
          <p:spPr>
            <a:xfrm>
              <a:off x="307650" y="3654405"/>
              <a:ext cx="303960" cy="249807"/>
            </a:xfrm>
            <a:custGeom>
              <a:avLst/>
              <a:gdLst/>
              <a:ahLst/>
              <a:cxnLst/>
              <a:rect l="l" t="t" r="r" b="b"/>
              <a:pathLst>
                <a:path w="569" h="465" extrusionOk="0">
                  <a:moveTo>
                    <a:pt x="520" y="368"/>
                  </a:moveTo>
                  <a:cubicBezTo>
                    <a:pt x="520" y="233"/>
                    <a:pt x="520" y="233"/>
                    <a:pt x="520" y="233"/>
                  </a:cubicBezTo>
                  <a:cubicBezTo>
                    <a:pt x="521" y="231"/>
                    <a:pt x="523" y="229"/>
                    <a:pt x="525" y="229"/>
                  </a:cubicBezTo>
                  <a:cubicBezTo>
                    <a:pt x="530" y="229"/>
                    <a:pt x="534" y="229"/>
                    <a:pt x="537" y="233"/>
                  </a:cubicBezTo>
                  <a:cubicBezTo>
                    <a:pt x="539" y="236"/>
                    <a:pt x="540" y="238"/>
                    <a:pt x="542" y="241"/>
                  </a:cubicBezTo>
                  <a:cubicBezTo>
                    <a:pt x="546" y="248"/>
                    <a:pt x="556" y="249"/>
                    <a:pt x="561" y="242"/>
                  </a:cubicBezTo>
                  <a:cubicBezTo>
                    <a:pt x="567" y="236"/>
                    <a:pt x="569" y="226"/>
                    <a:pt x="569" y="217"/>
                  </a:cubicBezTo>
                  <a:cubicBezTo>
                    <a:pt x="569" y="208"/>
                    <a:pt x="567" y="199"/>
                    <a:pt x="561" y="192"/>
                  </a:cubicBezTo>
                  <a:cubicBezTo>
                    <a:pt x="556" y="185"/>
                    <a:pt x="546" y="186"/>
                    <a:pt x="542" y="194"/>
                  </a:cubicBezTo>
                  <a:cubicBezTo>
                    <a:pt x="540" y="196"/>
                    <a:pt x="539" y="199"/>
                    <a:pt x="537" y="201"/>
                  </a:cubicBezTo>
                  <a:cubicBezTo>
                    <a:pt x="534" y="205"/>
                    <a:pt x="530" y="205"/>
                    <a:pt x="525" y="205"/>
                  </a:cubicBezTo>
                  <a:cubicBezTo>
                    <a:pt x="523" y="205"/>
                    <a:pt x="521" y="203"/>
                    <a:pt x="520" y="201"/>
                  </a:cubicBezTo>
                  <a:cubicBezTo>
                    <a:pt x="520" y="133"/>
                    <a:pt x="520" y="133"/>
                    <a:pt x="520" y="133"/>
                  </a:cubicBezTo>
                  <a:cubicBezTo>
                    <a:pt x="520" y="128"/>
                    <a:pt x="516" y="124"/>
                    <a:pt x="511" y="124"/>
                  </a:cubicBezTo>
                  <a:cubicBezTo>
                    <a:pt x="489" y="127"/>
                    <a:pt x="464" y="129"/>
                    <a:pt x="436" y="129"/>
                  </a:cubicBezTo>
                  <a:cubicBezTo>
                    <a:pt x="317" y="129"/>
                    <a:pt x="154" y="29"/>
                    <a:pt x="154" y="29"/>
                  </a:cubicBezTo>
                  <a:cubicBezTo>
                    <a:pt x="110" y="0"/>
                    <a:pt x="67" y="8"/>
                    <a:pt x="30" y="51"/>
                  </a:cubicBezTo>
                  <a:cubicBezTo>
                    <a:pt x="30" y="51"/>
                    <a:pt x="0" y="88"/>
                    <a:pt x="0" y="130"/>
                  </a:cubicBezTo>
                  <a:cubicBezTo>
                    <a:pt x="0" y="194"/>
                    <a:pt x="169" y="278"/>
                    <a:pt x="330" y="309"/>
                  </a:cubicBezTo>
                  <a:cubicBezTo>
                    <a:pt x="330" y="416"/>
                    <a:pt x="330" y="416"/>
                    <a:pt x="330" y="416"/>
                  </a:cubicBezTo>
                  <a:cubicBezTo>
                    <a:pt x="330" y="443"/>
                    <a:pt x="357" y="465"/>
                    <a:pt x="390" y="465"/>
                  </a:cubicBezTo>
                  <a:cubicBezTo>
                    <a:pt x="460" y="465"/>
                    <a:pt x="460" y="465"/>
                    <a:pt x="460" y="465"/>
                  </a:cubicBezTo>
                  <a:cubicBezTo>
                    <a:pt x="493" y="465"/>
                    <a:pt x="520" y="443"/>
                    <a:pt x="520" y="416"/>
                  </a:cubicBezTo>
                  <a:cubicBezTo>
                    <a:pt x="520" y="368"/>
                    <a:pt x="520" y="368"/>
                    <a:pt x="520" y="36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43" name="Google Shape;1243;p48"/>
            <p:cNvSpPr/>
            <p:nvPr/>
          </p:nvSpPr>
          <p:spPr>
            <a:xfrm>
              <a:off x="592964" y="3535238"/>
              <a:ext cx="187068" cy="287248"/>
            </a:xfrm>
            <a:custGeom>
              <a:avLst/>
              <a:gdLst/>
              <a:ahLst/>
              <a:cxnLst/>
              <a:rect l="l" t="t" r="r" b="b"/>
              <a:pathLst>
                <a:path w="350" h="535" extrusionOk="0">
                  <a:moveTo>
                    <a:pt x="201" y="3"/>
                  </a:moveTo>
                  <a:cubicBezTo>
                    <a:pt x="197" y="0"/>
                    <a:pt x="192" y="2"/>
                    <a:pt x="190" y="6"/>
                  </a:cubicBezTo>
                  <a:cubicBezTo>
                    <a:pt x="150" y="73"/>
                    <a:pt x="150" y="73"/>
                    <a:pt x="150" y="73"/>
                  </a:cubicBezTo>
                  <a:cubicBezTo>
                    <a:pt x="148" y="74"/>
                    <a:pt x="146" y="75"/>
                    <a:pt x="143" y="74"/>
                  </a:cubicBezTo>
                  <a:cubicBezTo>
                    <a:pt x="139" y="72"/>
                    <a:pt x="135" y="70"/>
                    <a:pt x="135" y="64"/>
                  </a:cubicBezTo>
                  <a:cubicBezTo>
                    <a:pt x="135" y="62"/>
                    <a:pt x="135" y="59"/>
                    <a:pt x="135" y="56"/>
                  </a:cubicBezTo>
                  <a:cubicBezTo>
                    <a:pt x="135" y="47"/>
                    <a:pt x="127" y="41"/>
                    <a:pt x="119" y="44"/>
                  </a:cubicBezTo>
                  <a:cubicBezTo>
                    <a:pt x="111" y="47"/>
                    <a:pt x="104" y="55"/>
                    <a:pt x="100" y="62"/>
                  </a:cubicBezTo>
                  <a:cubicBezTo>
                    <a:pt x="95" y="70"/>
                    <a:pt x="92" y="79"/>
                    <a:pt x="93" y="88"/>
                  </a:cubicBezTo>
                  <a:cubicBezTo>
                    <a:pt x="95" y="96"/>
                    <a:pt x="103" y="101"/>
                    <a:pt x="111" y="97"/>
                  </a:cubicBezTo>
                  <a:cubicBezTo>
                    <a:pt x="114" y="95"/>
                    <a:pt x="116" y="94"/>
                    <a:pt x="119" y="92"/>
                  </a:cubicBezTo>
                  <a:cubicBezTo>
                    <a:pt x="123" y="90"/>
                    <a:pt x="127" y="92"/>
                    <a:pt x="131" y="95"/>
                  </a:cubicBezTo>
                  <a:cubicBezTo>
                    <a:pt x="133" y="96"/>
                    <a:pt x="133" y="99"/>
                    <a:pt x="133" y="101"/>
                  </a:cubicBezTo>
                  <a:cubicBezTo>
                    <a:pt x="94" y="168"/>
                    <a:pt x="94" y="168"/>
                    <a:pt x="94" y="168"/>
                  </a:cubicBezTo>
                  <a:cubicBezTo>
                    <a:pt x="91" y="171"/>
                    <a:pt x="92" y="176"/>
                    <a:pt x="96" y="179"/>
                  </a:cubicBezTo>
                  <a:cubicBezTo>
                    <a:pt x="123" y="201"/>
                    <a:pt x="131" y="223"/>
                    <a:pt x="131" y="240"/>
                  </a:cubicBezTo>
                  <a:cubicBezTo>
                    <a:pt x="131" y="283"/>
                    <a:pt x="96" y="324"/>
                    <a:pt x="7" y="342"/>
                  </a:cubicBezTo>
                  <a:cubicBezTo>
                    <a:pt x="3" y="342"/>
                    <a:pt x="0" y="346"/>
                    <a:pt x="0" y="350"/>
                  </a:cubicBezTo>
                  <a:cubicBezTo>
                    <a:pt x="0" y="407"/>
                    <a:pt x="0" y="407"/>
                    <a:pt x="0" y="407"/>
                  </a:cubicBezTo>
                  <a:cubicBezTo>
                    <a:pt x="4" y="401"/>
                    <a:pt x="11" y="397"/>
                    <a:pt x="19" y="397"/>
                  </a:cubicBezTo>
                  <a:cubicBezTo>
                    <a:pt x="26" y="397"/>
                    <a:pt x="33" y="401"/>
                    <a:pt x="37" y="406"/>
                  </a:cubicBezTo>
                  <a:cubicBezTo>
                    <a:pt x="44" y="415"/>
                    <a:pt x="48" y="426"/>
                    <a:pt x="48" y="439"/>
                  </a:cubicBezTo>
                  <a:cubicBezTo>
                    <a:pt x="48" y="452"/>
                    <a:pt x="44" y="464"/>
                    <a:pt x="37" y="472"/>
                  </a:cubicBezTo>
                  <a:cubicBezTo>
                    <a:pt x="33" y="478"/>
                    <a:pt x="26" y="481"/>
                    <a:pt x="19" y="481"/>
                  </a:cubicBezTo>
                  <a:cubicBezTo>
                    <a:pt x="11" y="481"/>
                    <a:pt x="4" y="478"/>
                    <a:pt x="0" y="472"/>
                  </a:cubicBezTo>
                  <a:cubicBezTo>
                    <a:pt x="0" y="526"/>
                    <a:pt x="0" y="526"/>
                    <a:pt x="0" y="526"/>
                  </a:cubicBezTo>
                  <a:cubicBezTo>
                    <a:pt x="0" y="531"/>
                    <a:pt x="4" y="535"/>
                    <a:pt x="9" y="535"/>
                  </a:cubicBezTo>
                  <a:cubicBezTo>
                    <a:pt x="245" y="503"/>
                    <a:pt x="350" y="374"/>
                    <a:pt x="350" y="237"/>
                  </a:cubicBezTo>
                  <a:cubicBezTo>
                    <a:pt x="350" y="143"/>
                    <a:pt x="301" y="62"/>
                    <a:pt x="201" y="3"/>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44" name="Google Shape;1244;p48"/>
          <p:cNvGrpSpPr/>
          <p:nvPr/>
        </p:nvGrpSpPr>
        <p:grpSpPr>
          <a:xfrm>
            <a:off x="6659668" y="2257509"/>
            <a:ext cx="189785" cy="445592"/>
            <a:chOff x="7645497" y="3184166"/>
            <a:chExt cx="306600" cy="719859"/>
          </a:xfrm>
        </p:grpSpPr>
        <p:sp>
          <p:nvSpPr>
            <p:cNvPr id="1245" name="Google Shape;1245;p48"/>
            <p:cNvSpPr/>
            <p:nvPr/>
          </p:nvSpPr>
          <p:spPr>
            <a:xfrm>
              <a:off x="7645497" y="3885096"/>
              <a:ext cx="306496" cy="18928"/>
            </a:xfrm>
            <a:custGeom>
              <a:avLst/>
              <a:gdLst/>
              <a:ahLst/>
              <a:cxnLst/>
              <a:rect l="l" t="t" r="r" b="b"/>
              <a:pathLst>
                <a:path w="569" h="35" extrusionOk="0">
                  <a:moveTo>
                    <a:pt x="569" y="13"/>
                  </a:moveTo>
                  <a:cubicBezTo>
                    <a:pt x="569" y="19"/>
                    <a:pt x="562" y="23"/>
                    <a:pt x="554" y="24"/>
                  </a:cubicBezTo>
                  <a:cubicBezTo>
                    <a:pt x="520" y="28"/>
                    <a:pt x="430" y="35"/>
                    <a:pt x="284" y="35"/>
                  </a:cubicBezTo>
                  <a:cubicBezTo>
                    <a:pt x="134" y="35"/>
                    <a:pt x="47" y="28"/>
                    <a:pt x="14" y="24"/>
                  </a:cubicBezTo>
                  <a:cubicBezTo>
                    <a:pt x="6" y="23"/>
                    <a:pt x="0" y="19"/>
                    <a:pt x="0" y="13"/>
                  </a:cubicBezTo>
                  <a:cubicBezTo>
                    <a:pt x="0" y="0"/>
                    <a:pt x="0" y="0"/>
                    <a:pt x="0" y="0"/>
                  </a:cubicBezTo>
                  <a:cubicBezTo>
                    <a:pt x="569" y="0"/>
                    <a:pt x="569" y="0"/>
                    <a:pt x="569" y="0"/>
                  </a:cubicBezTo>
                  <a:lnTo>
                    <a:pt x="569" y="13"/>
                  </a:lnTo>
                  <a:close/>
                </a:path>
              </a:pathLst>
            </a:custGeom>
            <a:solidFill>
              <a:schemeClr val="dk1"/>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246" name="Google Shape;1246;p48"/>
            <p:cNvSpPr/>
            <p:nvPr/>
          </p:nvSpPr>
          <p:spPr>
            <a:xfrm>
              <a:off x="7645497" y="3184166"/>
              <a:ext cx="306496" cy="40025"/>
            </a:xfrm>
            <a:custGeom>
              <a:avLst/>
              <a:gdLst/>
              <a:ahLst/>
              <a:cxnLst/>
              <a:rect l="l" t="t" r="r" b="b"/>
              <a:pathLst>
                <a:path w="569" h="74" extrusionOk="0">
                  <a:moveTo>
                    <a:pt x="372" y="32"/>
                  </a:moveTo>
                  <a:cubicBezTo>
                    <a:pt x="372" y="24"/>
                    <a:pt x="372" y="24"/>
                    <a:pt x="372" y="24"/>
                  </a:cubicBezTo>
                  <a:cubicBezTo>
                    <a:pt x="372" y="14"/>
                    <a:pt x="360" y="6"/>
                    <a:pt x="345" y="4"/>
                  </a:cubicBezTo>
                  <a:cubicBezTo>
                    <a:pt x="325" y="2"/>
                    <a:pt x="316" y="0"/>
                    <a:pt x="287" y="0"/>
                  </a:cubicBezTo>
                  <a:cubicBezTo>
                    <a:pt x="255" y="0"/>
                    <a:pt x="247" y="2"/>
                    <a:pt x="228" y="4"/>
                  </a:cubicBezTo>
                  <a:cubicBezTo>
                    <a:pt x="212" y="5"/>
                    <a:pt x="201" y="14"/>
                    <a:pt x="201" y="24"/>
                  </a:cubicBezTo>
                  <a:cubicBezTo>
                    <a:pt x="201" y="32"/>
                    <a:pt x="201" y="32"/>
                    <a:pt x="201" y="32"/>
                  </a:cubicBezTo>
                  <a:cubicBezTo>
                    <a:pt x="201" y="36"/>
                    <a:pt x="195" y="40"/>
                    <a:pt x="188" y="41"/>
                  </a:cubicBezTo>
                  <a:cubicBezTo>
                    <a:pt x="108" y="43"/>
                    <a:pt x="36" y="48"/>
                    <a:pt x="13" y="50"/>
                  </a:cubicBezTo>
                  <a:cubicBezTo>
                    <a:pt x="6" y="51"/>
                    <a:pt x="0" y="55"/>
                    <a:pt x="0" y="60"/>
                  </a:cubicBezTo>
                  <a:cubicBezTo>
                    <a:pt x="0" y="74"/>
                    <a:pt x="0" y="74"/>
                    <a:pt x="0" y="74"/>
                  </a:cubicBezTo>
                  <a:cubicBezTo>
                    <a:pt x="569" y="74"/>
                    <a:pt x="569" y="74"/>
                    <a:pt x="569" y="74"/>
                  </a:cubicBezTo>
                  <a:cubicBezTo>
                    <a:pt x="569" y="60"/>
                    <a:pt x="569" y="60"/>
                    <a:pt x="569" y="60"/>
                  </a:cubicBezTo>
                  <a:cubicBezTo>
                    <a:pt x="569" y="55"/>
                    <a:pt x="563" y="51"/>
                    <a:pt x="555" y="50"/>
                  </a:cubicBezTo>
                  <a:cubicBezTo>
                    <a:pt x="533" y="47"/>
                    <a:pt x="464" y="43"/>
                    <a:pt x="385" y="41"/>
                  </a:cubicBezTo>
                  <a:cubicBezTo>
                    <a:pt x="378" y="40"/>
                    <a:pt x="372" y="36"/>
                    <a:pt x="372" y="32"/>
                  </a:cubicBezTo>
                  <a:close/>
                </a:path>
              </a:pathLst>
            </a:custGeom>
            <a:solidFill>
              <a:schemeClr val="dk1"/>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247" name="Google Shape;1247;p48"/>
            <p:cNvSpPr txBox="1"/>
            <p:nvPr/>
          </p:nvSpPr>
          <p:spPr>
            <a:xfrm>
              <a:off x="7645497" y="3395332"/>
              <a:ext cx="306600" cy="157200"/>
            </a:xfrm>
            <a:prstGeom prst="rect">
              <a:avLst/>
            </a:prstGeom>
            <a:solidFill>
              <a:schemeClr val="accen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248" name="Google Shape;1248;p48"/>
            <p:cNvSpPr txBox="1"/>
            <p:nvPr/>
          </p:nvSpPr>
          <p:spPr>
            <a:xfrm>
              <a:off x="7645497" y="3231683"/>
              <a:ext cx="306600" cy="159300"/>
            </a:xfrm>
            <a:prstGeom prst="rect">
              <a:avLst/>
            </a:prstGeom>
            <a:solidFill>
              <a:schemeClr val="accent1"/>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249" name="Google Shape;1249;p48"/>
            <p:cNvSpPr txBox="1"/>
            <p:nvPr/>
          </p:nvSpPr>
          <p:spPr>
            <a:xfrm>
              <a:off x="7645497" y="3718293"/>
              <a:ext cx="306600" cy="159300"/>
            </a:xfrm>
            <a:prstGeom prst="rect">
              <a:avLst/>
            </a:prstGeom>
            <a:solidFill>
              <a:schemeClr val="accent4"/>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250" name="Google Shape;1250;p48"/>
            <p:cNvSpPr txBox="1"/>
            <p:nvPr/>
          </p:nvSpPr>
          <p:spPr>
            <a:xfrm>
              <a:off x="7645497" y="3556812"/>
              <a:ext cx="306600" cy="157200"/>
            </a:xfrm>
            <a:prstGeom prst="rect">
              <a:avLst/>
            </a:prstGeom>
            <a:solidFill>
              <a:schemeClr val="accent3"/>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grpSp>
      <p:grpSp>
        <p:nvGrpSpPr>
          <p:cNvPr id="1251" name="Google Shape;1251;p48"/>
          <p:cNvGrpSpPr/>
          <p:nvPr/>
        </p:nvGrpSpPr>
        <p:grpSpPr>
          <a:xfrm>
            <a:off x="7094455" y="2257259"/>
            <a:ext cx="246199" cy="445516"/>
            <a:chOff x="1719141" y="630237"/>
            <a:chExt cx="3081338" cy="5568950"/>
          </a:xfrm>
        </p:grpSpPr>
        <p:sp>
          <p:nvSpPr>
            <p:cNvPr id="1252" name="Google Shape;1252;p48"/>
            <p:cNvSpPr/>
            <p:nvPr/>
          </p:nvSpPr>
          <p:spPr>
            <a:xfrm>
              <a:off x="1919166" y="630237"/>
              <a:ext cx="2397126" cy="1016000"/>
            </a:xfrm>
            <a:custGeom>
              <a:avLst/>
              <a:gdLst/>
              <a:ahLst/>
              <a:cxnLst/>
              <a:rect l="l" t="t" r="r" b="b"/>
              <a:pathLst>
                <a:path w="550" h="233" extrusionOk="0">
                  <a:moveTo>
                    <a:pt x="88" y="233"/>
                  </a:moveTo>
                  <a:cubicBezTo>
                    <a:pt x="49" y="233"/>
                    <a:pt x="14" y="205"/>
                    <a:pt x="7" y="165"/>
                  </a:cubicBezTo>
                  <a:cubicBezTo>
                    <a:pt x="0" y="120"/>
                    <a:pt x="30" y="78"/>
                    <a:pt x="74" y="71"/>
                  </a:cubicBezTo>
                  <a:cubicBezTo>
                    <a:pt x="448" y="8"/>
                    <a:pt x="448" y="8"/>
                    <a:pt x="448" y="8"/>
                  </a:cubicBezTo>
                  <a:cubicBezTo>
                    <a:pt x="492" y="0"/>
                    <a:pt x="535" y="30"/>
                    <a:pt x="542" y="75"/>
                  </a:cubicBezTo>
                  <a:cubicBezTo>
                    <a:pt x="550" y="120"/>
                    <a:pt x="520" y="162"/>
                    <a:pt x="475" y="169"/>
                  </a:cubicBezTo>
                  <a:cubicBezTo>
                    <a:pt x="102" y="232"/>
                    <a:pt x="102" y="232"/>
                    <a:pt x="102" y="232"/>
                  </a:cubicBezTo>
                  <a:cubicBezTo>
                    <a:pt x="97" y="233"/>
                    <a:pt x="92" y="233"/>
                    <a:pt x="88" y="233"/>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253" name="Google Shape;1253;p48"/>
            <p:cNvSpPr/>
            <p:nvPr/>
          </p:nvSpPr>
          <p:spPr>
            <a:xfrm>
              <a:off x="1719141" y="1357312"/>
              <a:ext cx="3081338" cy="1135062"/>
            </a:xfrm>
            <a:custGeom>
              <a:avLst/>
              <a:gdLst/>
              <a:ahLst/>
              <a:cxnLst/>
              <a:rect l="l" t="t" r="r" b="b"/>
              <a:pathLst>
                <a:path w="707" h="260" extrusionOk="0">
                  <a:moveTo>
                    <a:pt x="88" y="260"/>
                  </a:moveTo>
                  <a:cubicBezTo>
                    <a:pt x="49" y="260"/>
                    <a:pt x="14" y="232"/>
                    <a:pt x="7" y="192"/>
                  </a:cubicBezTo>
                  <a:cubicBezTo>
                    <a:pt x="0" y="147"/>
                    <a:pt x="30" y="105"/>
                    <a:pt x="74" y="97"/>
                  </a:cubicBezTo>
                  <a:cubicBezTo>
                    <a:pt x="605" y="7"/>
                    <a:pt x="605" y="7"/>
                    <a:pt x="605" y="7"/>
                  </a:cubicBezTo>
                  <a:cubicBezTo>
                    <a:pt x="649" y="0"/>
                    <a:pt x="692" y="30"/>
                    <a:pt x="699" y="75"/>
                  </a:cubicBezTo>
                  <a:cubicBezTo>
                    <a:pt x="707" y="119"/>
                    <a:pt x="677" y="161"/>
                    <a:pt x="632" y="169"/>
                  </a:cubicBezTo>
                  <a:cubicBezTo>
                    <a:pt x="102" y="259"/>
                    <a:pt x="102" y="259"/>
                    <a:pt x="102" y="259"/>
                  </a:cubicBezTo>
                  <a:cubicBezTo>
                    <a:pt x="97" y="260"/>
                    <a:pt x="93" y="260"/>
                    <a:pt x="88" y="26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254" name="Google Shape;1254;p48"/>
            <p:cNvSpPr/>
            <p:nvPr/>
          </p:nvSpPr>
          <p:spPr>
            <a:xfrm>
              <a:off x="1719141" y="2168525"/>
              <a:ext cx="3081338" cy="1139825"/>
            </a:xfrm>
            <a:custGeom>
              <a:avLst/>
              <a:gdLst/>
              <a:ahLst/>
              <a:cxnLst/>
              <a:rect l="l" t="t" r="r" b="b"/>
              <a:pathLst>
                <a:path w="707" h="261" extrusionOk="0">
                  <a:moveTo>
                    <a:pt x="88" y="261"/>
                  </a:moveTo>
                  <a:cubicBezTo>
                    <a:pt x="49" y="261"/>
                    <a:pt x="14" y="232"/>
                    <a:pt x="7" y="192"/>
                  </a:cubicBezTo>
                  <a:cubicBezTo>
                    <a:pt x="0" y="148"/>
                    <a:pt x="30" y="105"/>
                    <a:pt x="74" y="98"/>
                  </a:cubicBezTo>
                  <a:cubicBezTo>
                    <a:pt x="605" y="8"/>
                    <a:pt x="605" y="8"/>
                    <a:pt x="605" y="8"/>
                  </a:cubicBezTo>
                  <a:cubicBezTo>
                    <a:pt x="649" y="0"/>
                    <a:pt x="692" y="30"/>
                    <a:pt x="699" y="75"/>
                  </a:cubicBezTo>
                  <a:cubicBezTo>
                    <a:pt x="707" y="119"/>
                    <a:pt x="677" y="162"/>
                    <a:pt x="632" y="169"/>
                  </a:cubicBezTo>
                  <a:cubicBezTo>
                    <a:pt x="102" y="259"/>
                    <a:pt x="102" y="259"/>
                    <a:pt x="102" y="259"/>
                  </a:cubicBezTo>
                  <a:cubicBezTo>
                    <a:pt x="97" y="260"/>
                    <a:pt x="93" y="261"/>
                    <a:pt x="88" y="261"/>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255" name="Google Shape;1255;p48"/>
            <p:cNvSpPr/>
            <p:nvPr/>
          </p:nvSpPr>
          <p:spPr>
            <a:xfrm>
              <a:off x="1719141" y="2981325"/>
              <a:ext cx="3081338" cy="1138237"/>
            </a:xfrm>
            <a:custGeom>
              <a:avLst/>
              <a:gdLst/>
              <a:ahLst/>
              <a:cxnLst/>
              <a:rect l="l" t="t" r="r" b="b"/>
              <a:pathLst>
                <a:path w="707" h="261" extrusionOk="0">
                  <a:moveTo>
                    <a:pt x="88" y="261"/>
                  </a:moveTo>
                  <a:cubicBezTo>
                    <a:pt x="49" y="261"/>
                    <a:pt x="14" y="233"/>
                    <a:pt x="7" y="193"/>
                  </a:cubicBezTo>
                  <a:cubicBezTo>
                    <a:pt x="0" y="148"/>
                    <a:pt x="30" y="106"/>
                    <a:pt x="74" y="98"/>
                  </a:cubicBezTo>
                  <a:cubicBezTo>
                    <a:pt x="605" y="8"/>
                    <a:pt x="605" y="8"/>
                    <a:pt x="605" y="8"/>
                  </a:cubicBezTo>
                  <a:cubicBezTo>
                    <a:pt x="649" y="0"/>
                    <a:pt x="692" y="31"/>
                    <a:pt x="699" y="75"/>
                  </a:cubicBezTo>
                  <a:cubicBezTo>
                    <a:pt x="707" y="120"/>
                    <a:pt x="677" y="162"/>
                    <a:pt x="632" y="170"/>
                  </a:cubicBezTo>
                  <a:cubicBezTo>
                    <a:pt x="102" y="260"/>
                    <a:pt x="102" y="260"/>
                    <a:pt x="102" y="260"/>
                  </a:cubicBezTo>
                  <a:cubicBezTo>
                    <a:pt x="97" y="261"/>
                    <a:pt x="93" y="261"/>
                    <a:pt x="88" y="261"/>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256" name="Google Shape;1256;p48"/>
            <p:cNvSpPr/>
            <p:nvPr/>
          </p:nvSpPr>
          <p:spPr>
            <a:xfrm>
              <a:off x="1993778" y="4476750"/>
              <a:ext cx="2535237" cy="1722437"/>
            </a:xfrm>
            <a:custGeom>
              <a:avLst/>
              <a:gdLst/>
              <a:ahLst/>
              <a:cxnLst/>
              <a:rect l="l" t="t" r="r" b="b"/>
              <a:pathLst>
                <a:path w="582" h="395" extrusionOk="0">
                  <a:moveTo>
                    <a:pt x="550" y="0"/>
                  </a:moveTo>
                  <a:cubicBezTo>
                    <a:pt x="32" y="0"/>
                    <a:pt x="32" y="0"/>
                    <a:pt x="32" y="0"/>
                  </a:cubicBezTo>
                  <a:cubicBezTo>
                    <a:pt x="14" y="0"/>
                    <a:pt x="0" y="14"/>
                    <a:pt x="0" y="31"/>
                  </a:cubicBezTo>
                  <a:cubicBezTo>
                    <a:pt x="0" y="54"/>
                    <a:pt x="0" y="54"/>
                    <a:pt x="0" y="54"/>
                  </a:cubicBezTo>
                  <a:cubicBezTo>
                    <a:pt x="0" y="152"/>
                    <a:pt x="72" y="234"/>
                    <a:pt x="166" y="250"/>
                  </a:cubicBezTo>
                  <a:cubicBezTo>
                    <a:pt x="164" y="253"/>
                    <a:pt x="164" y="256"/>
                    <a:pt x="164" y="259"/>
                  </a:cubicBezTo>
                  <a:cubicBezTo>
                    <a:pt x="164" y="273"/>
                    <a:pt x="175" y="284"/>
                    <a:pt x="188" y="284"/>
                  </a:cubicBezTo>
                  <a:cubicBezTo>
                    <a:pt x="190" y="284"/>
                    <a:pt x="190" y="284"/>
                    <a:pt x="190" y="284"/>
                  </a:cubicBezTo>
                  <a:cubicBezTo>
                    <a:pt x="180" y="287"/>
                    <a:pt x="173" y="296"/>
                    <a:pt x="173" y="308"/>
                  </a:cubicBezTo>
                  <a:cubicBezTo>
                    <a:pt x="173" y="321"/>
                    <a:pt x="184" y="332"/>
                    <a:pt x="197" y="332"/>
                  </a:cubicBezTo>
                  <a:cubicBezTo>
                    <a:pt x="186" y="334"/>
                    <a:pt x="177" y="344"/>
                    <a:pt x="177" y="356"/>
                  </a:cubicBezTo>
                  <a:cubicBezTo>
                    <a:pt x="177" y="370"/>
                    <a:pt x="188" y="381"/>
                    <a:pt x="202" y="381"/>
                  </a:cubicBezTo>
                  <a:cubicBezTo>
                    <a:pt x="218" y="381"/>
                    <a:pt x="218" y="381"/>
                    <a:pt x="218" y="381"/>
                  </a:cubicBezTo>
                  <a:cubicBezTo>
                    <a:pt x="232" y="390"/>
                    <a:pt x="259" y="395"/>
                    <a:pt x="289" y="395"/>
                  </a:cubicBezTo>
                  <a:cubicBezTo>
                    <a:pt x="319" y="395"/>
                    <a:pt x="346" y="390"/>
                    <a:pt x="360" y="381"/>
                  </a:cubicBezTo>
                  <a:cubicBezTo>
                    <a:pt x="379" y="381"/>
                    <a:pt x="379" y="381"/>
                    <a:pt x="379" y="381"/>
                  </a:cubicBezTo>
                  <a:cubicBezTo>
                    <a:pt x="393" y="381"/>
                    <a:pt x="404" y="370"/>
                    <a:pt x="404" y="356"/>
                  </a:cubicBezTo>
                  <a:cubicBezTo>
                    <a:pt x="404" y="344"/>
                    <a:pt x="395" y="335"/>
                    <a:pt x="384" y="332"/>
                  </a:cubicBezTo>
                  <a:cubicBezTo>
                    <a:pt x="398" y="332"/>
                    <a:pt x="409" y="321"/>
                    <a:pt x="409" y="308"/>
                  </a:cubicBezTo>
                  <a:cubicBezTo>
                    <a:pt x="409" y="296"/>
                    <a:pt x="401" y="287"/>
                    <a:pt x="391" y="284"/>
                  </a:cubicBezTo>
                  <a:cubicBezTo>
                    <a:pt x="392" y="284"/>
                    <a:pt x="392" y="284"/>
                    <a:pt x="392" y="284"/>
                  </a:cubicBezTo>
                  <a:cubicBezTo>
                    <a:pt x="406" y="284"/>
                    <a:pt x="417" y="273"/>
                    <a:pt x="417" y="259"/>
                  </a:cubicBezTo>
                  <a:cubicBezTo>
                    <a:pt x="417" y="256"/>
                    <a:pt x="416" y="253"/>
                    <a:pt x="415" y="250"/>
                  </a:cubicBezTo>
                  <a:cubicBezTo>
                    <a:pt x="510" y="234"/>
                    <a:pt x="582" y="153"/>
                    <a:pt x="582" y="54"/>
                  </a:cubicBezTo>
                  <a:cubicBezTo>
                    <a:pt x="582" y="31"/>
                    <a:pt x="582" y="31"/>
                    <a:pt x="582" y="31"/>
                  </a:cubicBezTo>
                  <a:cubicBezTo>
                    <a:pt x="582" y="14"/>
                    <a:pt x="567" y="0"/>
                    <a:pt x="550" y="0"/>
                  </a:cubicBezTo>
                  <a:close/>
                </a:path>
              </a:pathLst>
            </a:custGeom>
            <a:solidFill>
              <a:schemeClr val="dk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257" name="Google Shape;1257;p48"/>
            <p:cNvSpPr/>
            <p:nvPr/>
          </p:nvSpPr>
          <p:spPr>
            <a:xfrm>
              <a:off x="2241428" y="4067175"/>
              <a:ext cx="714375" cy="322262"/>
            </a:xfrm>
            <a:custGeom>
              <a:avLst/>
              <a:gdLst/>
              <a:ahLst/>
              <a:cxnLst/>
              <a:rect l="l" t="t" r="r" b="b"/>
              <a:pathLst>
                <a:path w="164" h="74" extrusionOk="0">
                  <a:moveTo>
                    <a:pt x="164" y="67"/>
                  </a:moveTo>
                  <a:cubicBezTo>
                    <a:pt x="164" y="12"/>
                    <a:pt x="164" y="12"/>
                    <a:pt x="164" y="12"/>
                  </a:cubicBezTo>
                  <a:cubicBezTo>
                    <a:pt x="164" y="5"/>
                    <a:pt x="158" y="0"/>
                    <a:pt x="152" y="1"/>
                  </a:cubicBezTo>
                  <a:cubicBezTo>
                    <a:pt x="8" y="26"/>
                    <a:pt x="8" y="26"/>
                    <a:pt x="8" y="26"/>
                  </a:cubicBezTo>
                  <a:cubicBezTo>
                    <a:pt x="4" y="27"/>
                    <a:pt x="0" y="31"/>
                    <a:pt x="0" y="36"/>
                  </a:cubicBezTo>
                  <a:cubicBezTo>
                    <a:pt x="0" y="67"/>
                    <a:pt x="0" y="67"/>
                    <a:pt x="0" y="67"/>
                  </a:cubicBezTo>
                  <a:cubicBezTo>
                    <a:pt x="0" y="71"/>
                    <a:pt x="3" y="74"/>
                    <a:pt x="8" y="74"/>
                  </a:cubicBezTo>
                  <a:cubicBezTo>
                    <a:pt x="156" y="74"/>
                    <a:pt x="156" y="74"/>
                    <a:pt x="156" y="74"/>
                  </a:cubicBezTo>
                  <a:cubicBezTo>
                    <a:pt x="160" y="74"/>
                    <a:pt x="164" y="71"/>
                    <a:pt x="164" y="67"/>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258" name="Google Shape;1258;p48"/>
            <p:cNvSpPr/>
            <p:nvPr/>
          </p:nvSpPr>
          <p:spPr>
            <a:xfrm>
              <a:off x="3552703" y="3844925"/>
              <a:ext cx="715962" cy="544512"/>
            </a:xfrm>
            <a:custGeom>
              <a:avLst/>
              <a:gdLst/>
              <a:ahLst/>
              <a:cxnLst/>
              <a:rect l="l" t="t" r="r" b="b"/>
              <a:pathLst>
                <a:path w="164" h="125" extrusionOk="0">
                  <a:moveTo>
                    <a:pt x="164" y="118"/>
                  </a:moveTo>
                  <a:cubicBezTo>
                    <a:pt x="164" y="11"/>
                    <a:pt x="164" y="11"/>
                    <a:pt x="164" y="11"/>
                  </a:cubicBezTo>
                  <a:cubicBezTo>
                    <a:pt x="164" y="5"/>
                    <a:pt x="158" y="0"/>
                    <a:pt x="152" y="1"/>
                  </a:cubicBezTo>
                  <a:cubicBezTo>
                    <a:pt x="8" y="26"/>
                    <a:pt x="8" y="26"/>
                    <a:pt x="8" y="26"/>
                  </a:cubicBezTo>
                  <a:cubicBezTo>
                    <a:pt x="3" y="26"/>
                    <a:pt x="0" y="31"/>
                    <a:pt x="0" y="36"/>
                  </a:cubicBezTo>
                  <a:cubicBezTo>
                    <a:pt x="0" y="118"/>
                    <a:pt x="0" y="118"/>
                    <a:pt x="0" y="118"/>
                  </a:cubicBezTo>
                  <a:cubicBezTo>
                    <a:pt x="0" y="122"/>
                    <a:pt x="3" y="125"/>
                    <a:pt x="8" y="125"/>
                  </a:cubicBezTo>
                  <a:cubicBezTo>
                    <a:pt x="156" y="125"/>
                    <a:pt x="156" y="125"/>
                    <a:pt x="156" y="125"/>
                  </a:cubicBezTo>
                  <a:cubicBezTo>
                    <a:pt x="160" y="125"/>
                    <a:pt x="164" y="122"/>
                    <a:pt x="164" y="118"/>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grpSp>
      <p:grpSp>
        <p:nvGrpSpPr>
          <p:cNvPr id="1259" name="Google Shape;1259;p48"/>
          <p:cNvGrpSpPr/>
          <p:nvPr/>
        </p:nvGrpSpPr>
        <p:grpSpPr>
          <a:xfrm>
            <a:off x="1275478" y="2257459"/>
            <a:ext cx="445768" cy="445697"/>
            <a:chOff x="1307889" y="3214987"/>
            <a:chExt cx="720142" cy="720027"/>
          </a:xfrm>
        </p:grpSpPr>
        <p:sp>
          <p:nvSpPr>
            <p:cNvPr id="1260" name="Google Shape;1260;p48"/>
            <p:cNvSpPr/>
            <p:nvPr/>
          </p:nvSpPr>
          <p:spPr>
            <a:xfrm>
              <a:off x="1307889" y="3354958"/>
              <a:ext cx="179880" cy="213215"/>
            </a:xfrm>
            <a:custGeom>
              <a:avLst/>
              <a:gdLst/>
              <a:ahLst/>
              <a:cxnLst/>
              <a:rect l="l" t="t" r="r" b="b"/>
              <a:pathLst>
                <a:path w="204" h="242" extrusionOk="0">
                  <a:moveTo>
                    <a:pt x="57" y="222"/>
                  </a:moveTo>
                  <a:cubicBezTo>
                    <a:pt x="57" y="214"/>
                    <a:pt x="61" y="207"/>
                    <a:pt x="67" y="202"/>
                  </a:cubicBezTo>
                  <a:cubicBezTo>
                    <a:pt x="76" y="195"/>
                    <a:pt x="88" y="191"/>
                    <a:pt x="102" y="191"/>
                  </a:cubicBezTo>
                  <a:cubicBezTo>
                    <a:pt x="116" y="191"/>
                    <a:pt x="129" y="195"/>
                    <a:pt x="137" y="202"/>
                  </a:cubicBezTo>
                  <a:cubicBezTo>
                    <a:pt x="144" y="207"/>
                    <a:pt x="147" y="214"/>
                    <a:pt x="147" y="222"/>
                  </a:cubicBezTo>
                  <a:cubicBezTo>
                    <a:pt x="147" y="230"/>
                    <a:pt x="143" y="237"/>
                    <a:pt x="137" y="242"/>
                  </a:cubicBezTo>
                  <a:cubicBezTo>
                    <a:pt x="190" y="242"/>
                    <a:pt x="190" y="242"/>
                    <a:pt x="190" y="242"/>
                  </a:cubicBezTo>
                  <a:cubicBezTo>
                    <a:pt x="198" y="242"/>
                    <a:pt x="204" y="235"/>
                    <a:pt x="204" y="227"/>
                  </a:cubicBezTo>
                  <a:cubicBezTo>
                    <a:pt x="204" y="67"/>
                    <a:pt x="204" y="67"/>
                    <a:pt x="204" y="67"/>
                  </a:cubicBezTo>
                  <a:cubicBezTo>
                    <a:pt x="204" y="59"/>
                    <a:pt x="198" y="52"/>
                    <a:pt x="190" y="52"/>
                  </a:cubicBezTo>
                  <a:cubicBezTo>
                    <a:pt x="120" y="52"/>
                    <a:pt x="120" y="52"/>
                    <a:pt x="120" y="52"/>
                  </a:cubicBezTo>
                  <a:cubicBezTo>
                    <a:pt x="118" y="51"/>
                    <a:pt x="115" y="50"/>
                    <a:pt x="115" y="47"/>
                  </a:cubicBezTo>
                  <a:cubicBezTo>
                    <a:pt x="115" y="42"/>
                    <a:pt x="115" y="37"/>
                    <a:pt x="120" y="34"/>
                  </a:cubicBezTo>
                  <a:cubicBezTo>
                    <a:pt x="122" y="32"/>
                    <a:pt x="125" y="31"/>
                    <a:pt x="128" y="30"/>
                  </a:cubicBezTo>
                  <a:cubicBezTo>
                    <a:pt x="136" y="25"/>
                    <a:pt x="137" y="14"/>
                    <a:pt x="129" y="8"/>
                  </a:cubicBezTo>
                  <a:cubicBezTo>
                    <a:pt x="122" y="2"/>
                    <a:pt x="112" y="0"/>
                    <a:pt x="102" y="0"/>
                  </a:cubicBezTo>
                  <a:cubicBezTo>
                    <a:pt x="93" y="0"/>
                    <a:pt x="82" y="2"/>
                    <a:pt x="75" y="8"/>
                  </a:cubicBezTo>
                  <a:cubicBezTo>
                    <a:pt x="68" y="14"/>
                    <a:pt x="69" y="25"/>
                    <a:pt x="77" y="30"/>
                  </a:cubicBezTo>
                  <a:cubicBezTo>
                    <a:pt x="80" y="31"/>
                    <a:pt x="82" y="32"/>
                    <a:pt x="85" y="34"/>
                  </a:cubicBezTo>
                  <a:cubicBezTo>
                    <a:pt x="89" y="37"/>
                    <a:pt x="90" y="42"/>
                    <a:pt x="89" y="47"/>
                  </a:cubicBezTo>
                  <a:cubicBezTo>
                    <a:pt x="89" y="50"/>
                    <a:pt x="87" y="51"/>
                    <a:pt x="85" y="52"/>
                  </a:cubicBezTo>
                  <a:cubicBezTo>
                    <a:pt x="15" y="52"/>
                    <a:pt x="15" y="52"/>
                    <a:pt x="15" y="52"/>
                  </a:cubicBezTo>
                  <a:cubicBezTo>
                    <a:pt x="7" y="52"/>
                    <a:pt x="0" y="59"/>
                    <a:pt x="0" y="67"/>
                  </a:cubicBezTo>
                  <a:cubicBezTo>
                    <a:pt x="0" y="227"/>
                    <a:pt x="0" y="227"/>
                    <a:pt x="0" y="227"/>
                  </a:cubicBezTo>
                  <a:cubicBezTo>
                    <a:pt x="0" y="235"/>
                    <a:pt x="7" y="242"/>
                    <a:pt x="15" y="242"/>
                  </a:cubicBezTo>
                  <a:cubicBezTo>
                    <a:pt x="68" y="242"/>
                    <a:pt x="68" y="242"/>
                    <a:pt x="68" y="242"/>
                  </a:cubicBezTo>
                  <a:cubicBezTo>
                    <a:pt x="61" y="237"/>
                    <a:pt x="57" y="230"/>
                    <a:pt x="57" y="222"/>
                  </a:cubicBezTo>
                  <a:close/>
                </a:path>
              </a:pathLst>
            </a:custGeom>
            <a:solidFill>
              <a:srgbClr val="666666"/>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1" name="Google Shape;1261;p48"/>
            <p:cNvSpPr/>
            <p:nvPr/>
          </p:nvSpPr>
          <p:spPr>
            <a:xfrm>
              <a:off x="1307889" y="3534654"/>
              <a:ext cx="179880" cy="213525"/>
            </a:xfrm>
            <a:custGeom>
              <a:avLst/>
              <a:gdLst/>
              <a:ahLst/>
              <a:cxnLst/>
              <a:rect l="l" t="t" r="r" b="b"/>
              <a:pathLst>
                <a:path w="204" h="242" extrusionOk="0">
                  <a:moveTo>
                    <a:pt x="57" y="222"/>
                  </a:moveTo>
                  <a:cubicBezTo>
                    <a:pt x="57" y="214"/>
                    <a:pt x="61" y="207"/>
                    <a:pt x="67" y="202"/>
                  </a:cubicBezTo>
                  <a:cubicBezTo>
                    <a:pt x="76" y="195"/>
                    <a:pt x="88" y="191"/>
                    <a:pt x="102" y="191"/>
                  </a:cubicBezTo>
                  <a:cubicBezTo>
                    <a:pt x="116" y="191"/>
                    <a:pt x="129" y="195"/>
                    <a:pt x="137" y="202"/>
                  </a:cubicBezTo>
                  <a:cubicBezTo>
                    <a:pt x="144" y="207"/>
                    <a:pt x="147" y="214"/>
                    <a:pt x="147" y="222"/>
                  </a:cubicBezTo>
                  <a:cubicBezTo>
                    <a:pt x="147" y="230"/>
                    <a:pt x="143" y="237"/>
                    <a:pt x="137" y="242"/>
                  </a:cubicBezTo>
                  <a:cubicBezTo>
                    <a:pt x="190" y="242"/>
                    <a:pt x="190" y="242"/>
                    <a:pt x="190" y="242"/>
                  </a:cubicBezTo>
                  <a:cubicBezTo>
                    <a:pt x="198" y="242"/>
                    <a:pt x="204" y="236"/>
                    <a:pt x="204" y="227"/>
                  </a:cubicBezTo>
                  <a:cubicBezTo>
                    <a:pt x="204" y="67"/>
                    <a:pt x="204" y="67"/>
                    <a:pt x="204" y="67"/>
                  </a:cubicBezTo>
                  <a:cubicBezTo>
                    <a:pt x="204" y="59"/>
                    <a:pt x="198" y="53"/>
                    <a:pt x="190" y="53"/>
                  </a:cubicBezTo>
                  <a:cubicBezTo>
                    <a:pt x="120" y="53"/>
                    <a:pt x="120" y="53"/>
                    <a:pt x="120" y="53"/>
                  </a:cubicBezTo>
                  <a:cubicBezTo>
                    <a:pt x="118" y="52"/>
                    <a:pt x="115" y="50"/>
                    <a:pt x="115" y="47"/>
                  </a:cubicBezTo>
                  <a:cubicBezTo>
                    <a:pt x="115" y="42"/>
                    <a:pt x="115" y="38"/>
                    <a:pt x="120" y="34"/>
                  </a:cubicBezTo>
                  <a:cubicBezTo>
                    <a:pt x="122" y="33"/>
                    <a:pt x="125" y="31"/>
                    <a:pt x="128" y="30"/>
                  </a:cubicBezTo>
                  <a:cubicBezTo>
                    <a:pt x="136" y="25"/>
                    <a:pt x="137" y="15"/>
                    <a:pt x="129" y="9"/>
                  </a:cubicBezTo>
                  <a:cubicBezTo>
                    <a:pt x="122" y="3"/>
                    <a:pt x="112" y="0"/>
                    <a:pt x="102" y="1"/>
                  </a:cubicBezTo>
                  <a:cubicBezTo>
                    <a:pt x="93" y="0"/>
                    <a:pt x="82" y="3"/>
                    <a:pt x="75" y="9"/>
                  </a:cubicBezTo>
                  <a:cubicBezTo>
                    <a:pt x="68" y="15"/>
                    <a:pt x="69" y="25"/>
                    <a:pt x="77" y="30"/>
                  </a:cubicBezTo>
                  <a:cubicBezTo>
                    <a:pt x="80" y="31"/>
                    <a:pt x="82" y="33"/>
                    <a:pt x="85" y="34"/>
                  </a:cubicBezTo>
                  <a:cubicBezTo>
                    <a:pt x="89" y="38"/>
                    <a:pt x="90" y="42"/>
                    <a:pt x="89" y="47"/>
                  </a:cubicBezTo>
                  <a:cubicBezTo>
                    <a:pt x="89" y="50"/>
                    <a:pt x="87" y="52"/>
                    <a:pt x="85" y="53"/>
                  </a:cubicBezTo>
                  <a:cubicBezTo>
                    <a:pt x="15" y="53"/>
                    <a:pt x="15" y="53"/>
                    <a:pt x="15" y="53"/>
                  </a:cubicBezTo>
                  <a:cubicBezTo>
                    <a:pt x="7" y="53"/>
                    <a:pt x="0" y="59"/>
                    <a:pt x="0" y="67"/>
                  </a:cubicBezTo>
                  <a:cubicBezTo>
                    <a:pt x="0" y="227"/>
                    <a:pt x="0" y="227"/>
                    <a:pt x="0" y="227"/>
                  </a:cubicBezTo>
                  <a:cubicBezTo>
                    <a:pt x="0" y="236"/>
                    <a:pt x="7" y="242"/>
                    <a:pt x="15" y="242"/>
                  </a:cubicBezTo>
                  <a:cubicBezTo>
                    <a:pt x="68" y="242"/>
                    <a:pt x="68" y="242"/>
                    <a:pt x="68" y="242"/>
                  </a:cubicBezTo>
                  <a:cubicBezTo>
                    <a:pt x="61" y="237"/>
                    <a:pt x="57" y="230"/>
                    <a:pt x="57" y="222"/>
                  </a:cubicBezTo>
                  <a:close/>
                </a:path>
              </a:pathLst>
            </a:custGeom>
            <a:solidFill>
              <a:srgbClr val="B7B7B7"/>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2" name="Google Shape;1262;p48"/>
            <p:cNvSpPr/>
            <p:nvPr/>
          </p:nvSpPr>
          <p:spPr>
            <a:xfrm>
              <a:off x="1494914" y="3214987"/>
              <a:ext cx="212190" cy="179696"/>
            </a:xfrm>
            <a:custGeom>
              <a:avLst/>
              <a:gdLst/>
              <a:ahLst/>
              <a:cxnLst/>
              <a:rect l="l" t="t" r="r" b="b"/>
              <a:pathLst>
                <a:path w="241" h="204" extrusionOk="0">
                  <a:moveTo>
                    <a:pt x="20" y="57"/>
                  </a:moveTo>
                  <a:cubicBezTo>
                    <a:pt x="27" y="57"/>
                    <a:pt x="35" y="61"/>
                    <a:pt x="40" y="67"/>
                  </a:cubicBezTo>
                  <a:cubicBezTo>
                    <a:pt x="47" y="76"/>
                    <a:pt x="51" y="88"/>
                    <a:pt x="51" y="102"/>
                  </a:cubicBezTo>
                  <a:cubicBezTo>
                    <a:pt x="51" y="116"/>
                    <a:pt x="47" y="128"/>
                    <a:pt x="40" y="137"/>
                  </a:cubicBezTo>
                  <a:cubicBezTo>
                    <a:pt x="35" y="143"/>
                    <a:pt x="27" y="147"/>
                    <a:pt x="20" y="147"/>
                  </a:cubicBezTo>
                  <a:cubicBezTo>
                    <a:pt x="12" y="147"/>
                    <a:pt x="5" y="143"/>
                    <a:pt x="0" y="137"/>
                  </a:cubicBezTo>
                  <a:cubicBezTo>
                    <a:pt x="0" y="189"/>
                    <a:pt x="0" y="189"/>
                    <a:pt x="0" y="189"/>
                  </a:cubicBezTo>
                  <a:cubicBezTo>
                    <a:pt x="0" y="197"/>
                    <a:pt x="6" y="204"/>
                    <a:pt x="14" y="204"/>
                  </a:cubicBezTo>
                  <a:cubicBezTo>
                    <a:pt x="175" y="204"/>
                    <a:pt x="175" y="204"/>
                    <a:pt x="175" y="204"/>
                  </a:cubicBezTo>
                  <a:cubicBezTo>
                    <a:pt x="183" y="204"/>
                    <a:pt x="189" y="197"/>
                    <a:pt x="189" y="189"/>
                  </a:cubicBezTo>
                  <a:cubicBezTo>
                    <a:pt x="189" y="119"/>
                    <a:pt x="189" y="119"/>
                    <a:pt x="189" y="119"/>
                  </a:cubicBezTo>
                  <a:cubicBezTo>
                    <a:pt x="190" y="117"/>
                    <a:pt x="192" y="115"/>
                    <a:pt x="195" y="115"/>
                  </a:cubicBezTo>
                  <a:cubicBezTo>
                    <a:pt x="200" y="115"/>
                    <a:pt x="204" y="115"/>
                    <a:pt x="207" y="119"/>
                  </a:cubicBezTo>
                  <a:cubicBezTo>
                    <a:pt x="209" y="122"/>
                    <a:pt x="210" y="125"/>
                    <a:pt x="212" y="127"/>
                  </a:cubicBezTo>
                  <a:cubicBezTo>
                    <a:pt x="217" y="135"/>
                    <a:pt x="227" y="136"/>
                    <a:pt x="233" y="129"/>
                  </a:cubicBezTo>
                  <a:cubicBezTo>
                    <a:pt x="239" y="122"/>
                    <a:pt x="241" y="112"/>
                    <a:pt x="241" y="102"/>
                  </a:cubicBezTo>
                  <a:cubicBezTo>
                    <a:pt x="241" y="92"/>
                    <a:pt x="239" y="82"/>
                    <a:pt x="233" y="75"/>
                  </a:cubicBezTo>
                  <a:cubicBezTo>
                    <a:pt x="227" y="68"/>
                    <a:pt x="217" y="69"/>
                    <a:pt x="212" y="77"/>
                  </a:cubicBezTo>
                  <a:cubicBezTo>
                    <a:pt x="210" y="79"/>
                    <a:pt x="209" y="82"/>
                    <a:pt x="207" y="85"/>
                  </a:cubicBezTo>
                  <a:cubicBezTo>
                    <a:pt x="204" y="89"/>
                    <a:pt x="200" y="89"/>
                    <a:pt x="195" y="89"/>
                  </a:cubicBezTo>
                  <a:cubicBezTo>
                    <a:pt x="192" y="89"/>
                    <a:pt x="190" y="87"/>
                    <a:pt x="189" y="85"/>
                  </a:cubicBezTo>
                  <a:cubicBezTo>
                    <a:pt x="189" y="15"/>
                    <a:pt x="189" y="15"/>
                    <a:pt x="189" y="15"/>
                  </a:cubicBezTo>
                  <a:cubicBezTo>
                    <a:pt x="189" y="6"/>
                    <a:pt x="183" y="0"/>
                    <a:pt x="175" y="0"/>
                  </a:cubicBezTo>
                  <a:cubicBezTo>
                    <a:pt x="14" y="0"/>
                    <a:pt x="14" y="0"/>
                    <a:pt x="14" y="0"/>
                  </a:cubicBezTo>
                  <a:cubicBezTo>
                    <a:pt x="6" y="0"/>
                    <a:pt x="0" y="6"/>
                    <a:pt x="0" y="15"/>
                  </a:cubicBezTo>
                  <a:cubicBezTo>
                    <a:pt x="0" y="67"/>
                    <a:pt x="0" y="67"/>
                    <a:pt x="0" y="67"/>
                  </a:cubicBezTo>
                  <a:cubicBezTo>
                    <a:pt x="5" y="61"/>
                    <a:pt x="12" y="57"/>
                    <a:pt x="20" y="57"/>
                  </a:cubicBezTo>
                  <a:close/>
                </a:path>
              </a:pathLst>
            </a:custGeom>
            <a:solidFill>
              <a:srgbClr val="CC0000"/>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3" name="Google Shape;1263;p48"/>
            <p:cNvSpPr/>
            <p:nvPr/>
          </p:nvSpPr>
          <p:spPr>
            <a:xfrm>
              <a:off x="1674484" y="3214987"/>
              <a:ext cx="213433" cy="179696"/>
            </a:xfrm>
            <a:custGeom>
              <a:avLst/>
              <a:gdLst/>
              <a:ahLst/>
              <a:cxnLst/>
              <a:rect l="l" t="t" r="r" b="b"/>
              <a:pathLst>
                <a:path w="242" h="204" extrusionOk="0">
                  <a:moveTo>
                    <a:pt x="20" y="57"/>
                  </a:moveTo>
                  <a:cubicBezTo>
                    <a:pt x="28" y="57"/>
                    <a:pt x="35" y="61"/>
                    <a:pt x="40" y="67"/>
                  </a:cubicBezTo>
                  <a:cubicBezTo>
                    <a:pt x="47" y="76"/>
                    <a:pt x="51" y="88"/>
                    <a:pt x="51" y="102"/>
                  </a:cubicBezTo>
                  <a:cubicBezTo>
                    <a:pt x="51" y="116"/>
                    <a:pt x="47" y="128"/>
                    <a:pt x="40" y="137"/>
                  </a:cubicBezTo>
                  <a:cubicBezTo>
                    <a:pt x="35" y="143"/>
                    <a:pt x="28" y="147"/>
                    <a:pt x="20" y="147"/>
                  </a:cubicBezTo>
                  <a:cubicBezTo>
                    <a:pt x="12" y="147"/>
                    <a:pt x="5" y="143"/>
                    <a:pt x="0" y="137"/>
                  </a:cubicBezTo>
                  <a:cubicBezTo>
                    <a:pt x="0" y="189"/>
                    <a:pt x="0" y="189"/>
                    <a:pt x="0" y="189"/>
                  </a:cubicBezTo>
                  <a:cubicBezTo>
                    <a:pt x="0" y="197"/>
                    <a:pt x="6" y="204"/>
                    <a:pt x="14" y="204"/>
                  </a:cubicBezTo>
                  <a:cubicBezTo>
                    <a:pt x="175" y="204"/>
                    <a:pt x="175" y="204"/>
                    <a:pt x="175" y="204"/>
                  </a:cubicBezTo>
                  <a:cubicBezTo>
                    <a:pt x="183" y="204"/>
                    <a:pt x="189" y="197"/>
                    <a:pt x="189" y="189"/>
                  </a:cubicBezTo>
                  <a:cubicBezTo>
                    <a:pt x="189" y="119"/>
                    <a:pt x="189" y="119"/>
                    <a:pt x="189" y="119"/>
                  </a:cubicBezTo>
                  <a:cubicBezTo>
                    <a:pt x="190" y="117"/>
                    <a:pt x="192" y="115"/>
                    <a:pt x="195" y="115"/>
                  </a:cubicBezTo>
                  <a:cubicBezTo>
                    <a:pt x="200" y="115"/>
                    <a:pt x="204" y="115"/>
                    <a:pt x="208" y="119"/>
                  </a:cubicBezTo>
                  <a:cubicBezTo>
                    <a:pt x="209" y="122"/>
                    <a:pt x="211" y="125"/>
                    <a:pt x="212" y="127"/>
                  </a:cubicBezTo>
                  <a:cubicBezTo>
                    <a:pt x="217" y="135"/>
                    <a:pt x="227" y="136"/>
                    <a:pt x="233" y="129"/>
                  </a:cubicBezTo>
                  <a:cubicBezTo>
                    <a:pt x="239" y="122"/>
                    <a:pt x="242" y="112"/>
                    <a:pt x="241" y="102"/>
                  </a:cubicBezTo>
                  <a:cubicBezTo>
                    <a:pt x="242" y="92"/>
                    <a:pt x="239" y="82"/>
                    <a:pt x="233" y="75"/>
                  </a:cubicBezTo>
                  <a:cubicBezTo>
                    <a:pt x="227" y="68"/>
                    <a:pt x="217" y="69"/>
                    <a:pt x="212" y="77"/>
                  </a:cubicBezTo>
                  <a:cubicBezTo>
                    <a:pt x="211" y="79"/>
                    <a:pt x="209" y="82"/>
                    <a:pt x="208" y="85"/>
                  </a:cubicBezTo>
                  <a:cubicBezTo>
                    <a:pt x="204" y="89"/>
                    <a:pt x="200" y="89"/>
                    <a:pt x="195" y="89"/>
                  </a:cubicBezTo>
                  <a:cubicBezTo>
                    <a:pt x="192" y="89"/>
                    <a:pt x="190" y="87"/>
                    <a:pt x="189" y="85"/>
                  </a:cubicBezTo>
                  <a:cubicBezTo>
                    <a:pt x="189" y="15"/>
                    <a:pt x="189" y="15"/>
                    <a:pt x="189" y="15"/>
                  </a:cubicBezTo>
                  <a:cubicBezTo>
                    <a:pt x="189" y="6"/>
                    <a:pt x="183" y="0"/>
                    <a:pt x="175" y="0"/>
                  </a:cubicBezTo>
                  <a:cubicBezTo>
                    <a:pt x="14" y="0"/>
                    <a:pt x="14" y="0"/>
                    <a:pt x="14" y="0"/>
                  </a:cubicBezTo>
                  <a:cubicBezTo>
                    <a:pt x="6" y="0"/>
                    <a:pt x="0" y="6"/>
                    <a:pt x="0" y="15"/>
                  </a:cubicBezTo>
                  <a:cubicBezTo>
                    <a:pt x="0" y="67"/>
                    <a:pt x="0" y="67"/>
                    <a:pt x="0" y="67"/>
                  </a:cubicBezTo>
                  <a:cubicBezTo>
                    <a:pt x="5" y="61"/>
                    <a:pt x="12" y="57"/>
                    <a:pt x="20" y="57"/>
                  </a:cubicBezTo>
                  <a:close/>
                </a:path>
              </a:pathLst>
            </a:custGeom>
            <a:solidFill>
              <a:srgbClr val="E69138"/>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4" name="Google Shape;1264;p48"/>
            <p:cNvSpPr/>
            <p:nvPr/>
          </p:nvSpPr>
          <p:spPr>
            <a:xfrm>
              <a:off x="1307889" y="3714660"/>
              <a:ext cx="173666" cy="220353"/>
            </a:xfrm>
            <a:custGeom>
              <a:avLst/>
              <a:gdLst/>
              <a:ahLst/>
              <a:cxnLst/>
              <a:rect l="l" t="t" r="r" b="b"/>
              <a:pathLst>
                <a:path w="197" h="250" extrusionOk="0">
                  <a:moveTo>
                    <a:pt x="177" y="192"/>
                  </a:moveTo>
                  <a:cubicBezTo>
                    <a:pt x="169" y="192"/>
                    <a:pt x="162" y="189"/>
                    <a:pt x="157" y="183"/>
                  </a:cubicBezTo>
                  <a:cubicBezTo>
                    <a:pt x="150" y="174"/>
                    <a:pt x="146" y="161"/>
                    <a:pt x="146" y="147"/>
                  </a:cubicBezTo>
                  <a:cubicBezTo>
                    <a:pt x="146" y="134"/>
                    <a:pt x="150" y="121"/>
                    <a:pt x="157" y="112"/>
                  </a:cubicBezTo>
                  <a:cubicBezTo>
                    <a:pt x="162" y="106"/>
                    <a:pt x="169" y="103"/>
                    <a:pt x="177" y="103"/>
                  </a:cubicBezTo>
                  <a:cubicBezTo>
                    <a:pt x="185" y="103"/>
                    <a:pt x="192" y="106"/>
                    <a:pt x="197" y="113"/>
                  </a:cubicBezTo>
                  <a:cubicBezTo>
                    <a:pt x="197" y="67"/>
                    <a:pt x="197" y="67"/>
                    <a:pt x="197" y="67"/>
                  </a:cubicBezTo>
                  <a:cubicBezTo>
                    <a:pt x="197" y="59"/>
                    <a:pt x="191" y="53"/>
                    <a:pt x="182" y="53"/>
                  </a:cubicBezTo>
                  <a:cubicBezTo>
                    <a:pt x="120" y="53"/>
                    <a:pt x="120" y="53"/>
                    <a:pt x="120" y="53"/>
                  </a:cubicBezTo>
                  <a:cubicBezTo>
                    <a:pt x="118" y="52"/>
                    <a:pt x="115" y="50"/>
                    <a:pt x="115" y="47"/>
                  </a:cubicBezTo>
                  <a:cubicBezTo>
                    <a:pt x="115" y="42"/>
                    <a:pt x="115" y="38"/>
                    <a:pt x="120" y="35"/>
                  </a:cubicBezTo>
                  <a:cubicBezTo>
                    <a:pt x="122" y="33"/>
                    <a:pt x="125" y="32"/>
                    <a:pt x="128" y="30"/>
                  </a:cubicBezTo>
                  <a:cubicBezTo>
                    <a:pt x="136" y="25"/>
                    <a:pt x="137" y="15"/>
                    <a:pt x="129" y="9"/>
                  </a:cubicBezTo>
                  <a:cubicBezTo>
                    <a:pt x="122" y="3"/>
                    <a:pt x="112" y="0"/>
                    <a:pt x="102" y="1"/>
                  </a:cubicBezTo>
                  <a:cubicBezTo>
                    <a:pt x="93" y="0"/>
                    <a:pt x="82" y="3"/>
                    <a:pt x="75" y="9"/>
                  </a:cubicBezTo>
                  <a:cubicBezTo>
                    <a:pt x="68" y="15"/>
                    <a:pt x="69" y="25"/>
                    <a:pt x="77" y="30"/>
                  </a:cubicBezTo>
                  <a:cubicBezTo>
                    <a:pt x="80" y="32"/>
                    <a:pt x="82" y="33"/>
                    <a:pt x="85" y="35"/>
                  </a:cubicBezTo>
                  <a:cubicBezTo>
                    <a:pt x="89" y="38"/>
                    <a:pt x="90" y="42"/>
                    <a:pt x="89" y="47"/>
                  </a:cubicBezTo>
                  <a:cubicBezTo>
                    <a:pt x="89" y="50"/>
                    <a:pt x="87" y="52"/>
                    <a:pt x="85" y="53"/>
                  </a:cubicBezTo>
                  <a:cubicBezTo>
                    <a:pt x="15" y="53"/>
                    <a:pt x="15" y="53"/>
                    <a:pt x="15" y="53"/>
                  </a:cubicBezTo>
                  <a:cubicBezTo>
                    <a:pt x="7" y="53"/>
                    <a:pt x="0" y="59"/>
                    <a:pt x="0" y="67"/>
                  </a:cubicBezTo>
                  <a:cubicBezTo>
                    <a:pt x="0" y="235"/>
                    <a:pt x="0" y="235"/>
                    <a:pt x="0" y="235"/>
                  </a:cubicBezTo>
                  <a:cubicBezTo>
                    <a:pt x="0" y="243"/>
                    <a:pt x="7" y="250"/>
                    <a:pt x="15" y="250"/>
                  </a:cubicBezTo>
                  <a:cubicBezTo>
                    <a:pt x="182" y="250"/>
                    <a:pt x="182" y="250"/>
                    <a:pt x="182" y="250"/>
                  </a:cubicBezTo>
                  <a:cubicBezTo>
                    <a:pt x="191" y="250"/>
                    <a:pt x="197" y="243"/>
                    <a:pt x="197" y="235"/>
                  </a:cubicBezTo>
                  <a:cubicBezTo>
                    <a:pt x="197" y="182"/>
                    <a:pt x="197" y="182"/>
                    <a:pt x="197" y="182"/>
                  </a:cubicBezTo>
                  <a:cubicBezTo>
                    <a:pt x="192" y="189"/>
                    <a:pt x="185" y="192"/>
                    <a:pt x="177" y="192"/>
                  </a:cubicBezTo>
                  <a:close/>
                </a:path>
              </a:pathLst>
            </a:custGeom>
            <a:solidFill>
              <a:srgbClr val="A64D79"/>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5" name="Google Shape;1265;p48"/>
            <p:cNvSpPr/>
            <p:nvPr/>
          </p:nvSpPr>
          <p:spPr>
            <a:xfrm>
              <a:off x="1307889" y="3214987"/>
              <a:ext cx="219646" cy="173489"/>
            </a:xfrm>
            <a:custGeom>
              <a:avLst/>
              <a:gdLst/>
              <a:ahLst/>
              <a:cxnLst/>
              <a:rect l="l" t="t" r="r" b="b"/>
              <a:pathLst>
                <a:path w="249" h="197" extrusionOk="0">
                  <a:moveTo>
                    <a:pt x="57" y="177"/>
                  </a:moveTo>
                  <a:cubicBezTo>
                    <a:pt x="57" y="169"/>
                    <a:pt x="61" y="162"/>
                    <a:pt x="67" y="157"/>
                  </a:cubicBezTo>
                  <a:cubicBezTo>
                    <a:pt x="76" y="149"/>
                    <a:pt x="88" y="146"/>
                    <a:pt x="102" y="146"/>
                  </a:cubicBezTo>
                  <a:cubicBezTo>
                    <a:pt x="116" y="146"/>
                    <a:pt x="129" y="149"/>
                    <a:pt x="137" y="157"/>
                  </a:cubicBezTo>
                  <a:cubicBezTo>
                    <a:pt x="144" y="162"/>
                    <a:pt x="147" y="169"/>
                    <a:pt x="147" y="177"/>
                  </a:cubicBezTo>
                  <a:cubicBezTo>
                    <a:pt x="147" y="185"/>
                    <a:pt x="143" y="192"/>
                    <a:pt x="137" y="197"/>
                  </a:cubicBezTo>
                  <a:cubicBezTo>
                    <a:pt x="182" y="197"/>
                    <a:pt x="182" y="197"/>
                    <a:pt x="182" y="197"/>
                  </a:cubicBezTo>
                  <a:cubicBezTo>
                    <a:pt x="191" y="197"/>
                    <a:pt x="197" y="190"/>
                    <a:pt x="197" y="182"/>
                  </a:cubicBezTo>
                  <a:cubicBezTo>
                    <a:pt x="197" y="119"/>
                    <a:pt x="197" y="119"/>
                    <a:pt x="197" y="119"/>
                  </a:cubicBezTo>
                  <a:cubicBezTo>
                    <a:pt x="198" y="117"/>
                    <a:pt x="200" y="115"/>
                    <a:pt x="202" y="115"/>
                  </a:cubicBezTo>
                  <a:cubicBezTo>
                    <a:pt x="207" y="115"/>
                    <a:pt x="212" y="115"/>
                    <a:pt x="215" y="119"/>
                  </a:cubicBezTo>
                  <a:cubicBezTo>
                    <a:pt x="217" y="122"/>
                    <a:pt x="218" y="125"/>
                    <a:pt x="220" y="127"/>
                  </a:cubicBezTo>
                  <a:cubicBezTo>
                    <a:pt x="225" y="135"/>
                    <a:pt x="235" y="136"/>
                    <a:pt x="241" y="129"/>
                  </a:cubicBezTo>
                  <a:cubicBezTo>
                    <a:pt x="247" y="122"/>
                    <a:pt x="249" y="112"/>
                    <a:pt x="249" y="102"/>
                  </a:cubicBezTo>
                  <a:cubicBezTo>
                    <a:pt x="249" y="92"/>
                    <a:pt x="247" y="82"/>
                    <a:pt x="241" y="75"/>
                  </a:cubicBezTo>
                  <a:cubicBezTo>
                    <a:pt x="235" y="68"/>
                    <a:pt x="225" y="69"/>
                    <a:pt x="220" y="77"/>
                  </a:cubicBezTo>
                  <a:cubicBezTo>
                    <a:pt x="218" y="79"/>
                    <a:pt x="217" y="82"/>
                    <a:pt x="215" y="85"/>
                  </a:cubicBezTo>
                  <a:cubicBezTo>
                    <a:pt x="212" y="89"/>
                    <a:pt x="207" y="89"/>
                    <a:pt x="202" y="89"/>
                  </a:cubicBezTo>
                  <a:cubicBezTo>
                    <a:pt x="200" y="89"/>
                    <a:pt x="198" y="87"/>
                    <a:pt x="197" y="85"/>
                  </a:cubicBezTo>
                  <a:cubicBezTo>
                    <a:pt x="197" y="15"/>
                    <a:pt x="197" y="15"/>
                    <a:pt x="197" y="15"/>
                  </a:cubicBezTo>
                  <a:cubicBezTo>
                    <a:pt x="197" y="6"/>
                    <a:pt x="191" y="0"/>
                    <a:pt x="182" y="0"/>
                  </a:cubicBezTo>
                  <a:cubicBezTo>
                    <a:pt x="15" y="0"/>
                    <a:pt x="15" y="0"/>
                    <a:pt x="15" y="0"/>
                  </a:cubicBezTo>
                  <a:cubicBezTo>
                    <a:pt x="7" y="0"/>
                    <a:pt x="0" y="6"/>
                    <a:pt x="0" y="15"/>
                  </a:cubicBezTo>
                  <a:cubicBezTo>
                    <a:pt x="0" y="182"/>
                    <a:pt x="0" y="182"/>
                    <a:pt x="0" y="182"/>
                  </a:cubicBezTo>
                  <a:cubicBezTo>
                    <a:pt x="0" y="190"/>
                    <a:pt x="7" y="197"/>
                    <a:pt x="15" y="197"/>
                  </a:cubicBezTo>
                  <a:cubicBezTo>
                    <a:pt x="68" y="197"/>
                    <a:pt x="68" y="197"/>
                    <a:pt x="68" y="197"/>
                  </a:cubicBezTo>
                  <a:cubicBezTo>
                    <a:pt x="61" y="192"/>
                    <a:pt x="57" y="185"/>
                    <a:pt x="57" y="177"/>
                  </a:cubicBezTo>
                  <a:close/>
                </a:path>
              </a:pathLst>
            </a:custGeom>
            <a:solidFill>
              <a:srgbClr val="A61C00"/>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6" name="Google Shape;1266;p48"/>
            <p:cNvSpPr/>
            <p:nvPr/>
          </p:nvSpPr>
          <p:spPr>
            <a:xfrm>
              <a:off x="1628815" y="3754076"/>
              <a:ext cx="212501" cy="180938"/>
            </a:xfrm>
            <a:custGeom>
              <a:avLst/>
              <a:gdLst/>
              <a:ahLst/>
              <a:cxnLst/>
              <a:rect l="l" t="t" r="r" b="b"/>
              <a:pathLst>
                <a:path w="241" h="205" extrusionOk="0">
                  <a:moveTo>
                    <a:pt x="221" y="147"/>
                  </a:moveTo>
                  <a:cubicBezTo>
                    <a:pt x="214" y="147"/>
                    <a:pt x="206" y="144"/>
                    <a:pt x="201" y="138"/>
                  </a:cubicBezTo>
                  <a:cubicBezTo>
                    <a:pt x="194" y="129"/>
                    <a:pt x="190" y="116"/>
                    <a:pt x="190" y="102"/>
                  </a:cubicBezTo>
                  <a:cubicBezTo>
                    <a:pt x="190" y="89"/>
                    <a:pt x="194" y="76"/>
                    <a:pt x="201" y="67"/>
                  </a:cubicBezTo>
                  <a:cubicBezTo>
                    <a:pt x="206" y="61"/>
                    <a:pt x="214" y="58"/>
                    <a:pt x="221" y="58"/>
                  </a:cubicBezTo>
                  <a:cubicBezTo>
                    <a:pt x="229" y="58"/>
                    <a:pt x="236" y="61"/>
                    <a:pt x="241" y="68"/>
                  </a:cubicBezTo>
                  <a:cubicBezTo>
                    <a:pt x="241" y="15"/>
                    <a:pt x="241" y="15"/>
                    <a:pt x="241" y="15"/>
                  </a:cubicBezTo>
                  <a:cubicBezTo>
                    <a:pt x="241" y="7"/>
                    <a:pt x="235" y="0"/>
                    <a:pt x="227" y="0"/>
                  </a:cubicBezTo>
                  <a:cubicBezTo>
                    <a:pt x="67" y="0"/>
                    <a:pt x="67" y="0"/>
                    <a:pt x="67" y="0"/>
                  </a:cubicBezTo>
                  <a:cubicBezTo>
                    <a:pt x="58" y="0"/>
                    <a:pt x="52" y="7"/>
                    <a:pt x="52" y="15"/>
                  </a:cubicBezTo>
                  <a:cubicBezTo>
                    <a:pt x="52" y="85"/>
                    <a:pt x="52" y="85"/>
                    <a:pt x="52" y="85"/>
                  </a:cubicBezTo>
                  <a:cubicBezTo>
                    <a:pt x="51" y="87"/>
                    <a:pt x="49" y="89"/>
                    <a:pt x="46" y="90"/>
                  </a:cubicBezTo>
                  <a:cubicBezTo>
                    <a:pt x="41" y="90"/>
                    <a:pt x="37" y="90"/>
                    <a:pt x="34" y="85"/>
                  </a:cubicBezTo>
                  <a:cubicBezTo>
                    <a:pt x="32" y="83"/>
                    <a:pt x="31" y="80"/>
                    <a:pt x="29" y="77"/>
                  </a:cubicBezTo>
                  <a:cubicBezTo>
                    <a:pt x="24" y="69"/>
                    <a:pt x="14" y="68"/>
                    <a:pt x="8" y="75"/>
                  </a:cubicBezTo>
                  <a:cubicBezTo>
                    <a:pt x="2" y="83"/>
                    <a:pt x="0" y="93"/>
                    <a:pt x="0" y="102"/>
                  </a:cubicBezTo>
                  <a:cubicBezTo>
                    <a:pt x="0" y="112"/>
                    <a:pt x="2" y="122"/>
                    <a:pt x="8" y="129"/>
                  </a:cubicBezTo>
                  <a:cubicBezTo>
                    <a:pt x="14" y="137"/>
                    <a:pt x="24" y="136"/>
                    <a:pt x="29" y="128"/>
                  </a:cubicBezTo>
                  <a:cubicBezTo>
                    <a:pt x="31" y="125"/>
                    <a:pt x="32" y="122"/>
                    <a:pt x="34" y="120"/>
                  </a:cubicBezTo>
                  <a:cubicBezTo>
                    <a:pt x="37" y="115"/>
                    <a:pt x="41" y="115"/>
                    <a:pt x="46" y="115"/>
                  </a:cubicBezTo>
                  <a:cubicBezTo>
                    <a:pt x="49" y="115"/>
                    <a:pt x="51" y="118"/>
                    <a:pt x="52" y="120"/>
                  </a:cubicBezTo>
                  <a:cubicBezTo>
                    <a:pt x="52" y="190"/>
                    <a:pt x="52" y="190"/>
                    <a:pt x="52" y="190"/>
                  </a:cubicBezTo>
                  <a:cubicBezTo>
                    <a:pt x="52" y="198"/>
                    <a:pt x="58" y="205"/>
                    <a:pt x="67" y="205"/>
                  </a:cubicBezTo>
                  <a:cubicBezTo>
                    <a:pt x="227" y="205"/>
                    <a:pt x="227" y="205"/>
                    <a:pt x="227" y="205"/>
                  </a:cubicBezTo>
                  <a:cubicBezTo>
                    <a:pt x="235" y="205"/>
                    <a:pt x="241" y="198"/>
                    <a:pt x="241" y="190"/>
                  </a:cubicBezTo>
                  <a:cubicBezTo>
                    <a:pt x="241" y="137"/>
                    <a:pt x="241" y="137"/>
                    <a:pt x="241" y="137"/>
                  </a:cubicBezTo>
                  <a:cubicBezTo>
                    <a:pt x="236" y="144"/>
                    <a:pt x="229" y="147"/>
                    <a:pt x="221" y="147"/>
                  </a:cubicBezTo>
                  <a:close/>
                </a:path>
              </a:pathLst>
            </a:custGeom>
            <a:solidFill>
              <a:srgbClr val="3D85C6"/>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7" name="Google Shape;1267;p48"/>
            <p:cNvSpPr/>
            <p:nvPr/>
          </p:nvSpPr>
          <p:spPr>
            <a:xfrm>
              <a:off x="1854364" y="3214987"/>
              <a:ext cx="173666" cy="219422"/>
            </a:xfrm>
            <a:custGeom>
              <a:avLst/>
              <a:gdLst/>
              <a:ahLst/>
              <a:cxnLst/>
              <a:rect l="l" t="t" r="r" b="b"/>
              <a:pathLst>
                <a:path w="197" h="249" extrusionOk="0">
                  <a:moveTo>
                    <a:pt x="0" y="15"/>
                  </a:moveTo>
                  <a:cubicBezTo>
                    <a:pt x="0" y="67"/>
                    <a:pt x="0" y="67"/>
                    <a:pt x="0" y="67"/>
                  </a:cubicBezTo>
                  <a:cubicBezTo>
                    <a:pt x="5" y="61"/>
                    <a:pt x="12" y="57"/>
                    <a:pt x="20" y="57"/>
                  </a:cubicBezTo>
                  <a:cubicBezTo>
                    <a:pt x="28" y="57"/>
                    <a:pt x="35" y="61"/>
                    <a:pt x="40" y="67"/>
                  </a:cubicBezTo>
                  <a:cubicBezTo>
                    <a:pt x="47" y="76"/>
                    <a:pt x="51" y="88"/>
                    <a:pt x="51" y="102"/>
                  </a:cubicBezTo>
                  <a:cubicBezTo>
                    <a:pt x="51" y="116"/>
                    <a:pt x="47" y="128"/>
                    <a:pt x="40" y="137"/>
                  </a:cubicBezTo>
                  <a:cubicBezTo>
                    <a:pt x="35" y="143"/>
                    <a:pt x="28" y="147"/>
                    <a:pt x="20" y="147"/>
                  </a:cubicBezTo>
                  <a:cubicBezTo>
                    <a:pt x="12" y="147"/>
                    <a:pt x="5" y="143"/>
                    <a:pt x="0" y="137"/>
                  </a:cubicBezTo>
                  <a:cubicBezTo>
                    <a:pt x="0" y="182"/>
                    <a:pt x="0" y="182"/>
                    <a:pt x="0" y="182"/>
                  </a:cubicBezTo>
                  <a:cubicBezTo>
                    <a:pt x="0" y="190"/>
                    <a:pt x="6" y="197"/>
                    <a:pt x="15" y="197"/>
                  </a:cubicBezTo>
                  <a:cubicBezTo>
                    <a:pt x="77" y="197"/>
                    <a:pt x="77" y="197"/>
                    <a:pt x="77" y="197"/>
                  </a:cubicBezTo>
                  <a:cubicBezTo>
                    <a:pt x="80" y="198"/>
                    <a:pt x="82" y="199"/>
                    <a:pt x="82" y="202"/>
                  </a:cubicBezTo>
                  <a:cubicBezTo>
                    <a:pt x="82" y="207"/>
                    <a:pt x="82" y="212"/>
                    <a:pt x="77" y="215"/>
                  </a:cubicBezTo>
                  <a:cubicBezTo>
                    <a:pt x="75" y="217"/>
                    <a:pt x="72" y="218"/>
                    <a:pt x="69" y="219"/>
                  </a:cubicBezTo>
                  <a:cubicBezTo>
                    <a:pt x="61" y="224"/>
                    <a:pt x="60" y="235"/>
                    <a:pt x="68" y="241"/>
                  </a:cubicBezTo>
                  <a:cubicBezTo>
                    <a:pt x="75" y="247"/>
                    <a:pt x="85" y="249"/>
                    <a:pt x="95" y="249"/>
                  </a:cubicBezTo>
                  <a:cubicBezTo>
                    <a:pt x="104" y="249"/>
                    <a:pt x="115" y="247"/>
                    <a:pt x="122" y="241"/>
                  </a:cubicBezTo>
                  <a:cubicBezTo>
                    <a:pt x="129" y="235"/>
                    <a:pt x="128" y="224"/>
                    <a:pt x="120" y="219"/>
                  </a:cubicBezTo>
                  <a:cubicBezTo>
                    <a:pt x="118" y="218"/>
                    <a:pt x="115" y="217"/>
                    <a:pt x="112" y="215"/>
                  </a:cubicBezTo>
                  <a:cubicBezTo>
                    <a:pt x="108" y="212"/>
                    <a:pt x="107" y="207"/>
                    <a:pt x="108" y="202"/>
                  </a:cubicBezTo>
                  <a:cubicBezTo>
                    <a:pt x="108" y="199"/>
                    <a:pt x="110" y="198"/>
                    <a:pt x="112" y="197"/>
                  </a:cubicBezTo>
                  <a:cubicBezTo>
                    <a:pt x="182" y="197"/>
                    <a:pt x="182" y="197"/>
                    <a:pt x="182" y="197"/>
                  </a:cubicBezTo>
                  <a:cubicBezTo>
                    <a:pt x="190" y="197"/>
                    <a:pt x="197" y="190"/>
                    <a:pt x="197" y="182"/>
                  </a:cubicBezTo>
                  <a:cubicBezTo>
                    <a:pt x="197" y="15"/>
                    <a:pt x="197" y="15"/>
                    <a:pt x="197" y="15"/>
                  </a:cubicBezTo>
                  <a:cubicBezTo>
                    <a:pt x="197" y="6"/>
                    <a:pt x="190" y="0"/>
                    <a:pt x="182" y="0"/>
                  </a:cubicBezTo>
                  <a:cubicBezTo>
                    <a:pt x="15" y="0"/>
                    <a:pt x="15" y="0"/>
                    <a:pt x="15" y="0"/>
                  </a:cubicBezTo>
                  <a:cubicBezTo>
                    <a:pt x="6" y="0"/>
                    <a:pt x="0" y="6"/>
                    <a:pt x="0" y="15"/>
                  </a:cubicBezTo>
                  <a:close/>
                </a:path>
              </a:pathLst>
            </a:custGeom>
            <a:solidFill>
              <a:srgbClr val="F1C23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8" name="Google Shape;1268;p48"/>
            <p:cNvSpPr/>
            <p:nvPr/>
          </p:nvSpPr>
          <p:spPr>
            <a:xfrm>
              <a:off x="1848151" y="3400890"/>
              <a:ext cx="179880" cy="213215"/>
            </a:xfrm>
            <a:custGeom>
              <a:avLst/>
              <a:gdLst/>
              <a:ahLst/>
              <a:cxnLst/>
              <a:rect l="l" t="t" r="r" b="b"/>
              <a:pathLst>
                <a:path w="204" h="242" extrusionOk="0">
                  <a:moveTo>
                    <a:pt x="147" y="20"/>
                  </a:moveTo>
                  <a:cubicBezTo>
                    <a:pt x="147" y="28"/>
                    <a:pt x="143" y="35"/>
                    <a:pt x="137" y="40"/>
                  </a:cubicBezTo>
                  <a:cubicBezTo>
                    <a:pt x="128" y="48"/>
                    <a:pt x="116" y="51"/>
                    <a:pt x="102" y="51"/>
                  </a:cubicBezTo>
                  <a:cubicBezTo>
                    <a:pt x="88" y="51"/>
                    <a:pt x="75" y="48"/>
                    <a:pt x="67" y="40"/>
                  </a:cubicBezTo>
                  <a:cubicBezTo>
                    <a:pt x="60" y="35"/>
                    <a:pt x="57" y="28"/>
                    <a:pt x="57" y="20"/>
                  </a:cubicBezTo>
                  <a:cubicBezTo>
                    <a:pt x="57" y="12"/>
                    <a:pt x="61" y="5"/>
                    <a:pt x="67" y="0"/>
                  </a:cubicBezTo>
                  <a:cubicBezTo>
                    <a:pt x="14" y="0"/>
                    <a:pt x="14" y="0"/>
                    <a:pt x="14" y="0"/>
                  </a:cubicBezTo>
                  <a:cubicBezTo>
                    <a:pt x="6" y="0"/>
                    <a:pt x="0" y="7"/>
                    <a:pt x="0" y="15"/>
                  </a:cubicBezTo>
                  <a:cubicBezTo>
                    <a:pt x="0" y="175"/>
                    <a:pt x="0" y="175"/>
                    <a:pt x="0" y="175"/>
                  </a:cubicBezTo>
                  <a:cubicBezTo>
                    <a:pt x="0" y="183"/>
                    <a:pt x="6" y="190"/>
                    <a:pt x="14" y="190"/>
                  </a:cubicBezTo>
                  <a:cubicBezTo>
                    <a:pt x="84" y="190"/>
                    <a:pt x="84" y="190"/>
                    <a:pt x="84" y="190"/>
                  </a:cubicBezTo>
                  <a:cubicBezTo>
                    <a:pt x="87" y="191"/>
                    <a:pt x="89" y="192"/>
                    <a:pt x="89" y="195"/>
                  </a:cubicBezTo>
                  <a:cubicBezTo>
                    <a:pt x="89" y="200"/>
                    <a:pt x="89" y="205"/>
                    <a:pt x="84" y="208"/>
                  </a:cubicBezTo>
                  <a:cubicBezTo>
                    <a:pt x="82" y="210"/>
                    <a:pt x="79" y="211"/>
                    <a:pt x="76" y="212"/>
                  </a:cubicBezTo>
                  <a:cubicBezTo>
                    <a:pt x="68" y="217"/>
                    <a:pt x="67" y="228"/>
                    <a:pt x="75" y="234"/>
                  </a:cubicBezTo>
                  <a:cubicBezTo>
                    <a:pt x="82" y="240"/>
                    <a:pt x="92" y="242"/>
                    <a:pt x="102" y="242"/>
                  </a:cubicBezTo>
                  <a:cubicBezTo>
                    <a:pt x="111" y="242"/>
                    <a:pt x="122" y="240"/>
                    <a:pt x="129" y="234"/>
                  </a:cubicBezTo>
                  <a:cubicBezTo>
                    <a:pt x="136" y="228"/>
                    <a:pt x="135" y="217"/>
                    <a:pt x="127" y="212"/>
                  </a:cubicBezTo>
                  <a:cubicBezTo>
                    <a:pt x="125" y="211"/>
                    <a:pt x="122" y="210"/>
                    <a:pt x="119" y="208"/>
                  </a:cubicBezTo>
                  <a:cubicBezTo>
                    <a:pt x="115" y="205"/>
                    <a:pt x="114" y="200"/>
                    <a:pt x="115" y="195"/>
                  </a:cubicBezTo>
                  <a:cubicBezTo>
                    <a:pt x="115" y="192"/>
                    <a:pt x="117" y="191"/>
                    <a:pt x="119" y="190"/>
                  </a:cubicBezTo>
                  <a:cubicBezTo>
                    <a:pt x="189" y="190"/>
                    <a:pt x="189" y="190"/>
                    <a:pt x="189" y="190"/>
                  </a:cubicBezTo>
                  <a:cubicBezTo>
                    <a:pt x="197" y="190"/>
                    <a:pt x="204" y="183"/>
                    <a:pt x="204" y="175"/>
                  </a:cubicBezTo>
                  <a:cubicBezTo>
                    <a:pt x="204" y="15"/>
                    <a:pt x="204" y="15"/>
                    <a:pt x="204" y="15"/>
                  </a:cubicBezTo>
                  <a:cubicBezTo>
                    <a:pt x="204" y="7"/>
                    <a:pt x="197" y="0"/>
                    <a:pt x="189" y="0"/>
                  </a:cubicBezTo>
                  <a:cubicBezTo>
                    <a:pt x="137" y="0"/>
                    <a:pt x="137" y="0"/>
                    <a:pt x="137" y="0"/>
                  </a:cubicBezTo>
                  <a:cubicBezTo>
                    <a:pt x="143" y="5"/>
                    <a:pt x="147" y="12"/>
                    <a:pt x="147" y="20"/>
                  </a:cubicBezTo>
                  <a:close/>
                </a:path>
              </a:pathLst>
            </a:custGeom>
            <a:solidFill>
              <a:srgbClr val="6AA84F"/>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9" name="Google Shape;1269;p48"/>
            <p:cNvSpPr/>
            <p:nvPr/>
          </p:nvSpPr>
          <p:spPr>
            <a:xfrm>
              <a:off x="1448003" y="3754076"/>
              <a:ext cx="213433" cy="180938"/>
            </a:xfrm>
            <a:custGeom>
              <a:avLst/>
              <a:gdLst/>
              <a:ahLst/>
              <a:cxnLst/>
              <a:rect l="l" t="t" r="r" b="b"/>
              <a:pathLst>
                <a:path w="242" h="205" extrusionOk="0">
                  <a:moveTo>
                    <a:pt x="222" y="147"/>
                  </a:moveTo>
                  <a:cubicBezTo>
                    <a:pt x="214" y="147"/>
                    <a:pt x="207" y="144"/>
                    <a:pt x="202" y="138"/>
                  </a:cubicBezTo>
                  <a:cubicBezTo>
                    <a:pt x="195" y="129"/>
                    <a:pt x="191" y="116"/>
                    <a:pt x="191" y="102"/>
                  </a:cubicBezTo>
                  <a:cubicBezTo>
                    <a:pt x="191" y="89"/>
                    <a:pt x="195" y="76"/>
                    <a:pt x="202" y="67"/>
                  </a:cubicBezTo>
                  <a:cubicBezTo>
                    <a:pt x="207" y="61"/>
                    <a:pt x="214" y="58"/>
                    <a:pt x="222" y="58"/>
                  </a:cubicBezTo>
                  <a:cubicBezTo>
                    <a:pt x="230" y="58"/>
                    <a:pt x="237" y="61"/>
                    <a:pt x="242" y="68"/>
                  </a:cubicBezTo>
                  <a:cubicBezTo>
                    <a:pt x="242" y="15"/>
                    <a:pt x="242" y="15"/>
                    <a:pt x="242" y="15"/>
                  </a:cubicBezTo>
                  <a:cubicBezTo>
                    <a:pt x="242" y="7"/>
                    <a:pt x="236" y="0"/>
                    <a:pt x="228" y="0"/>
                  </a:cubicBezTo>
                  <a:cubicBezTo>
                    <a:pt x="67" y="0"/>
                    <a:pt x="67" y="0"/>
                    <a:pt x="67" y="0"/>
                  </a:cubicBezTo>
                  <a:cubicBezTo>
                    <a:pt x="59" y="0"/>
                    <a:pt x="53" y="7"/>
                    <a:pt x="53" y="15"/>
                  </a:cubicBezTo>
                  <a:cubicBezTo>
                    <a:pt x="53" y="85"/>
                    <a:pt x="53" y="85"/>
                    <a:pt x="53" y="85"/>
                  </a:cubicBezTo>
                  <a:cubicBezTo>
                    <a:pt x="52" y="87"/>
                    <a:pt x="50" y="89"/>
                    <a:pt x="47" y="90"/>
                  </a:cubicBezTo>
                  <a:cubicBezTo>
                    <a:pt x="42" y="90"/>
                    <a:pt x="38" y="90"/>
                    <a:pt x="34" y="85"/>
                  </a:cubicBezTo>
                  <a:cubicBezTo>
                    <a:pt x="33" y="83"/>
                    <a:pt x="32" y="80"/>
                    <a:pt x="30" y="77"/>
                  </a:cubicBezTo>
                  <a:cubicBezTo>
                    <a:pt x="25" y="69"/>
                    <a:pt x="15" y="68"/>
                    <a:pt x="9" y="75"/>
                  </a:cubicBezTo>
                  <a:cubicBezTo>
                    <a:pt x="3" y="83"/>
                    <a:pt x="0" y="93"/>
                    <a:pt x="1" y="102"/>
                  </a:cubicBezTo>
                  <a:cubicBezTo>
                    <a:pt x="0" y="112"/>
                    <a:pt x="3" y="122"/>
                    <a:pt x="9" y="129"/>
                  </a:cubicBezTo>
                  <a:cubicBezTo>
                    <a:pt x="15" y="137"/>
                    <a:pt x="25" y="136"/>
                    <a:pt x="30" y="128"/>
                  </a:cubicBezTo>
                  <a:cubicBezTo>
                    <a:pt x="32" y="125"/>
                    <a:pt x="33" y="122"/>
                    <a:pt x="34" y="120"/>
                  </a:cubicBezTo>
                  <a:cubicBezTo>
                    <a:pt x="38" y="115"/>
                    <a:pt x="42" y="115"/>
                    <a:pt x="47" y="115"/>
                  </a:cubicBezTo>
                  <a:cubicBezTo>
                    <a:pt x="50" y="115"/>
                    <a:pt x="52" y="118"/>
                    <a:pt x="53" y="120"/>
                  </a:cubicBezTo>
                  <a:cubicBezTo>
                    <a:pt x="53" y="190"/>
                    <a:pt x="53" y="190"/>
                    <a:pt x="53" y="190"/>
                  </a:cubicBezTo>
                  <a:cubicBezTo>
                    <a:pt x="53" y="198"/>
                    <a:pt x="59" y="205"/>
                    <a:pt x="67" y="205"/>
                  </a:cubicBezTo>
                  <a:cubicBezTo>
                    <a:pt x="228" y="205"/>
                    <a:pt x="228" y="205"/>
                    <a:pt x="228" y="205"/>
                  </a:cubicBezTo>
                  <a:cubicBezTo>
                    <a:pt x="236" y="205"/>
                    <a:pt x="242" y="198"/>
                    <a:pt x="242" y="190"/>
                  </a:cubicBezTo>
                  <a:cubicBezTo>
                    <a:pt x="242" y="137"/>
                    <a:pt x="242" y="137"/>
                    <a:pt x="242" y="137"/>
                  </a:cubicBezTo>
                  <a:cubicBezTo>
                    <a:pt x="237" y="144"/>
                    <a:pt x="230" y="147"/>
                    <a:pt x="222" y="147"/>
                  </a:cubicBezTo>
                  <a:close/>
                </a:path>
              </a:pathLst>
            </a:custGeom>
            <a:solidFill>
              <a:srgbClr val="674EA7"/>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70" name="Google Shape;1270;p48"/>
            <p:cNvSpPr/>
            <p:nvPr/>
          </p:nvSpPr>
          <p:spPr>
            <a:xfrm>
              <a:off x="1848151" y="3580587"/>
              <a:ext cx="179880" cy="213215"/>
            </a:xfrm>
            <a:custGeom>
              <a:avLst/>
              <a:gdLst/>
              <a:ahLst/>
              <a:cxnLst/>
              <a:rect l="l" t="t" r="r" b="b"/>
              <a:pathLst>
                <a:path w="204" h="242" extrusionOk="0">
                  <a:moveTo>
                    <a:pt x="147" y="20"/>
                  </a:moveTo>
                  <a:cubicBezTo>
                    <a:pt x="147" y="28"/>
                    <a:pt x="143" y="35"/>
                    <a:pt x="137" y="40"/>
                  </a:cubicBezTo>
                  <a:cubicBezTo>
                    <a:pt x="128" y="48"/>
                    <a:pt x="116" y="52"/>
                    <a:pt x="102" y="51"/>
                  </a:cubicBezTo>
                  <a:cubicBezTo>
                    <a:pt x="88" y="52"/>
                    <a:pt x="75" y="48"/>
                    <a:pt x="67" y="40"/>
                  </a:cubicBezTo>
                  <a:cubicBezTo>
                    <a:pt x="60" y="35"/>
                    <a:pt x="57" y="28"/>
                    <a:pt x="57" y="20"/>
                  </a:cubicBezTo>
                  <a:cubicBezTo>
                    <a:pt x="57" y="13"/>
                    <a:pt x="61" y="5"/>
                    <a:pt x="67" y="0"/>
                  </a:cubicBezTo>
                  <a:cubicBezTo>
                    <a:pt x="14" y="0"/>
                    <a:pt x="14" y="0"/>
                    <a:pt x="14" y="0"/>
                  </a:cubicBezTo>
                  <a:cubicBezTo>
                    <a:pt x="6" y="0"/>
                    <a:pt x="0" y="7"/>
                    <a:pt x="0" y="15"/>
                  </a:cubicBezTo>
                  <a:cubicBezTo>
                    <a:pt x="0" y="175"/>
                    <a:pt x="0" y="175"/>
                    <a:pt x="0" y="175"/>
                  </a:cubicBezTo>
                  <a:cubicBezTo>
                    <a:pt x="0" y="183"/>
                    <a:pt x="6" y="190"/>
                    <a:pt x="14" y="190"/>
                  </a:cubicBezTo>
                  <a:cubicBezTo>
                    <a:pt x="84" y="190"/>
                    <a:pt x="84" y="190"/>
                    <a:pt x="84" y="190"/>
                  </a:cubicBezTo>
                  <a:cubicBezTo>
                    <a:pt x="87" y="191"/>
                    <a:pt x="89" y="193"/>
                    <a:pt x="89" y="195"/>
                  </a:cubicBezTo>
                  <a:cubicBezTo>
                    <a:pt x="89" y="200"/>
                    <a:pt x="89" y="205"/>
                    <a:pt x="84" y="208"/>
                  </a:cubicBezTo>
                  <a:cubicBezTo>
                    <a:pt x="82" y="210"/>
                    <a:pt x="79" y="211"/>
                    <a:pt x="76" y="213"/>
                  </a:cubicBezTo>
                  <a:cubicBezTo>
                    <a:pt x="68" y="218"/>
                    <a:pt x="67" y="228"/>
                    <a:pt x="75" y="234"/>
                  </a:cubicBezTo>
                  <a:cubicBezTo>
                    <a:pt x="82" y="240"/>
                    <a:pt x="92" y="242"/>
                    <a:pt x="102" y="242"/>
                  </a:cubicBezTo>
                  <a:cubicBezTo>
                    <a:pt x="111" y="242"/>
                    <a:pt x="122" y="240"/>
                    <a:pt x="129" y="234"/>
                  </a:cubicBezTo>
                  <a:cubicBezTo>
                    <a:pt x="136" y="228"/>
                    <a:pt x="135" y="218"/>
                    <a:pt x="127" y="213"/>
                  </a:cubicBezTo>
                  <a:cubicBezTo>
                    <a:pt x="125" y="211"/>
                    <a:pt x="122" y="210"/>
                    <a:pt x="119" y="208"/>
                  </a:cubicBezTo>
                  <a:cubicBezTo>
                    <a:pt x="115" y="205"/>
                    <a:pt x="114" y="200"/>
                    <a:pt x="115" y="195"/>
                  </a:cubicBezTo>
                  <a:cubicBezTo>
                    <a:pt x="115" y="193"/>
                    <a:pt x="117" y="191"/>
                    <a:pt x="119" y="190"/>
                  </a:cubicBezTo>
                  <a:cubicBezTo>
                    <a:pt x="189" y="190"/>
                    <a:pt x="189" y="190"/>
                    <a:pt x="189" y="190"/>
                  </a:cubicBezTo>
                  <a:cubicBezTo>
                    <a:pt x="197" y="190"/>
                    <a:pt x="204" y="183"/>
                    <a:pt x="204" y="175"/>
                  </a:cubicBezTo>
                  <a:cubicBezTo>
                    <a:pt x="204" y="15"/>
                    <a:pt x="204" y="15"/>
                    <a:pt x="204" y="15"/>
                  </a:cubicBezTo>
                  <a:cubicBezTo>
                    <a:pt x="204" y="7"/>
                    <a:pt x="197" y="0"/>
                    <a:pt x="189" y="0"/>
                  </a:cubicBezTo>
                  <a:cubicBezTo>
                    <a:pt x="137" y="0"/>
                    <a:pt x="137" y="0"/>
                    <a:pt x="137" y="0"/>
                  </a:cubicBezTo>
                  <a:cubicBezTo>
                    <a:pt x="143" y="5"/>
                    <a:pt x="147" y="13"/>
                    <a:pt x="147" y="20"/>
                  </a:cubicBezTo>
                  <a:close/>
                </a:path>
              </a:pathLst>
            </a:custGeom>
            <a:solidFill>
              <a:srgbClr val="45818E"/>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71" name="Google Shape;1271;p48"/>
            <p:cNvSpPr/>
            <p:nvPr/>
          </p:nvSpPr>
          <p:spPr>
            <a:xfrm>
              <a:off x="1808695" y="3760283"/>
              <a:ext cx="219335" cy="174731"/>
            </a:xfrm>
            <a:custGeom>
              <a:avLst/>
              <a:gdLst/>
              <a:ahLst/>
              <a:cxnLst/>
              <a:rect l="l" t="t" r="r" b="b"/>
              <a:pathLst>
                <a:path w="249" h="198" extrusionOk="0">
                  <a:moveTo>
                    <a:pt x="192" y="21"/>
                  </a:moveTo>
                  <a:cubicBezTo>
                    <a:pt x="192" y="28"/>
                    <a:pt x="188" y="35"/>
                    <a:pt x="182" y="41"/>
                  </a:cubicBezTo>
                  <a:cubicBezTo>
                    <a:pt x="173" y="48"/>
                    <a:pt x="161" y="52"/>
                    <a:pt x="147" y="52"/>
                  </a:cubicBezTo>
                  <a:cubicBezTo>
                    <a:pt x="133" y="52"/>
                    <a:pt x="120" y="48"/>
                    <a:pt x="112" y="41"/>
                  </a:cubicBezTo>
                  <a:cubicBezTo>
                    <a:pt x="105" y="35"/>
                    <a:pt x="102" y="28"/>
                    <a:pt x="102" y="21"/>
                  </a:cubicBezTo>
                  <a:cubicBezTo>
                    <a:pt x="102" y="13"/>
                    <a:pt x="106" y="5"/>
                    <a:pt x="112" y="0"/>
                  </a:cubicBezTo>
                  <a:cubicBezTo>
                    <a:pt x="67" y="0"/>
                    <a:pt x="67" y="0"/>
                    <a:pt x="67" y="0"/>
                  </a:cubicBezTo>
                  <a:cubicBezTo>
                    <a:pt x="59" y="0"/>
                    <a:pt x="52" y="7"/>
                    <a:pt x="52" y="15"/>
                  </a:cubicBezTo>
                  <a:cubicBezTo>
                    <a:pt x="52" y="78"/>
                    <a:pt x="52" y="78"/>
                    <a:pt x="52" y="78"/>
                  </a:cubicBezTo>
                  <a:cubicBezTo>
                    <a:pt x="51" y="80"/>
                    <a:pt x="49" y="82"/>
                    <a:pt x="47" y="83"/>
                  </a:cubicBezTo>
                  <a:cubicBezTo>
                    <a:pt x="42" y="83"/>
                    <a:pt x="37" y="83"/>
                    <a:pt x="34" y="78"/>
                  </a:cubicBezTo>
                  <a:cubicBezTo>
                    <a:pt x="32" y="76"/>
                    <a:pt x="31" y="73"/>
                    <a:pt x="29" y="70"/>
                  </a:cubicBezTo>
                  <a:cubicBezTo>
                    <a:pt x="24" y="62"/>
                    <a:pt x="14" y="61"/>
                    <a:pt x="8" y="68"/>
                  </a:cubicBezTo>
                  <a:cubicBezTo>
                    <a:pt x="2" y="76"/>
                    <a:pt x="0" y="86"/>
                    <a:pt x="0" y="95"/>
                  </a:cubicBezTo>
                  <a:cubicBezTo>
                    <a:pt x="0" y="105"/>
                    <a:pt x="2" y="115"/>
                    <a:pt x="8" y="122"/>
                  </a:cubicBezTo>
                  <a:cubicBezTo>
                    <a:pt x="14" y="130"/>
                    <a:pt x="24" y="129"/>
                    <a:pt x="29" y="121"/>
                  </a:cubicBezTo>
                  <a:cubicBezTo>
                    <a:pt x="31" y="118"/>
                    <a:pt x="32" y="115"/>
                    <a:pt x="34" y="113"/>
                  </a:cubicBezTo>
                  <a:cubicBezTo>
                    <a:pt x="37" y="108"/>
                    <a:pt x="42" y="108"/>
                    <a:pt x="47" y="108"/>
                  </a:cubicBezTo>
                  <a:cubicBezTo>
                    <a:pt x="49" y="108"/>
                    <a:pt x="51" y="111"/>
                    <a:pt x="52" y="113"/>
                  </a:cubicBezTo>
                  <a:cubicBezTo>
                    <a:pt x="52" y="183"/>
                    <a:pt x="52" y="183"/>
                    <a:pt x="52" y="183"/>
                  </a:cubicBezTo>
                  <a:cubicBezTo>
                    <a:pt x="52" y="191"/>
                    <a:pt x="59" y="198"/>
                    <a:pt x="67" y="198"/>
                  </a:cubicBezTo>
                  <a:cubicBezTo>
                    <a:pt x="234" y="198"/>
                    <a:pt x="234" y="198"/>
                    <a:pt x="234" y="198"/>
                  </a:cubicBezTo>
                  <a:cubicBezTo>
                    <a:pt x="242" y="198"/>
                    <a:pt x="249" y="191"/>
                    <a:pt x="249" y="183"/>
                  </a:cubicBezTo>
                  <a:cubicBezTo>
                    <a:pt x="249" y="15"/>
                    <a:pt x="249" y="15"/>
                    <a:pt x="249" y="15"/>
                  </a:cubicBezTo>
                  <a:cubicBezTo>
                    <a:pt x="249" y="7"/>
                    <a:pt x="242" y="0"/>
                    <a:pt x="234" y="0"/>
                  </a:cubicBezTo>
                  <a:cubicBezTo>
                    <a:pt x="182" y="0"/>
                    <a:pt x="182" y="0"/>
                    <a:pt x="182" y="0"/>
                  </a:cubicBezTo>
                  <a:cubicBezTo>
                    <a:pt x="188" y="5"/>
                    <a:pt x="192" y="13"/>
                    <a:pt x="192" y="21"/>
                  </a:cubicBezTo>
                  <a:close/>
                </a:path>
              </a:pathLst>
            </a:custGeom>
            <a:solidFill>
              <a:srgbClr val="3C78D8"/>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72" name="Google Shape;1272;p48"/>
          <p:cNvGrpSpPr/>
          <p:nvPr/>
        </p:nvGrpSpPr>
        <p:grpSpPr>
          <a:xfrm>
            <a:off x="584319" y="2257421"/>
            <a:ext cx="445578" cy="445773"/>
            <a:chOff x="191315" y="3214925"/>
            <a:chExt cx="719836" cy="720150"/>
          </a:xfrm>
        </p:grpSpPr>
        <p:sp>
          <p:nvSpPr>
            <p:cNvPr id="1273" name="Google Shape;1273;p48"/>
            <p:cNvSpPr/>
            <p:nvPr/>
          </p:nvSpPr>
          <p:spPr>
            <a:xfrm>
              <a:off x="191315" y="3214925"/>
              <a:ext cx="434543" cy="347863"/>
            </a:xfrm>
            <a:custGeom>
              <a:avLst/>
              <a:gdLst/>
              <a:ahLst/>
              <a:cxnLst/>
              <a:rect l="l" t="t" r="r" b="b"/>
              <a:pathLst>
                <a:path w="515" h="412" extrusionOk="0">
                  <a:moveTo>
                    <a:pt x="159" y="412"/>
                  </a:moveTo>
                  <a:cubicBezTo>
                    <a:pt x="147" y="402"/>
                    <a:pt x="139" y="388"/>
                    <a:pt x="139" y="373"/>
                  </a:cubicBezTo>
                  <a:cubicBezTo>
                    <a:pt x="139" y="358"/>
                    <a:pt x="146" y="344"/>
                    <a:pt x="158" y="334"/>
                  </a:cubicBezTo>
                  <a:cubicBezTo>
                    <a:pt x="175" y="319"/>
                    <a:pt x="200" y="312"/>
                    <a:pt x="227" y="312"/>
                  </a:cubicBezTo>
                  <a:cubicBezTo>
                    <a:pt x="254" y="312"/>
                    <a:pt x="278" y="319"/>
                    <a:pt x="296" y="334"/>
                  </a:cubicBezTo>
                  <a:cubicBezTo>
                    <a:pt x="307" y="344"/>
                    <a:pt x="314" y="358"/>
                    <a:pt x="314" y="373"/>
                  </a:cubicBezTo>
                  <a:cubicBezTo>
                    <a:pt x="314" y="388"/>
                    <a:pt x="307" y="402"/>
                    <a:pt x="295" y="412"/>
                  </a:cubicBezTo>
                  <a:cubicBezTo>
                    <a:pt x="402" y="412"/>
                    <a:pt x="402" y="412"/>
                    <a:pt x="402" y="412"/>
                  </a:cubicBezTo>
                  <a:cubicBezTo>
                    <a:pt x="408" y="412"/>
                    <a:pt x="413" y="407"/>
                    <a:pt x="413" y="401"/>
                  </a:cubicBezTo>
                  <a:cubicBezTo>
                    <a:pt x="413" y="262"/>
                    <a:pt x="413" y="262"/>
                    <a:pt x="413" y="262"/>
                  </a:cubicBezTo>
                  <a:cubicBezTo>
                    <a:pt x="414" y="258"/>
                    <a:pt x="418" y="253"/>
                    <a:pt x="423" y="253"/>
                  </a:cubicBezTo>
                  <a:cubicBezTo>
                    <a:pt x="433" y="253"/>
                    <a:pt x="442" y="253"/>
                    <a:pt x="448" y="262"/>
                  </a:cubicBezTo>
                  <a:cubicBezTo>
                    <a:pt x="452" y="267"/>
                    <a:pt x="454" y="272"/>
                    <a:pt x="457" y="277"/>
                  </a:cubicBezTo>
                  <a:cubicBezTo>
                    <a:pt x="467" y="293"/>
                    <a:pt x="487" y="294"/>
                    <a:pt x="499" y="280"/>
                  </a:cubicBezTo>
                  <a:cubicBezTo>
                    <a:pt x="510" y="266"/>
                    <a:pt x="515" y="246"/>
                    <a:pt x="514" y="228"/>
                  </a:cubicBezTo>
                  <a:cubicBezTo>
                    <a:pt x="515" y="210"/>
                    <a:pt x="510" y="190"/>
                    <a:pt x="499" y="176"/>
                  </a:cubicBezTo>
                  <a:cubicBezTo>
                    <a:pt x="487" y="161"/>
                    <a:pt x="467" y="162"/>
                    <a:pt x="457" y="178"/>
                  </a:cubicBezTo>
                  <a:cubicBezTo>
                    <a:pt x="454" y="183"/>
                    <a:pt x="452" y="189"/>
                    <a:pt x="448" y="194"/>
                  </a:cubicBezTo>
                  <a:cubicBezTo>
                    <a:pt x="442" y="203"/>
                    <a:pt x="433" y="203"/>
                    <a:pt x="423" y="203"/>
                  </a:cubicBezTo>
                  <a:cubicBezTo>
                    <a:pt x="418" y="202"/>
                    <a:pt x="414" y="198"/>
                    <a:pt x="413" y="194"/>
                  </a:cubicBezTo>
                  <a:cubicBezTo>
                    <a:pt x="413" y="12"/>
                    <a:pt x="413" y="12"/>
                    <a:pt x="413" y="12"/>
                  </a:cubicBezTo>
                  <a:cubicBezTo>
                    <a:pt x="413" y="5"/>
                    <a:pt x="408" y="0"/>
                    <a:pt x="402" y="0"/>
                  </a:cubicBezTo>
                  <a:cubicBezTo>
                    <a:pt x="11" y="0"/>
                    <a:pt x="11" y="0"/>
                    <a:pt x="11" y="0"/>
                  </a:cubicBezTo>
                  <a:cubicBezTo>
                    <a:pt x="5" y="0"/>
                    <a:pt x="0" y="5"/>
                    <a:pt x="0" y="12"/>
                  </a:cubicBezTo>
                  <a:cubicBezTo>
                    <a:pt x="0" y="401"/>
                    <a:pt x="0" y="401"/>
                    <a:pt x="0" y="401"/>
                  </a:cubicBezTo>
                  <a:cubicBezTo>
                    <a:pt x="0" y="407"/>
                    <a:pt x="5" y="412"/>
                    <a:pt x="11" y="412"/>
                  </a:cubicBezTo>
                  <a:lnTo>
                    <a:pt x="159" y="412"/>
                  </a:lnTo>
                  <a:close/>
                </a:path>
              </a:pathLst>
            </a:custGeom>
            <a:solidFill>
              <a:schemeClr val="accent1"/>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74" name="Google Shape;1274;p48"/>
            <p:cNvSpPr/>
            <p:nvPr/>
          </p:nvSpPr>
          <p:spPr>
            <a:xfrm>
              <a:off x="563451" y="3214925"/>
              <a:ext cx="347700" cy="434664"/>
            </a:xfrm>
            <a:custGeom>
              <a:avLst/>
              <a:gdLst/>
              <a:ahLst/>
              <a:cxnLst/>
              <a:rect l="l" t="t" r="r" b="b"/>
              <a:pathLst>
                <a:path w="412" h="515" extrusionOk="0">
                  <a:moveTo>
                    <a:pt x="0" y="160"/>
                  </a:moveTo>
                  <a:cubicBezTo>
                    <a:pt x="10" y="148"/>
                    <a:pt x="24" y="140"/>
                    <a:pt x="39" y="140"/>
                  </a:cubicBezTo>
                  <a:cubicBezTo>
                    <a:pt x="54" y="140"/>
                    <a:pt x="68" y="147"/>
                    <a:pt x="78" y="159"/>
                  </a:cubicBezTo>
                  <a:cubicBezTo>
                    <a:pt x="93" y="176"/>
                    <a:pt x="100" y="201"/>
                    <a:pt x="100" y="228"/>
                  </a:cubicBezTo>
                  <a:cubicBezTo>
                    <a:pt x="100" y="255"/>
                    <a:pt x="93" y="279"/>
                    <a:pt x="78" y="296"/>
                  </a:cubicBezTo>
                  <a:cubicBezTo>
                    <a:pt x="68" y="308"/>
                    <a:pt x="54" y="315"/>
                    <a:pt x="39" y="315"/>
                  </a:cubicBezTo>
                  <a:cubicBezTo>
                    <a:pt x="24" y="315"/>
                    <a:pt x="10" y="308"/>
                    <a:pt x="0" y="296"/>
                  </a:cubicBezTo>
                  <a:cubicBezTo>
                    <a:pt x="0" y="402"/>
                    <a:pt x="0" y="402"/>
                    <a:pt x="0" y="402"/>
                  </a:cubicBezTo>
                  <a:cubicBezTo>
                    <a:pt x="0" y="409"/>
                    <a:pt x="5" y="414"/>
                    <a:pt x="11" y="414"/>
                  </a:cubicBezTo>
                  <a:cubicBezTo>
                    <a:pt x="150" y="414"/>
                    <a:pt x="150" y="414"/>
                    <a:pt x="150" y="414"/>
                  </a:cubicBezTo>
                  <a:cubicBezTo>
                    <a:pt x="154" y="415"/>
                    <a:pt x="159" y="419"/>
                    <a:pt x="159" y="424"/>
                  </a:cubicBezTo>
                  <a:cubicBezTo>
                    <a:pt x="159" y="434"/>
                    <a:pt x="159" y="443"/>
                    <a:pt x="150" y="449"/>
                  </a:cubicBezTo>
                  <a:cubicBezTo>
                    <a:pt x="145" y="452"/>
                    <a:pt x="140" y="455"/>
                    <a:pt x="135" y="458"/>
                  </a:cubicBezTo>
                  <a:cubicBezTo>
                    <a:pt x="119" y="468"/>
                    <a:pt x="118" y="488"/>
                    <a:pt x="132" y="500"/>
                  </a:cubicBezTo>
                  <a:cubicBezTo>
                    <a:pt x="146" y="511"/>
                    <a:pt x="166" y="515"/>
                    <a:pt x="184" y="515"/>
                  </a:cubicBezTo>
                  <a:cubicBezTo>
                    <a:pt x="202" y="515"/>
                    <a:pt x="222" y="511"/>
                    <a:pt x="236" y="500"/>
                  </a:cubicBezTo>
                  <a:cubicBezTo>
                    <a:pt x="251" y="488"/>
                    <a:pt x="250" y="468"/>
                    <a:pt x="234" y="458"/>
                  </a:cubicBezTo>
                  <a:cubicBezTo>
                    <a:pt x="229" y="455"/>
                    <a:pt x="223" y="452"/>
                    <a:pt x="218" y="449"/>
                  </a:cubicBezTo>
                  <a:cubicBezTo>
                    <a:pt x="209" y="443"/>
                    <a:pt x="209" y="434"/>
                    <a:pt x="209" y="424"/>
                  </a:cubicBezTo>
                  <a:cubicBezTo>
                    <a:pt x="210" y="419"/>
                    <a:pt x="214" y="415"/>
                    <a:pt x="218" y="414"/>
                  </a:cubicBezTo>
                  <a:cubicBezTo>
                    <a:pt x="400" y="414"/>
                    <a:pt x="400" y="414"/>
                    <a:pt x="400" y="414"/>
                  </a:cubicBezTo>
                  <a:cubicBezTo>
                    <a:pt x="407" y="414"/>
                    <a:pt x="412" y="409"/>
                    <a:pt x="412" y="402"/>
                  </a:cubicBezTo>
                  <a:cubicBezTo>
                    <a:pt x="412" y="12"/>
                    <a:pt x="412" y="12"/>
                    <a:pt x="412" y="12"/>
                  </a:cubicBezTo>
                  <a:cubicBezTo>
                    <a:pt x="412" y="5"/>
                    <a:pt x="407" y="0"/>
                    <a:pt x="400" y="0"/>
                  </a:cubicBezTo>
                  <a:cubicBezTo>
                    <a:pt x="11" y="0"/>
                    <a:pt x="11" y="0"/>
                    <a:pt x="11" y="0"/>
                  </a:cubicBezTo>
                  <a:cubicBezTo>
                    <a:pt x="5" y="0"/>
                    <a:pt x="0" y="5"/>
                    <a:pt x="0" y="12"/>
                  </a:cubicBezTo>
                  <a:lnTo>
                    <a:pt x="0" y="160"/>
                  </a:lnTo>
                  <a:close/>
                </a:path>
              </a:pathLst>
            </a:custGeom>
            <a:solidFill>
              <a:schemeClr val="accen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75" name="Google Shape;1275;p48"/>
            <p:cNvSpPr/>
            <p:nvPr/>
          </p:nvSpPr>
          <p:spPr>
            <a:xfrm>
              <a:off x="191315" y="3500411"/>
              <a:ext cx="347040" cy="434664"/>
            </a:xfrm>
            <a:custGeom>
              <a:avLst/>
              <a:gdLst/>
              <a:ahLst/>
              <a:cxnLst/>
              <a:rect l="l" t="t" r="r" b="b"/>
              <a:pathLst>
                <a:path w="411" h="515" extrusionOk="0">
                  <a:moveTo>
                    <a:pt x="411" y="356"/>
                  </a:moveTo>
                  <a:cubicBezTo>
                    <a:pt x="401" y="368"/>
                    <a:pt x="387" y="376"/>
                    <a:pt x="372" y="376"/>
                  </a:cubicBezTo>
                  <a:cubicBezTo>
                    <a:pt x="357" y="376"/>
                    <a:pt x="343" y="369"/>
                    <a:pt x="333" y="357"/>
                  </a:cubicBezTo>
                  <a:cubicBezTo>
                    <a:pt x="318" y="340"/>
                    <a:pt x="311" y="315"/>
                    <a:pt x="311" y="288"/>
                  </a:cubicBezTo>
                  <a:cubicBezTo>
                    <a:pt x="311" y="261"/>
                    <a:pt x="318" y="237"/>
                    <a:pt x="333" y="219"/>
                  </a:cubicBezTo>
                  <a:cubicBezTo>
                    <a:pt x="343" y="207"/>
                    <a:pt x="357" y="201"/>
                    <a:pt x="372" y="201"/>
                  </a:cubicBezTo>
                  <a:cubicBezTo>
                    <a:pt x="387" y="201"/>
                    <a:pt x="401" y="208"/>
                    <a:pt x="411" y="220"/>
                  </a:cubicBezTo>
                  <a:cubicBezTo>
                    <a:pt x="411" y="113"/>
                    <a:pt x="411" y="113"/>
                    <a:pt x="411" y="113"/>
                  </a:cubicBezTo>
                  <a:cubicBezTo>
                    <a:pt x="411" y="107"/>
                    <a:pt x="406" y="102"/>
                    <a:pt x="400" y="102"/>
                  </a:cubicBezTo>
                  <a:cubicBezTo>
                    <a:pt x="261" y="102"/>
                    <a:pt x="261" y="102"/>
                    <a:pt x="261" y="102"/>
                  </a:cubicBezTo>
                  <a:cubicBezTo>
                    <a:pt x="257" y="100"/>
                    <a:pt x="252" y="97"/>
                    <a:pt x="252" y="92"/>
                  </a:cubicBezTo>
                  <a:cubicBezTo>
                    <a:pt x="252" y="82"/>
                    <a:pt x="252" y="73"/>
                    <a:pt x="261" y="67"/>
                  </a:cubicBezTo>
                  <a:cubicBezTo>
                    <a:pt x="266" y="63"/>
                    <a:pt x="271" y="61"/>
                    <a:pt x="276" y="58"/>
                  </a:cubicBezTo>
                  <a:cubicBezTo>
                    <a:pt x="293" y="48"/>
                    <a:pt x="294" y="28"/>
                    <a:pt x="279" y="16"/>
                  </a:cubicBezTo>
                  <a:cubicBezTo>
                    <a:pt x="265" y="5"/>
                    <a:pt x="245" y="0"/>
                    <a:pt x="227" y="1"/>
                  </a:cubicBezTo>
                  <a:cubicBezTo>
                    <a:pt x="209" y="0"/>
                    <a:pt x="189" y="5"/>
                    <a:pt x="175" y="16"/>
                  </a:cubicBezTo>
                  <a:cubicBezTo>
                    <a:pt x="160" y="28"/>
                    <a:pt x="161" y="48"/>
                    <a:pt x="177" y="58"/>
                  </a:cubicBezTo>
                  <a:cubicBezTo>
                    <a:pt x="182" y="61"/>
                    <a:pt x="188" y="63"/>
                    <a:pt x="193" y="67"/>
                  </a:cubicBezTo>
                  <a:cubicBezTo>
                    <a:pt x="202" y="73"/>
                    <a:pt x="202" y="82"/>
                    <a:pt x="202" y="92"/>
                  </a:cubicBezTo>
                  <a:cubicBezTo>
                    <a:pt x="201" y="97"/>
                    <a:pt x="197" y="100"/>
                    <a:pt x="193" y="102"/>
                  </a:cubicBezTo>
                  <a:cubicBezTo>
                    <a:pt x="11" y="102"/>
                    <a:pt x="11" y="102"/>
                    <a:pt x="11" y="102"/>
                  </a:cubicBezTo>
                  <a:cubicBezTo>
                    <a:pt x="5" y="102"/>
                    <a:pt x="0" y="107"/>
                    <a:pt x="0" y="113"/>
                  </a:cubicBezTo>
                  <a:cubicBezTo>
                    <a:pt x="0" y="504"/>
                    <a:pt x="0" y="504"/>
                    <a:pt x="0" y="504"/>
                  </a:cubicBezTo>
                  <a:cubicBezTo>
                    <a:pt x="0" y="510"/>
                    <a:pt x="5" y="515"/>
                    <a:pt x="11" y="515"/>
                  </a:cubicBezTo>
                  <a:cubicBezTo>
                    <a:pt x="400" y="515"/>
                    <a:pt x="400" y="515"/>
                    <a:pt x="400" y="515"/>
                  </a:cubicBezTo>
                  <a:cubicBezTo>
                    <a:pt x="406" y="515"/>
                    <a:pt x="411" y="510"/>
                    <a:pt x="411" y="504"/>
                  </a:cubicBezTo>
                  <a:lnTo>
                    <a:pt x="411" y="356"/>
                  </a:lnTo>
                  <a:close/>
                </a:path>
              </a:pathLst>
            </a:custGeom>
            <a:solidFill>
              <a:schemeClr val="accent4"/>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76" name="Google Shape;1276;p48"/>
            <p:cNvSpPr/>
            <p:nvPr/>
          </p:nvSpPr>
          <p:spPr>
            <a:xfrm>
              <a:off x="476608" y="3588202"/>
              <a:ext cx="434543" cy="346873"/>
            </a:xfrm>
            <a:custGeom>
              <a:avLst/>
              <a:gdLst/>
              <a:ahLst/>
              <a:cxnLst/>
              <a:rect l="l" t="t" r="r" b="b"/>
              <a:pathLst>
                <a:path w="515" h="411" extrusionOk="0">
                  <a:moveTo>
                    <a:pt x="355" y="0"/>
                  </a:moveTo>
                  <a:cubicBezTo>
                    <a:pt x="367" y="10"/>
                    <a:pt x="375" y="24"/>
                    <a:pt x="375" y="39"/>
                  </a:cubicBezTo>
                  <a:cubicBezTo>
                    <a:pt x="375" y="54"/>
                    <a:pt x="368" y="68"/>
                    <a:pt x="356" y="78"/>
                  </a:cubicBezTo>
                  <a:cubicBezTo>
                    <a:pt x="339" y="93"/>
                    <a:pt x="314" y="100"/>
                    <a:pt x="287" y="100"/>
                  </a:cubicBezTo>
                  <a:cubicBezTo>
                    <a:pt x="260" y="100"/>
                    <a:pt x="236" y="93"/>
                    <a:pt x="219" y="78"/>
                  </a:cubicBezTo>
                  <a:cubicBezTo>
                    <a:pt x="207" y="68"/>
                    <a:pt x="200" y="54"/>
                    <a:pt x="200" y="39"/>
                  </a:cubicBezTo>
                  <a:cubicBezTo>
                    <a:pt x="200" y="24"/>
                    <a:pt x="207" y="10"/>
                    <a:pt x="219" y="0"/>
                  </a:cubicBezTo>
                  <a:cubicBezTo>
                    <a:pt x="113" y="0"/>
                    <a:pt x="113" y="0"/>
                    <a:pt x="113" y="0"/>
                  </a:cubicBezTo>
                  <a:cubicBezTo>
                    <a:pt x="106" y="0"/>
                    <a:pt x="101" y="5"/>
                    <a:pt x="101" y="11"/>
                  </a:cubicBezTo>
                  <a:cubicBezTo>
                    <a:pt x="101" y="150"/>
                    <a:pt x="101" y="150"/>
                    <a:pt x="101" y="150"/>
                  </a:cubicBezTo>
                  <a:cubicBezTo>
                    <a:pt x="100" y="154"/>
                    <a:pt x="96" y="159"/>
                    <a:pt x="91" y="159"/>
                  </a:cubicBezTo>
                  <a:cubicBezTo>
                    <a:pt x="81" y="159"/>
                    <a:pt x="72" y="159"/>
                    <a:pt x="66" y="150"/>
                  </a:cubicBezTo>
                  <a:cubicBezTo>
                    <a:pt x="63" y="145"/>
                    <a:pt x="60" y="140"/>
                    <a:pt x="57" y="135"/>
                  </a:cubicBezTo>
                  <a:cubicBezTo>
                    <a:pt x="47" y="118"/>
                    <a:pt x="27" y="117"/>
                    <a:pt x="15" y="132"/>
                  </a:cubicBezTo>
                  <a:cubicBezTo>
                    <a:pt x="4" y="146"/>
                    <a:pt x="0" y="166"/>
                    <a:pt x="0" y="184"/>
                  </a:cubicBezTo>
                  <a:cubicBezTo>
                    <a:pt x="0" y="202"/>
                    <a:pt x="4" y="222"/>
                    <a:pt x="15" y="236"/>
                  </a:cubicBezTo>
                  <a:cubicBezTo>
                    <a:pt x="27" y="251"/>
                    <a:pt x="47" y="250"/>
                    <a:pt x="57" y="234"/>
                  </a:cubicBezTo>
                  <a:cubicBezTo>
                    <a:pt x="60" y="229"/>
                    <a:pt x="63" y="223"/>
                    <a:pt x="66" y="218"/>
                  </a:cubicBezTo>
                  <a:cubicBezTo>
                    <a:pt x="72" y="209"/>
                    <a:pt x="81" y="209"/>
                    <a:pt x="91" y="209"/>
                  </a:cubicBezTo>
                  <a:cubicBezTo>
                    <a:pt x="96" y="210"/>
                    <a:pt x="100" y="214"/>
                    <a:pt x="101" y="218"/>
                  </a:cubicBezTo>
                  <a:cubicBezTo>
                    <a:pt x="101" y="400"/>
                    <a:pt x="101" y="400"/>
                    <a:pt x="101" y="400"/>
                  </a:cubicBezTo>
                  <a:cubicBezTo>
                    <a:pt x="101" y="406"/>
                    <a:pt x="106" y="411"/>
                    <a:pt x="113" y="411"/>
                  </a:cubicBezTo>
                  <a:cubicBezTo>
                    <a:pt x="503" y="411"/>
                    <a:pt x="503" y="411"/>
                    <a:pt x="503" y="411"/>
                  </a:cubicBezTo>
                  <a:cubicBezTo>
                    <a:pt x="510" y="411"/>
                    <a:pt x="515" y="406"/>
                    <a:pt x="515" y="400"/>
                  </a:cubicBezTo>
                  <a:cubicBezTo>
                    <a:pt x="515" y="11"/>
                    <a:pt x="515" y="11"/>
                    <a:pt x="515" y="11"/>
                  </a:cubicBezTo>
                  <a:cubicBezTo>
                    <a:pt x="515" y="5"/>
                    <a:pt x="510" y="0"/>
                    <a:pt x="503" y="0"/>
                  </a:cubicBezTo>
                  <a:lnTo>
                    <a:pt x="355" y="0"/>
                  </a:lnTo>
                  <a:close/>
                </a:path>
              </a:pathLst>
            </a:custGeom>
            <a:solidFill>
              <a:schemeClr val="accent3"/>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77" name="Google Shape;1277;p48"/>
          <p:cNvGrpSpPr/>
          <p:nvPr/>
        </p:nvGrpSpPr>
        <p:grpSpPr>
          <a:xfrm>
            <a:off x="528202" y="3693756"/>
            <a:ext cx="445905" cy="400522"/>
            <a:chOff x="-1463701" y="1131887"/>
            <a:chExt cx="5137150" cy="4619626"/>
          </a:xfrm>
        </p:grpSpPr>
        <p:sp>
          <p:nvSpPr>
            <p:cNvPr id="1278" name="Google Shape;1278;p48"/>
            <p:cNvSpPr/>
            <p:nvPr/>
          </p:nvSpPr>
          <p:spPr>
            <a:xfrm>
              <a:off x="-1463701" y="2425700"/>
              <a:ext cx="2505075" cy="3325813"/>
            </a:xfrm>
            <a:custGeom>
              <a:avLst/>
              <a:gdLst/>
              <a:ahLst/>
              <a:cxnLst/>
              <a:rect l="l" t="t" r="r" b="b"/>
              <a:pathLst>
                <a:path w="566" h="751" extrusionOk="0">
                  <a:moveTo>
                    <a:pt x="62" y="403"/>
                  </a:moveTo>
                  <a:cubicBezTo>
                    <a:pt x="9" y="496"/>
                    <a:pt x="0" y="584"/>
                    <a:pt x="37" y="649"/>
                  </a:cubicBezTo>
                  <a:cubicBezTo>
                    <a:pt x="75" y="715"/>
                    <a:pt x="155" y="751"/>
                    <a:pt x="263" y="751"/>
                  </a:cubicBezTo>
                  <a:cubicBezTo>
                    <a:pt x="449" y="751"/>
                    <a:pt x="449" y="751"/>
                    <a:pt x="449" y="751"/>
                  </a:cubicBezTo>
                  <a:cubicBezTo>
                    <a:pt x="413" y="733"/>
                    <a:pt x="375" y="705"/>
                    <a:pt x="351" y="658"/>
                  </a:cubicBezTo>
                  <a:cubicBezTo>
                    <a:pt x="303" y="564"/>
                    <a:pt x="352" y="480"/>
                    <a:pt x="355" y="476"/>
                  </a:cubicBezTo>
                  <a:cubicBezTo>
                    <a:pt x="370" y="450"/>
                    <a:pt x="370" y="450"/>
                    <a:pt x="370" y="450"/>
                  </a:cubicBezTo>
                  <a:cubicBezTo>
                    <a:pt x="566" y="111"/>
                    <a:pt x="566" y="111"/>
                    <a:pt x="566" y="111"/>
                  </a:cubicBezTo>
                  <a:cubicBezTo>
                    <a:pt x="555" y="92"/>
                    <a:pt x="555" y="92"/>
                    <a:pt x="555" y="92"/>
                  </a:cubicBezTo>
                  <a:cubicBezTo>
                    <a:pt x="550" y="85"/>
                    <a:pt x="487" y="0"/>
                    <a:pt x="398" y="0"/>
                  </a:cubicBezTo>
                  <a:cubicBezTo>
                    <a:pt x="310" y="0"/>
                    <a:pt x="265" y="55"/>
                    <a:pt x="249" y="79"/>
                  </a:cubicBezTo>
                  <a:lnTo>
                    <a:pt x="62" y="403"/>
                  </a:lnTo>
                  <a:close/>
                </a:path>
              </a:pathLst>
            </a:custGeom>
            <a:solidFill>
              <a:schemeClr val="accent3"/>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79" name="Google Shape;1279;p48"/>
            <p:cNvSpPr/>
            <p:nvPr/>
          </p:nvSpPr>
          <p:spPr>
            <a:xfrm>
              <a:off x="6324" y="3519487"/>
              <a:ext cx="3667125" cy="2232024"/>
            </a:xfrm>
            <a:custGeom>
              <a:avLst/>
              <a:gdLst/>
              <a:ahLst/>
              <a:cxnLst/>
              <a:rect l="l" t="t" r="r" b="b"/>
              <a:pathLst>
                <a:path w="829" h="504" extrusionOk="0">
                  <a:moveTo>
                    <a:pt x="766" y="156"/>
                  </a:moveTo>
                  <a:cubicBezTo>
                    <a:pt x="676" y="0"/>
                    <a:pt x="676" y="0"/>
                    <a:pt x="676" y="0"/>
                  </a:cubicBezTo>
                  <a:cubicBezTo>
                    <a:pt x="680" y="40"/>
                    <a:pt x="676" y="87"/>
                    <a:pt x="651" y="131"/>
                  </a:cubicBezTo>
                  <a:cubicBezTo>
                    <a:pt x="600" y="220"/>
                    <a:pt x="492" y="222"/>
                    <a:pt x="479" y="222"/>
                  </a:cubicBezTo>
                  <a:cubicBezTo>
                    <a:pt x="479" y="222"/>
                    <a:pt x="479" y="222"/>
                    <a:pt x="479" y="222"/>
                  </a:cubicBezTo>
                  <a:cubicBezTo>
                    <a:pt x="448" y="222"/>
                    <a:pt x="448" y="222"/>
                    <a:pt x="448" y="222"/>
                  </a:cubicBezTo>
                  <a:cubicBezTo>
                    <a:pt x="57" y="222"/>
                    <a:pt x="57" y="222"/>
                    <a:pt x="57" y="222"/>
                  </a:cubicBezTo>
                  <a:cubicBezTo>
                    <a:pt x="45" y="242"/>
                    <a:pt x="45" y="242"/>
                    <a:pt x="45" y="242"/>
                  </a:cubicBezTo>
                  <a:cubicBezTo>
                    <a:pt x="43" y="246"/>
                    <a:pt x="0" y="318"/>
                    <a:pt x="42" y="399"/>
                  </a:cubicBezTo>
                  <a:cubicBezTo>
                    <a:pt x="91" y="495"/>
                    <a:pt x="209" y="503"/>
                    <a:pt x="216" y="504"/>
                  </a:cubicBezTo>
                  <a:cubicBezTo>
                    <a:pt x="566" y="504"/>
                    <a:pt x="566" y="504"/>
                    <a:pt x="566" y="504"/>
                  </a:cubicBezTo>
                  <a:cubicBezTo>
                    <a:pt x="674" y="504"/>
                    <a:pt x="754" y="468"/>
                    <a:pt x="792" y="402"/>
                  </a:cubicBezTo>
                  <a:cubicBezTo>
                    <a:pt x="829" y="337"/>
                    <a:pt x="820" y="249"/>
                    <a:pt x="766" y="156"/>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80" name="Google Shape;1280;p48"/>
            <p:cNvSpPr/>
            <p:nvPr/>
          </p:nvSpPr>
          <p:spPr>
            <a:xfrm>
              <a:off x="-161951" y="1131887"/>
              <a:ext cx="3167061" cy="3259137"/>
            </a:xfrm>
            <a:custGeom>
              <a:avLst/>
              <a:gdLst/>
              <a:ahLst/>
              <a:cxnLst/>
              <a:rect l="l" t="t" r="r" b="b"/>
              <a:pathLst>
                <a:path w="716" h="736" extrusionOk="0">
                  <a:moveTo>
                    <a:pt x="487" y="145"/>
                  </a:moveTo>
                  <a:cubicBezTo>
                    <a:pt x="433" y="52"/>
                    <a:pt x="362" y="0"/>
                    <a:pt x="286" y="0"/>
                  </a:cubicBezTo>
                  <a:cubicBezTo>
                    <a:pt x="211" y="0"/>
                    <a:pt x="140" y="52"/>
                    <a:pt x="86" y="145"/>
                  </a:cubicBezTo>
                  <a:cubicBezTo>
                    <a:pt x="0" y="294"/>
                    <a:pt x="0" y="294"/>
                    <a:pt x="0" y="294"/>
                  </a:cubicBezTo>
                  <a:cubicBezTo>
                    <a:pt x="27" y="278"/>
                    <a:pt x="61" y="266"/>
                    <a:pt x="104" y="266"/>
                  </a:cubicBezTo>
                  <a:cubicBezTo>
                    <a:pt x="210" y="266"/>
                    <a:pt x="279" y="365"/>
                    <a:pt x="282" y="370"/>
                  </a:cubicBezTo>
                  <a:cubicBezTo>
                    <a:pt x="283" y="371"/>
                    <a:pt x="283" y="371"/>
                    <a:pt x="283" y="371"/>
                  </a:cubicBezTo>
                  <a:cubicBezTo>
                    <a:pt x="293" y="390"/>
                    <a:pt x="293" y="390"/>
                    <a:pt x="293" y="390"/>
                  </a:cubicBezTo>
                  <a:cubicBezTo>
                    <a:pt x="298" y="397"/>
                    <a:pt x="298" y="397"/>
                    <a:pt x="298" y="397"/>
                  </a:cubicBezTo>
                  <a:cubicBezTo>
                    <a:pt x="493" y="736"/>
                    <a:pt x="493" y="736"/>
                    <a:pt x="493" y="736"/>
                  </a:cubicBezTo>
                  <a:cubicBezTo>
                    <a:pt x="517" y="736"/>
                    <a:pt x="517" y="736"/>
                    <a:pt x="517" y="736"/>
                  </a:cubicBezTo>
                  <a:cubicBezTo>
                    <a:pt x="517" y="736"/>
                    <a:pt x="517" y="736"/>
                    <a:pt x="517" y="736"/>
                  </a:cubicBezTo>
                  <a:cubicBezTo>
                    <a:pt x="522" y="736"/>
                    <a:pt x="622" y="735"/>
                    <a:pt x="667" y="657"/>
                  </a:cubicBezTo>
                  <a:cubicBezTo>
                    <a:pt x="716" y="573"/>
                    <a:pt x="672" y="467"/>
                    <a:pt x="668" y="459"/>
                  </a:cubicBezTo>
                  <a:lnTo>
                    <a:pt x="487" y="145"/>
                  </a:lnTo>
                  <a:close/>
                </a:path>
              </a:pathLst>
            </a:custGeom>
            <a:solidFill>
              <a:schemeClr val="accent1"/>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81" name="Google Shape;1281;p48"/>
          <p:cNvGrpSpPr/>
          <p:nvPr/>
        </p:nvGrpSpPr>
        <p:grpSpPr>
          <a:xfrm>
            <a:off x="1325531" y="3687410"/>
            <a:ext cx="445901" cy="413282"/>
            <a:chOff x="-942990" y="1341437"/>
            <a:chExt cx="4943475" cy="4576762"/>
          </a:xfrm>
        </p:grpSpPr>
        <p:sp>
          <p:nvSpPr>
            <p:cNvPr id="1282" name="Google Shape;1282;p48"/>
            <p:cNvSpPr/>
            <p:nvPr/>
          </p:nvSpPr>
          <p:spPr>
            <a:xfrm>
              <a:off x="2301861" y="3284537"/>
              <a:ext cx="1673225" cy="1187450"/>
            </a:xfrm>
            <a:custGeom>
              <a:avLst/>
              <a:gdLst/>
              <a:ahLst/>
              <a:cxnLst/>
              <a:rect l="l" t="t" r="r" b="b"/>
              <a:pathLst>
                <a:path w="381" h="270" extrusionOk="0">
                  <a:moveTo>
                    <a:pt x="295" y="270"/>
                  </a:moveTo>
                  <a:cubicBezTo>
                    <a:pt x="336" y="270"/>
                    <a:pt x="381" y="237"/>
                    <a:pt x="360" y="184"/>
                  </a:cubicBezTo>
                  <a:cubicBezTo>
                    <a:pt x="360" y="184"/>
                    <a:pt x="360" y="184"/>
                    <a:pt x="360" y="184"/>
                  </a:cubicBezTo>
                  <a:cubicBezTo>
                    <a:pt x="254" y="0"/>
                    <a:pt x="254" y="0"/>
                    <a:pt x="254" y="0"/>
                  </a:cubicBezTo>
                  <a:cubicBezTo>
                    <a:pt x="6" y="142"/>
                    <a:pt x="6" y="142"/>
                    <a:pt x="6" y="142"/>
                  </a:cubicBezTo>
                  <a:cubicBezTo>
                    <a:pt x="80" y="270"/>
                    <a:pt x="80" y="270"/>
                    <a:pt x="80" y="270"/>
                  </a:cubicBezTo>
                  <a:cubicBezTo>
                    <a:pt x="0" y="270"/>
                    <a:pt x="0" y="270"/>
                    <a:pt x="0" y="270"/>
                  </a:cubicBezTo>
                  <a:cubicBezTo>
                    <a:pt x="0" y="270"/>
                    <a:pt x="0" y="270"/>
                    <a:pt x="0" y="270"/>
                  </a:cubicBezTo>
                  <a:lnTo>
                    <a:pt x="295" y="270"/>
                  </a:lnTo>
                  <a:close/>
                </a:path>
              </a:pathLst>
            </a:custGeom>
            <a:solidFill>
              <a:srgbClr val="6AA84F"/>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283" name="Google Shape;1283;p48"/>
            <p:cNvSpPr/>
            <p:nvPr/>
          </p:nvSpPr>
          <p:spPr>
            <a:xfrm>
              <a:off x="-157177" y="4164012"/>
              <a:ext cx="1208087" cy="1560512"/>
            </a:xfrm>
            <a:custGeom>
              <a:avLst/>
              <a:gdLst/>
              <a:ahLst/>
              <a:cxnLst/>
              <a:rect l="l" t="t" r="r" b="b"/>
              <a:pathLst>
                <a:path w="275" h="355" extrusionOk="0">
                  <a:moveTo>
                    <a:pt x="275" y="70"/>
                  </a:moveTo>
                  <a:cubicBezTo>
                    <a:pt x="128" y="70"/>
                    <a:pt x="128" y="70"/>
                    <a:pt x="128" y="70"/>
                  </a:cubicBezTo>
                  <a:cubicBezTo>
                    <a:pt x="168" y="0"/>
                    <a:pt x="168" y="0"/>
                    <a:pt x="168" y="0"/>
                  </a:cubicBezTo>
                  <a:cubicBezTo>
                    <a:pt x="168" y="0"/>
                    <a:pt x="168" y="0"/>
                    <a:pt x="168" y="0"/>
                  </a:cubicBezTo>
                  <a:cubicBezTo>
                    <a:pt x="20" y="256"/>
                    <a:pt x="20" y="256"/>
                    <a:pt x="20" y="256"/>
                  </a:cubicBezTo>
                  <a:cubicBezTo>
                    <a:pt x="0" y="291"/>
                    <a:pt x="5" y="346"/>
                    <a:pt x="62" y="354"/>
                  </a:cubicBezTo>
                  <a:cubicBezTo>
                    <a:pt x="62" y="355"/>
                    <a:pt x="62" y="355"/>
                    <a:pt x="62" y="355"/>
                  </a:cubicBezTo>
                  <a:cubicBezTo>
                    <a:pt x="275" y="355"/>
                    <a:pt x="275" y="355"/>
                    <a:pt x="275" y="355"/>
                  </a:cubicBezTo>
                  <a:lnTo>
                    <a:pt x="275" y="70"/>
                  </a:lnTo>
                  <a:close/>
                </a:path>
              </a:pathLst>
            </a:custGeom>
            <a:solidFill>
              <a:srgbClr val="45818E"/>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284" name="Google Shape;1284;p48"/>
            <p:cNvSpPr/>
            <p:nvPr/>
          </p:nvSpPr>
          <p:spPr>
            <a:xfrm>
              <a:off x="123810" y="1443037"/>
              <a:ext cx="1581150" cy="1635125"/>
            </a:xfrm>
            <a:custGeom>
              <a:avLst/>
              <a:gdLst/>
              <a:ahLst/>
              <a:cxnLst/>
              <a:rect l="l" t="t" r="r" b="b"/>
              <a:pathLst>
                <a:path w="360" h="372" extrusionOk="0">
                  <a:moveTo>
                    <a:pt x="213" y="58"/>
                  </a:moveTo>
                  <a:cubicBezTo>
                    <a:pt x="192" y="23"/>
                    <a:pt x="142" y="0"/>
                    <a:pt x="106" y="45"/>
                  </a:cubicBezTo>
                  <a:cubicBezTo>
                    <a:pt x="106" y="45"/>
                    <a:pt x="106" y="45"/>
                    <a:pt x="106" y="45"/>
                  </a:cubicBezTo>
                  <a:cubicBezTo>
                    <a:pt x="0" y="229"/>
                    <a:pt x="0" y="229"/>
                    <a:pt x="0" y="229"/>
                  </a:cubicBezTo>
                  <a:cubicBezTo>
                    <a:pt x="247" y="372"/>
                    <a:pt x="247" y="372"/>
                    <a:pt x="247" y="372"/>
                  </a:cubicBezTo>
                  <a:cubicBezTo>
                    <a:pt x="320" y="246"/>
                    <a:pt x="320" y="246"/>
                    <a:pt x="320" y="246"/>
                  </a:cubicBezTo>
                  <a:cubicBezTo>
                    <a:pt x="360" y="314"/>
                    <a:pt x="360" y="314"/>
                    <a:pt x="360" y="314"/>
                  </a:cubicBezTo>
                  <a:cubicBezTo>
                    <a:pt x="360" y="314"/>
                    <a:pt x="360" y="314"/>
                    <a:pt x="360" y="314"/>
                  </a:cubicBezTo>
                  <a:lnTo>
                    <a:pt x="213" y="58"/>
                  </a:lnTo>
                  <a:close/>
                </a:path>
              </a:pathLst>
            </a:custGeom>
            <a:solidFill>
              <a:srgbClr val="3C78D8"/>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285" name="Google Shape;1285;p48"/>
            <p:cNvSpPr/>
            <p:nvPr/>
          </p:nvSpPr>
          <p:spPr>
            <a:xfrm>
              <a:off x="-942990" y="3162300"/>
              <a:ext cx="1800225" cy="2562225"/>
            </a:xfrm>
            <a:custGeom>
              <a:avLst/>
              <a:gdLst/>
              <a:ahLst/>
              <a:cxnLst/>
              <a:rect l="l" t="t" r="r" b="b"/>
              <a:pathLst>
                <a:path w="410" h="583" extrusionOk="0">
                  <a:moveTo>
                    <a:pt x="410" y="206"/>
                  </a:moveTo>
                  <a:cubicBezTo>
                    <a:pt x="314" y="0"/>
                    <a:pt x="314" y="0"/>
                    <a:pt x="314" y="0"/>
                  </a:cubicBezTo>
                  <a:cubicBezTo>
                    <a:pt x="86" y="20"/>
                    <a:pt x="86" y="20"/>
                    <a:pt x="86" y="20"/>
                  </a:cubicBezTo>
                  <a:cubicBezTo>
                    <a:pt x="125" y="42"/>
                    <a:pt x="125" y="42"/>
                    <a:pt x="125" y="42"/>
                  </a:cubicBezTo>
                  <a:cubicBezTo>
                    <a:pt x="20" y="223"/>
                    <a:pt x="20" y="223"/>
                    <a:pt x="20" y="223"/>
                  </a:cubicBezTo>
                  <a:cubicBezTo>
                    <a:pt x="0" y="258"/>
                    <a:pt x="0" y="302"/>
                    <a:pt x="20" y="337"/>
                  </a:cubicBezTo>
                  <a:cubicBezTo>
                    <a:pt x="129" y="526"/>
                    <a:pt x="129" y="526"/>
                    <a:pt x="129" y="526"/>
                  </a:cubicBezTo>
                  <a:cubicBezTo>
                    <a:pt x="150" y="561"/>
                    <a:pt x="188" y="583"/>
                    <a:pt x="228" y="583"/>
                  </a:cubicBezTo>
                  <a:cubicBezTo>
                    <a:pt x="241" y="583"/>
                    <a:pt x="241" y="583"/>
                    <a:pt x="241" y="583"/>
                  </a:cubicBezTo>
                  <a:cubicBezTo>
                    <a:pt x="241" y="582"/>
                    <a:pt x="241" y="582"/>
                    <a:pt x="241" y="582"/>
                  </a:cubicBezTo>
                  <a:cubicBezTo>
                    <a:pt x="184" y="574"/>
                    <a:pt x="179" y="519"/>
                    <a:pt x="199" y="484"/>
                  </a:cubicBezTo>
                  <a:cubicBezTo>
                    <a:pt x="347" y="228"/>
                    <a:pt x="347" y="228"/>
                    <a:pt x="347" y="228"/>
                  </a:cubicBezTo>
                  <a:cubicBezTo>
                    <a:pt x="347" y="228"/>
                    <a:pt x="347" y="228"/>
                    <a:pt x="347" y="228"/>
                  </a:cubicBezTo>
                  <a:cubicBezTo>
                    <a:pt x="372" y="185"/>
                    <a:pt x="372" y="185"/>
                    <a:pt x="372" y="185"/>
                  </a:cubicBezTo>
                  <a:lnTo>
                    <a:pt x="410" y="206"/>
                  </a:lnTo>
                  <a:close/>
                </a:path>
              </a:pathLst>
            </a:custGeom>
            <a:solidFill>
              <a:srgbClr val="76A5AF"/>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286" name="Google Shape;1286;p48"/>
            <p:cNvSpPr/>
            <p:nvPr/>
          </p:nvSpPr>
          <p:spPr>
            <a:xfrm>
              <a:off x="588948" y="1341437"/>
              <a:ext cx="2481262" cy="1855787"/>
            </a:xfrm>
            <a:custGeom>
              <a:avLst/>
              <a:gdLst/>
              <a:ahLst/>
              <a:cxnLst/>
              <a:rect l="l" t="t" r="r" b="b"/>
              <a:pathLst>
                <a:path w="565" h="422" extrusionOk="0">
                  <a:moveTo>
                    <a:pt x="526" y="238"/>
                  </a:moveTo>
                  <a:cubicBezTo>
                    <a:pt x="421" y="57"/>
                    <a:pt x="421" y="57"/>
                    <a:pt x="421" y="57"/>
                  </a:cubicBezTo>
                  <a:cubicBezTo>
                    <a:pt x="401" y="21"/>
                    <a:pt x="363" y="0"/>
                    <a:pt x="322" y="0"/>
                  </a:cubicBezTo>
                  <a:cubicBezTo>
                    <a:pt x="105" y="0"/>
                    <a:pt x="105" y="0"/>
                    <a:pt x="105" y="0"/>
                  </a:cubicBezTo>
                  <a:cubicBezTo>
                    <a:pt x="65" y="0"/>
                    <a:pt x="27" y="21"/>
                    <a:pt x="7" y="57"/>
                  </a:cubicBezTo>
                  <a:cubicBezTo>
                    <a:pt x="0" y="68"/>
                    <a:pt x="0" y="68"/>
                    <a:pt x="0" y="68"/>
                  </a:cubicBezTo>
                  <a:cubicBezTo>
                    <a:pt x="0" y="68"/>
                    <a:pt x="0" y="68"/>
                    <a:pt x="0" y="68"/>
                  </a:cubicBezTo>
                  <a:cubicBezTo>
                    <a:pt x="36" y="23"/>
                    <a:pt x="86" y="46"/>
                    <a:pt x="107" y="81"/>
                  </a:cubicBezTo>
                  <a:cubicBezTo>
                    <a:pt x="254" y="337"/>
                    <a:pt x="254" y="337"/>
                    <a:pt x="254" y="337"/>
                  </a:cubicBezTo>
                  <a:cubicBezTo>
                    <a:pt x="254" y="337"/>
                    <a:pt x="254" y="337"/>
                    <a:pt x="254" y="337"/>
                  </a:cubicBezTo>
                  <a:cubicBezTo>
                    <a:pt x="279" y="381"/>
                    <a:pt x="279" y="381"/>
                    <a:pt x="279" y="381"/>
                  </a:cubicBezTo>
                  <a:cubicBezTo>
                    <a:pt x="241" y="402"/>
                    <a:pt x="241" y="402"/>
                    <a:pt x="241" y="402"/>
                  </a:cubicBezTo>
                  <a:cubicBezTo>
                    <a:pt x="468" y="422"/>
                    <a:pt x="468" y="422"/>
                    <a:pt x="468" y="422"/>
                  </a:cubicBezTo>
                  <a:cubicBezTo>
                    <a:pt x="565" y="216"/>
                    <a:pt x="565" y="216"/>
                    <a:pt x="565" y="216"/>
                  </a:cubicBezTo>
                  <a:lnTo>
                    <a:pt x="526" y="238"/>
                  </a:lnTo>
                  <a:close/>
                </a:path>
              </a:pathLst>
            </a:custGeom>
            <a:solidFill>
              <a:srgbClr val="6D9EEB"/>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287" name="Google Shape;1287;p48"/>
            <p:cNvSpPr/>
            <p:nvPr/>
          </p:nvSpPr>
          <p:spPr>
            <a:xfrm>
              <a:off x="1506523" y="4094162"/>
              <a:ext cx="2493962" cy="1824037"/>
            </a:xfrm>
            <a:custGeom>
              <a:avLst/>
              <a:gdLst/>
              <a:ahLst/>
              <a:cxnLst/>
              <a:rect l="l" t="t" r="r" b="b"/>
              <a:pathLst>
                <a:path w="568" h="415" extrusionOk="0">
                  <a:moveTo>
                    <a:pt x="547" y="11"/>
                  </a:moveTo>
                  <a:cubicBezTo>
                    <a:pt x="541" y="0"/>
                    <a:pt x="541" y="0"/>
                    <a:pt x="541" y="0"/>
                  </a:cubicBezTo>
                  <a:cubicBezTo>
                    <a:pt x="541" y="0"/>
                    <a:pt x="541" y="0"/>
                    <a:pt x="541" y="0"/>
                  </a:cubicBezTo>
                  <a:cubicBezTo>
                    <a:pt x="562" y="53"/>
                    <a:pt x="517" y="86"/>
                    <a:pt x="476" y="86"/>
                  </a:cubicBezTo>
                  <a:cubicBezTo>
                    <a:pt x="181" y="86"/>
                    <a:pt x="181" y="86"/>
                    <a:pt x="181" y="86"/>
                  </a:cubicBezTo>
                  <a:cubicBezTo>
                    <a:pt x="181" y="86"/>
                    <a:pt x="181" y="86"/>
                    <a:pt x="181" y="86"/>
                  </a:cubicBezTo>
                  <a:cubicBezTo>
                    <a:pt x="131" y="86"/>
                    <a:pt x="131" y="86"/>
                    <a:pt x="131" y="86"/>
                  </a:cubicBezTo>
                  <a:cubicBezTo>
                    <a:pt x="131" y="41"/>
                    <a:pt x="131" y="41"/>
                    <a:pt x="131" y="41"/>
                  </a:cubicBezTo>
                  <a:cubicBezTo>
                    <a:pt x="0" y="228"/>
                    <a:pt x="0" y="228"/>
                    <a:pt x="0" y="228"/>
                  </a:cubicBezTo>
                  <a:cubicBezTo>
                    <a:pt x="131" y="415"/>
                    <a:pt x="131" y="415"/>
                    <a:pt x="131" y="415"/>
                  </a:cubicBezTo>
                  <a:cubicBezTo>
                    <a:pt x="131" y="371"/>
                    <a:pt x="131" y="371"/>
                    <a:pt x="131" y="371"/>
                  </a:cubicBezTo>
                  <a:cubicBezTo>
                    <a:pt x="340" y="371"/>
                    <a:pt x="340" y="371"/>
                    <a:pt x="340" y="371"/>
                  </a:cubicBezTo>
                  <a:cubicBezTo>
                    <a:pt x="380" y="371"/>
                    <a:pt x="418" y="349"/>
                    <a:pt x="438" y="314"/>
                  </a:cubicBezTo>
                  <a:cubicBezTo>
                    <a:pt x="547" y="125"/>
                    <a:pt x="547" y="125"/>
                    <a:pt x="547" y="125"/>
                  </a:cubicBezTo>
                  <a:cubicBezTo>
                    <a:pt x="568" y="90"/>
                    <a:pt x="568" y="46"/>
                    <a:pt x="547" y="11"/>
                  </a:cubicBezTo>
                  <a:close/>
                </a:path>
              </a:pathLst>
            </a:custGeom>
            <a:solidFill>
              <a:srgbClr val="93C47D"/>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grpSp>
      <p:grpSp>
        <p:nvGrpSpPr>
          <p:cNvPr id="1288" name="Google Shape;1288;p48"/>
          <p:cNvGrpSpPr/>
          <p:nvPr/>
        </p:nvGrpSpPr>
        <p:grpSpPr>
          <a:xfrm>
            <a:off x="3810854" y="3671511"/>
            <a:ext cx="441332" cy="445721"/>
            <a:chOff x="5403812" y="5489899"/>
            <a:chExt cx="712976" cy="720067"/>
          </a:xfrm>
        </p:grpSpPr>
        <p:sp>
          <p:nvSpPr>
            <p:cNvPr id="1289" name="Google Shape;1289;p48"/>
            <p:cNvSpPr/>
            <p:nvPr/>
          </p:nvSpPr>
          <p:spPr>
            <a:xfrm>
              <a:off x="5863287" y="5489899"/>
              <a:ext cx="253500" cy="255300"/>
            </a:xfrm>
            <a:prstGeom prst="ellipse">
              <a:avLst/>
            </a:prstGeom>
            <a:solidFill>
              <a:schemeClr val="accen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0" name="Google Shape;1290;p48"/>
            <p:cNvSpPr/>
            <p:nvPr/>
          </p:nvSpPr>
          <p:spPr>
            <a:xfrm>
              <a:off x="5403812" y="5489899"/>
              <a:ext cx="252900" cy="255300"/>
            </a:xfrm>
            <a:prstGeom prst="ellipse">
              <a:avLst/>
            </a:prstGeom>
            <a:solidFill>
              <a:schemeClr val="accent1"/>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1" name="Google Shape;1291;p48"/>
            <p:cNvSpPr/>
            <p:nvPr/>
          </p:nvSpPr>
          <p:spPr>
            <a:xfrm>
              <a:off x="5863287" y="5954666"/>
              <a:ext cx="253500" cy="255300"/>
            </a:xfrm>
            <a:prstGeom prst="ellipse">
              <a:avLst/>
            </a:prstGeom>
            <a:solidFill>
              <a:schemeClr val="accent3"/>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2" name="Google Shape;1292;p48"/>
            <p:cNvSpPr/>
            <p:nvPr/>
          </p:nvSpPr>
          <p:spPr>
            <a:xfrm>
              <a:off x="5403812" y="5954666"/>
              <a:ext cx="252900" cy="255300"/>
            </a:xfrm>
            <a:prstGeom prst="ellipse">
              <a:avLst/>
            </a:prstGeom>
            <a:solidFill>
              <a:schemeClr val="accent4"/>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3" name="Google Shape;1293;p48"/>
            <p:cNvSpPr/>
            <p:nvPr/>
          </p:nvSpPr>
          <p:spPr>
            <a:xfrm>
              <a:off x="5644905" y="5535496"/>
              <a:ext cx="228017" cy="163872"/>
            </a:xfrm>
            <a:custGeom>
              <a:avLst/>
              <a:gdLst/>
              <a:ahLst/>
              <a:cxnLst/>
              <a:rect l="l" t="t" r="r" b="b"/>
              <a:pathLst>
                <a:path w="362" h="258" extrusionOk="0">
                  <a:moveTo>
                    <a:pt x="362" y="0"/>
                  </a:moveTo>
                  <a:cubicBezTo>
                    <a:pt x="220" y="71"/>
                    <a:pt x="142" y="71"/>
                    <a:pt x="0" y="0"/>
                  </a:cubicBezTo>
                  <a:cubicBezTo>
                    <a:pt x="26" y="37"/>
                    <a:pt x="41" y="81"/>
                    <a:pt x="41" y="129"/>
                  </a:cubicBezTo>
                  <a:cubicBezTo>
                    <a:pt x="41" y="177"/>
                    <a:pt x="26" y="222"/>
                    <a:pt x="0" y="258"/>
                  </a:cubicBezTo>
                  <a:cubicBezTo>
                    <a:pt x="142" y="188"/>
                    <a:pt x="220" y="188"/>
                    <a:pt x="362" y="258"/>
                  </a:cubicBezTo>
                  <a:cubicBezTo>
                    <a:pt x="336" y="222"/>
                    <a:pt x="321" y="177"/>
                    <a:pt x="321" y="129"/>
                  </a:cubicBezTo>
                  <a:cubicBezTo>
                    <a:pt x="321" y="81"/>
                    <a:pt x="336" y="37"/>
                    <a:pt x="362" y="0"/>
                  </a:cubicBezTo>
                  <a:close/>
                </a:path>
              </a:pathLst>
            </a:custGeom>
            <a:solidFill>
              <a:schemeClr val="l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4" name="Google Shape;1294;p48"/>
            <p:cNvSpPr/>
            <p:nvPr/>
          </p:nvSpPr>
          <p:spPr>
            <a:xfrm>
              <a:off x="5644905" y="6000263"/>
              <a:ext cx="228017" cy="164103"/>
            </a:xfrm>
            <a:custGeom>
              <a:avLst/>
              <a:gdLst/>
              <a:ahLst/>
              <a:cxnLst/>
              <a:rect l="l" t="t" r="r" b="b"/>
              <a:pathLst>
                <a:path w="362" h="258" extrusionOk="0">
                  <a:moveTo>
                    <a:pt x="321" y="129"/>
                  </a:moveTo>
                  <a:cubicBezTo>
                    <a:pt x="321" y="81"/>
                    <a:pt x="336" y="36"/>
                    <a:pt x="362" y="0"/>
                  </a:cubicBezTo>
                  <a:cubicBezTo>
                    <a:pt x="220" y="70"/>
                    <a:pt x="142" y="70"/>
                    <a:pt x="0" y="0"/>
                  </a:cubicBezTo>
                  <a:cubicBezTo>
                    <a:pt x="26" y="36"/>
                    <a:pt x="41" y="81"/>
                    <a:pt x="41" y="129"/>
                  </a:cubicBezTo>
                  <a:cubicBezTo>
                    <a:pt x="41" y="177"/>
                    <a:pt x="26" y="221"/>
                    <a:pt x="0" y="258"/>
                  </a:cubicBezTo>
                  <a:cubicBezTo>
                    <a:pt x="142" y="188"/>
                    <a:pt x="220" y="188"/>
                    <a:pt x="362" y="258"/>
                  </a:cubicBezTo>
                  <a:cubicBezTo>
                    <a:pt x="336" y="221"/>
                    <a:pt x="321" y="177"/>
                    <a:pt x="321" y="129"/>
                  </a:cubicBezTo>
                  <a:close/>
                </a:path>
              </a:pathLst>
            </a:custGeom>
            <a:solidFill>
              <a:schemeClr val="l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5" name="Google Shape;1295;p48"/>
            <p:cNvSpPr/>
            <p:nvPr/>
          </p:nvSpPr>
          <p:spPr>
            <a:xfrm>
              <a:off x="5447856" y="5734318"/>
              <a:ext cx="162411" cy="230995"/>
            </a:xfrm>
            <a:custGeom>
              <a:avLst/>
              <a:gdLst/>
              <a:ahLst/>
              <a:cxnLst/>
              <a:rect l="l" t="t" r="r" b="b"/>
              <a:pathLst>
                <a:path w="258" h="363" extrusionOk="0">
                  <a:moveTo>
                    <a:pt x="0" y="363"/>
                  </a:moveTo>
                  <a:cubicBezTo>
                    <a:pt x="36" y="337"/>
                    <a:pt x="81" y="322"/>
                    <a:pt x="129" y="322"/>
                  </a:cubicBezTo>
                  <a:cubicBezTo>
                    <a:pt x="177" y="322"/>
                    <a:pt x="221" y="337"/>
                    <a:pt x="258" y="363"/>
                  </a:cubicBezTo>
                  <a:cubicBezTo>
                    <a:pt x="188" y="221"/>
                    <a:pt x="188" y="142"/>
                    <a:pt x="258" y="0"/>
                  </a:cubicBezTo>
                  <a:cubicBezTo>
                    <a:pt x="221" y="26"/>
                    <a:pt x="177" y="41"/>
                    <a:pt x="129" y="41"/>
                  </a:cubicBezTo>
                  <a:cubicBezTo>
                    <a:pt x="81" y="41"/>
                    <a:pt x="36" y="26"/>
                    <a:pt x="0" y="0"/>
                  </a:cubicBezTo>
                  <a:cubicBezTo>
                    <a:pt x="70" y="142"/>
                    <a:pt x="70" y="221"/>
                    <a:pt x="0" y="363"/>
                  </a:cubicBezTo>
                  <a:close/>
                </a:path>
              </a:pathLst>
            </a:custGeom>
            <a:solidFill>
              <a:schemeClr val="l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6" name="Google Shape;1296;p48"/>
            <p:cNvSpPr/>
            <p:nvPr/>
          </p:nvSpPr>
          <p:spPr>
            <a:xfrm>
              <a:off x="5907561" y="5735013"/>
              <a:ext cx="162411" cy="230300"/>
            </a:xfrm>
            <a:custGeom>
              <a:avLst/>
              <a:gdLst/>
              <a:ahLst/>
              <a:cxnLst/>
              <a:rect l="l" t="t" r="r" b="b"/>
              <a:pathLst>
                <a:path w="258" h="362" extrusionOk="0">
                  <a:moveTo>
                    <a:pt x="258" y="0"/>
                  </a:moveTo>
                  <a:cubicBezTo>
                    <a:pt x="222" y="25"/>
                    <a:pt x="177" y="40"/>
                    <a:pt x="129" y="40"/>
                  </a:cubicBezTo>
                  <a:cubicBezTo>
                    <a:pt x="81" y="40"/>
                    <a:pt x="37" y="25"/>
                    <a:pt x="0" y="0"/>
                  </a:cubicBezTo>
                  <a:cubicBezTo>
                    <a:pt x="70" y="142"/>
                    <a:pt x="70" y="220"/>
                    <a:pt x="0" y="362"/>
                  </a:cubicBezTo>
                  <a:cubicBezTo>
                    <a:pt x="37" y="336"/>
                    <a:pt x="81" y="321"/>
                    <a:pt x="129" y="321"/>
                  </a:cubicBezTo>
                  <a:cubicBezTo>
                    <a:pt x="177" y="321"/>
                    <a:pt x="222" y="336"/>
                    <a:pt x="258" y="362"/>
                  </a:cubicBezTo>
                  <a:cubicBezTo>
                    <a:pt x="188" y="220"/>
                    <a:pt x="188" y="142"/>
                    <a:pt x="258" y="0"/>
                  </a:cubicBezTo>
                  <a:close/>
                </a:path>
              </a:pathLst>
            </a:custGeom>
            <a:solidFill>
              <a:schemeClr val="l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97" name="Google Shape;1297;p48"/>
          <p:cNvGrpSpPr/>
          <p:nvPr/>
        </p:nvGrpSpPr>
        <p:grpSpPr>
          <a:xfrm>
            <a:off x="4603645" y="3693981"/>
            <a:ext cx="445651" cy="400824"/>
            <a:chOff x="6684573" y="5526199"/>
            <a:chExt cx="719953" cy="647534"/>
          </a:xfrm>
        </p:grpSpPr>
        <p:sp>
          <p:nvSpPr>
            <p:cNvPr id="1298" name="Google Shape;1298;p48"/>
            <p:cNvSpPr/>
            <p:nvPr/>
          </p:nvSpPr>
          <p:spPr>
            <a:xfrm>
              <a:off x="7099045" y="5526199"/>
              <a:ext cx="168000" cy="168900"/>
            </a:xfrm>
            <a:prstGeom prst="ellipse">
              <a:avLst/>
            </a:prstGeom>
            <a:solidFill>
              <a:schemeClr val="accen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9" name="Google Shape;1299;p48"/>
            <p:cNvSpPr/>
            <p:nvPr/>
          </p:nvSpPr>
          <p:spPr>
            <a:xfrm>
              <a:off x="6823531" y="5526199"/>
              <a:ext cx="168000" cy="168900"/>
            </a:xfrm>
            <a:prstGeom prst="ellipse">
              <a:avLst/>
            </a:prstGeom>
            <a:solidFill>
              <a:schemeClr val="accent1"/>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00" name="Google Shape;1300;p48"/>
            <p:cNvSpPr/>
            <p:nvPr/>
          </p:nvSpPr>
          <p:spPr>
            <a:xfrm>
              <a:off x="7099045" y="6004833"/>
              <a:ext cx="168000" cy="168900"/>
            </a:xfrm>
            <a:prstGeom prst="ellipse">
              <a:avLst/>
            </a:prstGeom>
            <a:solidFill>
              <a:schemeClr val="accent4"/>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01" name="Google Shape;1301;p48"/>
            <p:cNvSpPr/>
            <p:nvPr/>
          </p:nvSpPr>
          <p:spPr>
            <a:xfrm>
              <a:off x="7236525" y="5765701"/>
              <a:ext cx="168000" cy="168300"/>
            </a:xfrm>
            <a:prstGeom prst="ellipse">
              <a:avLst/>
            </a:prstGeom>
            <a:solidFill>
              <a:schemeClr val="accent3"/>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02" name="Google Shape;1302;p48"/>
            <p:cNvSpPr/>
            <p:nvPr/>
          </p:nvSpPr>
          <p:spPr>
            <a:xfrm>
              <a:off x="6684573" y="5765701"/>
              <a:ext cx="168600" cy="168300"/>
            </a:xfrm>
            <a:prstGeom prst="ellipse">
              <a:avLst/>
            </a:prstGeom>
            <a:solidFill>
              <a:schemeClr val="accent6"/>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03" name="Google Shape;1303;p48"/>
            <p:cNvSpPr/>
            <p:nvPr/>
          </p:nvSpPr>
          <p:spPr>
            <a:xfrm>
              <a:off x="6823531" y="6004833"/>
              <a:ext cx="168000" cy="168900"/>
            </a:xfrm>
            <a:prstGeom prst="ellipse">
              <a:avLst/>
            </a:prstGeom>
            <a:solidFill>
              <a:schemeClr val="accent5"/>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04" name="Google Shape;1304;p48"/>
            <p:cNvSpPr/>
            <p:nvPr/>
          </p:nvSpPr>
          <p:spPr>
            <a:xfrm>
              <a:off x="6768280" y="5655289"/>
              <a:ext cx="139512" cy="149620"/>
            </a:xfrm>
            <a:custGeom>
              <a:avLst/>
              <a:gdLst/>
              <a:ahLst/>
              <a:cxnLst/>
              <a:rect l="l" t="t" r="r" b="b"/>
              <a:pathLst>
                <a:path w="306" h="328" extrusionOk="0">
                  <a:moveTo>
                    <a:pt x="305" y="101"/>
                  </a:moveTo>
                  <a:cubicBezTo>
                    <a:pt x="231" y="101"/>
                    <a:pt x="166" y="61"/>
                    <a:pt x="132" y="0"/>
                  </a:cubicBezTo>
                  <a:cubicBezTo>
                    <a:pt x="140" y="114"/>
                    <a:pt x="103" y="178"/>
                    <a:pt x="0" y="227"/>
                  </a:cubicBezTo>
                  <a:cubicBezTo>
                    <a:pt x="1" y="227"/>
                    <a:pt x="1" y="227"/>
                    <a:pt x="1" y="227"/>
                  </a:cubicBezTo>
                  <a:cubicBezTo>
                    <a:pt x="75" y="227"/>
                    <a:pt x="140" y="268"/>
                    <a:pt x="174" y="328"/>
                  </a:cubicBezTo>
                  <a:cubicBezTo>
                    <a:pt x="166" y="214"/>
                    <a:pt x="203" y="151"/>
                    <a:pt x="306" y="101"/>
                  </a:cubicBezTo>
                  <a:cubicBezTo>
                    <a:pt x="306" y="101"/>
                    <a:pt x="305" y="101"/>
                    <a:pt x="305" y="101"/>
                  </a:cubicBezTo>
                  <a:close/>
                </a:path>
              </a:pathLst>
            </a:custGeom>
            <a:solidFill>
              <a:schemeClr val="l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05" name="Google Shape;1305;p48"/>
            <p:cNvSpPr/>
            <p:nvPr/>
          </p:nvSpPr>
          <p:spPr>
            <a:xfrm>
              <a:off x="6985587" y="5564482"/>
              <a:ext cx="119371" cy="92287"/>
            </a:xfrm>
            <a:custGeom>
              <a:avLst/>
              <a:gdLst/>
              <a:ahLst/>
              <a:cxnLst/>
              <a:rect l="l" t="t" r="r" b="b"/>
              <a:pathLst>
                <a:path w="262" h="202" extrusionOk="0">
                  <a:moveTo>
                    <a:pt x="234" y="101"/>
                  </a:moveTo>
                  <a:cubicBezTo>
                    <a:pt x="234" y="64"/>
                    <a:pt x="245" y="30"/>
                    <a:pt x="262" y="0"/>
                  </a:cubicBezTo>
                  <a:cubicBezTo>
                    <a:pt x="167" y="65"/>
                    <a:pt x="95" y="65"/>
                    <a:pt x="0" y="0"/>
                  </a:cubicBezTo>
                  <a:cubicBezTo>
                    <a:pt x="17" y="30"/>
                    <a:pt x="28" y="64"/>
                    <a:pt x="28" y="101"/>
                  </a:cubicBezTo>
                  <a:cubicBezTo>
                    <a:pt x="28" y="138"/>
                    <a:pt x="17" y="172"/>
                    <a:pt x="0" y="202"/>
                  </a:cubicBezTo>
                  <a:cubicBezTo>
                    <a:pt x="95" y="138"/>
                    <a:pt x="167" y="138"/>
                    <a:pt x="262" y="202"/>
                  </a:cubicBezTo>
                  <a:cubicBezTo>
                    <a:pt x="245" y="172"/>
                    <a:pt x="234" y="138"/>
                    <a:pt x="234" y="101"/>
                  </a:cubicBezTo>
                  <a:close/>
                </a:path>
              </a:pathLst>
            </a:custGeom>
            <a:solidFill>
              <a:schemeClr val="l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06" name="Google Shape;1306;p48"/>
            <p:cNvSpPr/>
            <p:nvPr/>
          </p:nvSpPr>
          <p:spPr>
            <a:xfrm>
              <a:off x="7182383" y="5894792"/>
              <a:ext cx="138958" cy="149249"/>
            </a:xfrm>
            <a:custGeom>
              <a:avLst/>
              <a:gdLst/>
              <a:ahLst/>
              <a:cxnLst/>
              <a:rect l="l" t="t" r="r" b="b"/>
              <a:pathLst>
                <a:path w="305" h="327" extrusionOk="0">
                  <a:moveTo>
                    <a:pt x="304" y="101"/>
                  </a:moveTo>
                  <a:cubicBezTo>
                    <a:pt x="230" y="101"/>
                    <a:pt x="165" y="60"/>
                    <a:pt x="131" y="0"/>
                  </a:cubicBezTo>
                  <a:cubicBezTo>
                    <a:pt x="139" y="114"/>
                    <a:pt x="103" y="177"/>
                    <a:pt x="0" y="227"/>
                  </a:cubicBezTo>
                  <a:cubicBezTo>
                    <a:pt x="1" y="227"/>
                    <a:pt x="1" y="227"/>
                    <a:pt x="2" y="227"/>
                  </a:cubicBezTo>
                  <a:cubicBezTo>
                    <a:pt x="76" y="227"/>
                    <a:pt x="140" y="267"/>
                    <a:pt x="175" y="327"/>
                  </a:cubicBezTo>
                  <a:cubicBezTo>
                    <a:pt x="166" y="214"/>
                    <a:pt x="203" y="151"/>
                    <a:pt x="305" y="101"/>
                  </a:cubicBezTo>
                  <a:cubicBezTo>
                    <a:pt x="305" y="101"/>
                    <a:pt x="304" y="101"/>
                    <a:pt x="304" y="101"/>
                  </a:cubicBezTo>
                  <a:close/>
                </a:path>
              </a:pathLst>
            </a:custGeom>
            <a:solidFill>
              <a:schemeClr val="l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07" name="Google Shape;1307;p48"/>
            <p:cNvSpPr/>
            <p:nvPr/>
          </p:nvSpPr>
          <p:spPr>
            <a:xfrm>
              <a:off x="7182383" y="5655844"/>
              <a:ext cx="138958" cy="149065"/>
            </a:xfrm>
            <a:custGeom>
              <a:avLst/>
              <a:gdLst/>
              <a:ahLst/>
              <a:cxnLst/>
              <a:rect l="l" t="t" r="r" b="b"/>
              <a:pathLst>
                <a:path w="305" h="327" extrusionOk="0">
                  <a:moveTo>
                    <a:pt x="131" y="327"/>
                  </a:moveTo>
                  <a:cubicBezTo>
                    <a:pt x="165" y="267"/>
                    <a:pt x="230" y="226"/>
                    <a:pt x="304" y="226"/>
                  </a:cubicBezTo>
                  <a:cubicBezTo>
                    <a:pt x="304" y="226"/>
                    <a:pt x="305" y="226"/>
                    <a:pt x="305" y="226"/>
                  </a:cubicBezTo>
                  <a:cubicBezTo>
                    <a:pt x="203" y="176"/>
                    <a:pt x="166" y="113"/>
                    <a:pt x="175" y="0"/>
                  </a:cubicBezTo>
                  <a:cubicBezTo>
                    <a:pt x="140" y="60"/>
                    <a:pt x="76" y="100"/>
                    <a:pt x="2" y="100"/>
                  </a:cubicBezTo>
                  <a:cubicBezTo>
                    <a:pt x="1" y="100"/>
                    <a:pt x="1" y="100"/>
                    <a:pt x="0" y="100"/>
                  </a:cubicBezTo>
                  <a:cubicBezTo>
                    <a:pt x="103" y="150"/>
                    <a:pt x="139" y="213"/>
                    <a:pt x="131" y="327"/>
                  </a:cubicBezTo>
                  <a:close/>
                </a:path>
              </a:pathLst>
            </a:custGeom>
            <a:solidFill>
              <a:schemeClr val="l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08" name="Google Shape;1308;p48"/>
            <p:cNvSpPr/>
            <p:nvPr/>
          </p:nvSpPr>
          <p:spPr>
            <a:xfrm>
              <a:off x="6768280" y="5894792"/>
              <a:ext cx="139512" cy="149620"/>
            </a:xfrm>
            <a:custGeom>
              <a:avLst/>
              <a:gdLst/>
              <a:ahLst/>
              <a:cxnLst/>
              <a:rect l="l" t="t" r="r" b="b"/>
              <a:pathLst>
                <a:path w="306" h="328" extrusionOk="0">
                  <a:moveTo>
                    <a:pt x="132" y="328"/>
                  </a:moveTo>
                  <a:cubicBezTo>
                    <a:pt x="166" y="267"/>
                    <a:pt x="231" y="227"/>
                    <a:pt x="305" y="227"/>
                  </a:cubicBezTo>
                  <a:cubicBezTo>
                    <a:pt x="305" y="227"/>
                    <a:pt x="306" y="227"/>
                    <a:pt x="306" y="227"/>
                  </a:cubicBezTo>
                  <a:cubicBezTo>
                    <a:pt x="203" y="177"/>
                    <a:pt x="166" y="114"/>
                    <a:pt x="174" y="0"/>
                  </a:cubicBezTo>
                  <a:cubicBezTo>
                    <a:pt x="140" y="60"/>
                    <a:pt x="75" y="101"/>
                    <a:pt x="1" y="101"/>
                  </a:cubicBezTo>
                  <a:cubicBezTo>
                    <a:pt x="1" y="101"/>
                    <a:pt x="1" y="101"/>
                    <a:pt x="0" y="101"/>
                  </a:cubicBezTo>
                  <a:cubicBezTo>
                    <a:pt x="103" y="150"/>
                    <a:pt x="140" y="214"/>
                    <a:pt x="132" y="328"/>
                  </a:cubicBezTo>
                  <a:close/>
                </a:path>
              </a:pathLst>
            </a:custGeom>
            <a:solidFill>
              <a:schemeClr val="l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09" name="Google Shape;1309;p48"/>
            <p:cNvSpPr/>
            <p:nvPr/>
          </p:nvSpPr>
          <p:spPr>
            <a:xfrm>
              <a:off x="6985587" y="6043117"/>
              <a:ext cx="119371" cy="92102"/>
            </a:xfrm>
            <a:custGeom>
              <a:avLst/>
              <a:gdLst/>
              <a:ahLst/>
              <a:cxnLst/>
              <a:rect l="l" t="t" r="r" b="b"/>
              <a:pathLst>
                <a:path w="262" h="202" extrusionOk="0">
                  <a:moveTo>
                    <a:pt x="234" y="101"/>
                  </a:moveTo>
                  <a:cubicBezTo>
                    <a:pt x="234" y="64"/>
                    <a:pt x="245" y="30"/>
                    <a:pt x="262" y="0"/>
                  </a:cubicBezTo>
                  <a:cubicBezTo>
                    <a:pt x="167" y="64"/>
                    <a:pt x="95" y="64"/>
                    <a:pt x="0" y="0"/>
                  </a:cubicBezTo>
                  <a:cubicBezTo>
                    <a:pt x="17" y="30"/>
                    <a:pt x="28" y="64"/>
                    <a:pt x="28" y="101"/>
                  </a:cubicBezTo>
                  <a:cubicBezTo>
                    <a:pt x="28" y="138"/>
                    <a:pt x="17" y="172"/>
                    <a:pt x="0" y="202"/>
                  </a:cubicBezTo>
                  <a:cubicBezTo>
                    <a:pt x="95" y="137"/>
                    <a:pt x="167" y="137"/>
                    <a:pt x="262" y="202"/>
                  </a:cubicBezTo>
                  <a:cubicBezTo>
                    <a:pt x="245" y="172"/>
                    <a:pt x="234" y="138"/>
                    <a:pt x="234" y="101"/>
                  </a:cubicBezTo>
                  <a:close/>
                </a:path>
              </a:pathLst>
            </a:custGeom>
            <a:solidFill>
              <a:schemeClr val="l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10" name="Google Shape;1310;p48"/>
          <p:cNvGrpSpPr/>
          <p:nvPr/>
        </p:nvGrpSpPr>
        <p:grpSpPr>
          <a:xfrm>
            <a:off x="6198161" y="3694051"/>
            <a:ext cx="445681" cy="400651"/>
            <a:chOff x="9260527" y="5526313"/>
            <a:chExt cx="720002" cy="647256"/>
          </a:xfrm>
        </p:grpSpPr>
        <p:sp>
          <p:nvSpPr>
            <p:cNvPr id="1311" name="Google Shape;1311;p48"/>
            <p:cNvSpPr/>
            <p:nvPr/>
          </p:nvSpPr>
          <p:spPr>
            <a:xfrm>
              <a:off x="9674794" y="5526313"/>
              <a:ext cx="168000" cy="168300"/>
            </a:xfrm>
            <a:prstGeom prst="ellipse">
              <a:avLst/>
            </a:prstGeom>
            <a:solidFill>
              <a:schemeClr val="accen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12" name="Google Shape;1312;p48"/>
            <p:cNvSpPr/>
            <p:nvPr/>
          </p:nvSpPr>
          <p:spPr>
            <a:xfrm>
              <a:off x="9398943" y="5526313"/>
              <a:ext cx="168300" cy="168300"/>
            </a:xfrm>
            <a:prstGeom prst="ellipse">
              <a:avLst/>
            </a:prstGeom>
            <a:solidFill>
              <a:schemeClr val="accent1"/>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13" name="Google Shape;1313;p48"/>
            <p:cNvSpPr/>
            <p:nvPr/>
          </p:nvSpPr>
          <p:spPr>
            <a:xfrm>
              <a:off x="9674794" y="6005269"/>
              <a:ext cx="168000" cy="168300"/>
            </a:xfrm>
            <a:prstGeom prst="ellipse">
              <a:avLst/>
            </a:prstGeom>
            <a:solidFill>
              <a:schemeClr val="accent4"/>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14" name="Google Shape;1314;p48"/>
            <p:cNvSpPr/>
            <p:nvPr/>
          </p:nvSpPr>
          <p:spPr>
            <a:xfrm>
              <a:off x="9812230" y="5765496"/>
              <a:ext cx="168300" cy="168900"/>
            </a:xfrm>
            <a:prstGeom prst="ellipse">
              <a:avLst/>
            </a:prstGeom>
            <a:solidFill>
              <a:schemeClr val="accent3"/>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15" name="Google Shape;1315;p48"/>
            <p:cNvSpPr/>
            <p:nvPr/>
          </p:nvSpPr>
          <p:spPr>
            <a:xfrm>
              <a:off x="9260527" y="5765496"/>
              <a:ext cx="168000" cy="168900"/>
            </a:xfrm>
            <a:prstGeom prst="ellipse">
              <a:avLst/>
            </a:prstGeom>
            <a:solidFill>
              <a:schemeClr val="accent6"/>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16" name="Google Shape;1316;p48"/>
            <p:cNvSpPr/>
            <p:nvPr/>
          </p:nvSpPr>
          <p:spPr>
            <a:xfrm>
              <a:off x="9398943" y="6005269"/>
              <a:ext cx="168300" cy="168300"/>
            </a:xfrm>
            <a:prstGeom prst="ellipse">
              <a:avLst/>
            </a:prstGeom>
            <a:solidFill>
              <a:schemeClr val="accent5"/>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17" name="Google Shape;1317;p48"/>
            <p:cNvSpPr/>
            <p:nvPr/>
          </p:nvSpPr>
          <p:spPr>
            <a:xfrm>
              <a:off x="9832032" y="5672808"/>
              <a:ext cx="47838" cy="83066"/>
            </a:xfrm>
            <a:custGeom>
              <a:avLst/>
              <a:gdLst/>
              <a:ahLst/>
              <a:cxnLst/>
              <a:rect l="l" t="t" r="r" b="b"/>
              <a:pathLst>
                <a:path w="94" h="163" extrusionOk="0">
                  <a:moveTo>
                    <a:pt x="0" y="0"/>
                  </a:moveTo>
                  <a:cubicBezTo>
                    <a:pt x="20" y="23"/>
                    <a:pt x="38" y="49"/>
                    <a:pt x="54" y="77"/>
                  </a:cubicBezTo>
                  <a:cubicBezTo>
                    <a:pt x="70" y="105"/>
                    <a:pt x="83" y="134"/>
                    <a:pt x="94" y="163"/>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18" name="Google Shape;1318;p48"/>
            <p:cNvSpPr/>
            <p:nvPr/>
          </p:nvSpPr>
          <p:spPr>
            <a:xfrm>
              <a:off x="9831639" y="5944589"/>
              <a:ext cx="48230" cy="83066"/>
            </a:xfrm>
            <a:custGeom>
              <a:avLst/>
              <a:gdLst/>
              <a:ahLst/>
              <a:cxnLst/>
              <a:rect l="l" t="t" r="r" b="b"/>
              <a:pathLst>
                <a:path w="95" h="163" extrusionOk="0">
                  <a:moveTo>
                    <a:pt x="95" y="0"/>
                  </a:moveTo>
                  <a:cubicBezTo>
                    <a:pt x="84" y="29"/>
                    <a:pt x="71" y="58"/>
                    <a:pt x="55" y="85"/>
                  </a:cubicBezTo>
                  <a:cubicBezTo>
                    <a:pt x="39" y="113"/>
                    <a:pt x="20" y="139"/>
                    <a:pt x="0" y="163"/>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19" name="Google Shape;1319;p48"/>
            <p:cNvSpPr/>
            <p:nvPr/>
          </p:nvSpPr>
          <p:spPr>
            <a:xfrm>
              <a:off x="9572453" y="6122111"/>
              <a:ext cx="96263" cy="4124"/>
            </a:xfrm>
            <a:custGeom>
              <a:avLst/>
              <a:gdLst/>
              <a:ahLst/>
              <a:cxnLst/>
              <a:rect l="l" t="t" r="r" b="b"/>
              <a:pathLst>
                <a:path w="189" h="8" extrusionOk="0">
                  <a:moveTo>
                    <a:pt x="189" y="0"/>
                  </a:moveTo>
                  <a:cubicBezTo>
                    <a:pt x="158" y="5"/>
                    <a:pt x="127" y="8"/>
                    <a:pt x="95" y="8"/>
                  </a:cubicBezTo>
                  <a:cubicBezTo>
                    <a:pt x="63" y="8"/>
                    <a:pt x="31" y="5"/>
                    <a:pt x="0" y="0"/>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20" name="Google Shape;1320;p48"/>
            <p:cNvSpPr/>
            <p:nvPr/>
          </p:nvSpPr>
          <p:spPr>
            <a:xfrm>
              <a:off x="9361889" y="5944196"/>
              <a:ext cx="47838" cy="83066"/>
            </a:xfrm>
            <a:custGeom>
              <a:avLst/>
              <a:gdLst/>
              <a:ahLst/>
              <a:cxnLst/>
              <a:rect l="l" t="t" r="r" b="b"/>
              <a:pathLst>
                <a:path w="94" h="163" extrusionOk="0">
                  <a:moveTo>
                    <a:pt x="94" y="163"/>
                  </a:moveTo>
                  <a:cubicBezTo>
                    <a:pt x="74" y="140"/>
                    <a:pt x="56" y="114"/>
                    <a:pt x="40" y="86"/>
                  </a:cubicBezTo>
                  <a:cubicBezTo>
                    <a:pt x="24" y="58"/>
                    <a:pt x="11" y="30"/>
                    <a:pt x="0" y="0"/>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21" name="Google Shape;1321;p48"/>
            <p:cNvSpPr/>
            <p:nvPr/>
          </p:nvSpPr>
          <p:spPr>
            <a:xfrm>
              <a:off x="9361889" y="5672219"/>
              <a:ext cx="48230" cy="83066"/>
            </a:xfrm>
            <a:custGeom>
              <a:avLst/>
              <a:gdLst/>
              <a:ahLst/>
              <a:cxnLst/>
              <a:rect l="l" t="t" r="r" b="b"/>
              <a:pathLst>
                <a:path w="95" h="163" extrusionOk="0">
                  <a:moveTo>
                    <a:pt x="0" y="163"/>
                  </a:moveTo>
                  <a:cubicBezTo>
                    <a:pt x="11" y="134"/>
                    <a:pt x="24" y="106"/>
                    <a:pt x="40" y="78"/>
                  </a:cubicBezTo>
                  <a:cubicBezTo>
                    <a:pt x="56" y="50"/>
                    <a:pt x="75" y="24"/>
                    <a:pt x="95" y="0"/>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22" name="Google Shape;1322;p48"/>
            <p:cNvSpPr/>
            <p:nvPr/>
          </p:nvSpPr>
          <p:spPr>
            <a:xfrm>
              <a:off x="9573041" y="5573835"/>
              <a:ext cx="96263" cy="4124"/>
            </a:xfrm>
            <a:custGeom>
              <a:avLst/>
              <a:gdLst/>
              <a:ahLst/>
              <a:cxnLst/>
              <a:rect l="l" t="t" r="r" b="b"/>
              <a:pathLst>
                <a:path w="189" h="8" extrusionOk="0">
                  <a:moveTo>
                    <a:pt x="0" y="8"/>
                  </a:moveTo>
                  <a:cubicBezTo>
                    <a:pt x="31" y="3"/>
                    <a:pt x="62" y="0"/>
                    <a:pt x="94" y="0"/>
                  </a:cubicBezTo>
                  <a:cubicBezTo>
                    <a:pt x="126" y="0"/>
                    <a:pt x="158" y="3"/>
                    <a:pt x="189" y="8"/>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23" name="Google Shape;1323;p48"/>
          <p:cNvGrpSpPr/>
          <p:nvPr/>
        </p:nvGrpSpPr>
        <p:grpSpPr>
          <a:xfrm>
            <a:off x="6995401" y="3671488"/>
            <a:ext cx="445582" cy="445743"/>
            <a:chOff x="10548477" y="5489861"/>
            <a:chExt cx="719842" cy="720102"/>
          </a:xfrm>
        </p:grpSpPr>
        <p:sp>
          <p:nvSpPr>
            <p:cNvPr id="1324" name="Google Shape;1324;p48"/>
            <p:cNvSpPr/>
            <p:nvPr/>
          </p:nvSpPr>
          <p:spPr>
            <a:xfrm>
              <a:off x="11053818" y="5489861"/>
              <a:ext cx="214500" cy="215100"/>
            </a:xfrm>
            <a:prstGeom prst="ellipse">
              <a:avLst/>
            </a:prstGeom>
            <a:solidFill>
              <a:schemeClr val="accen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25" name="Google Shape;1325;p48"/>
            <p:cNvSpPr/>
            <p:nvPr/>
          </p:nvSpPr>
          <p:spPr>
            <a:xfrm>
              <a:off x="11053818" y="5994863"/>
              <a:ext cx="214500" cy="215100"/>
            </a:xfrm>
            <a:prstGeom prst="ellipse">
              <a:avLst/>
            </a:prstGeom>
            <a:solidFill>
              <a:schemeClr val="accent3"/>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26" name="Google Shape;1326;p48"/>
            <p:cNvSpPr/>
            <p:nvPr/>
          </p:nvSpPr>
          <p:spPr>
            <a:xfrm>
              <a:off x="10548477" y="5489861"/>
              <a:ext cx="214500" cy="215100"/>
            </a:xfrm>
            <a:prstGeom prst="ellipse">
              <a:avLst/>
            </a:prstGeom>
            <a:solidFill>
              <a:schemeClr val="accent1"/>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27" name="Google Shape;1327;p48"/>
            <p:cNvSpPr/>
            <p:nvPr/>
          </p:nvSpPr>
          <p:spPr>
            <a:xfrm>
              <a:off x="10548477" y="5994863"/>
              <a:ext cx="214500" cy="215100"/>
            </a:xfrm>
            <a:prstGeom prst="ellipse">
              <a:avLst/>
            </a:prstGeom>
            <a:solidFill>
              <a:schemeClr val="accent4"/>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28" name="Google Shape;1328;p48"/>
            <p:cNvSpPr/>
            <p:nvPr/>
          </p:nvSpPr>
          <p:spPr>
            <a:xfrm>
              <a:off x="11229428" y="5710038"/>
              <a:ext cx="28649" cy="276082"/>
            </a:xfrm>
            <a:custGeom>
              <a:avLst/>
              <a:gdLst/>
              <a:ahLst/>
              <a:cxnLst/>
              <a:rect l="l" t="t" r="r" b="b"/>
              <a:pathLst>
                <a:path w="39" h="376" extrusionOk="0">
                  <a:moveTo>
                    <a:pt x="0" y="0"/>
                  </a:moveTo>
                  <a:cubicBezTo>
                    <a:pt x="25" y="59"/>
                    <a:pt x="39" y="123"/>
                    <a:pt x="39" y="190"/>
                  </a:cubicBezTo>
                  <a:cubicBezTo>
                    <a:pt x="39" y="256"/>
                    <a:pt x="26" y="319"/>
                    <a:pt x="2" y="376"/>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29" name="Google Shape;1329;p48"/>
            <p:cNvSpPr/>
            <p:nvPr/>
          </p:nvSpPr>
          <p:spPr>
            <a:xfrm>
              <a:off x="10772631" y="6170527"/>
              <a:ext cx="275351" cy="29145"/>
            </a:xfrm>
            <a:custGeom>
              <a:avLst/>
              <a:gdLst/>
              <a:ahLst/>
              <a:cxnLst/>
              <a:rect l="l" t="t" r="r" b="b"/>
              <a:pathLst>
                <a:path w="375" h="40" extrusionOk="0">
                  <a:moveTo>
                    <a:pt x="375" y="0"/>
                  </a:moveTo>
                  <a:cubicBezTo>
                    <a:pt x="317" y="26"/>
                    <a:pt x="253" y="40"/>
                    <a:pt x="185" y="40"/>
                  </a:cubicBezTo>
                  <a:cubicBezTo>
                    <a:pt x="119" y="40"/>
                    <a:pt x="57" y="26"/>
                    <a:pt x="0" y="2"/>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0" name="Google Shape;1330;p48"/>
            <p:cNvSpPr/>
            <p:nvPr/>
          </p:nvSpPr>
          <p:spPr>
            <a:xfrm>
              <a:off x="10558822" y="5713747"/>
              <a:ext cx="28649" cy="275287"/>
            </a:xfrm>
            <a:custGeom>
              <a:avLst/>
              <a:gdLst/>
              <a:ahLst/>
              <a:cxnLst/>
              <a:rect l="l" t="t" r="r" b="b"/>
              <a:pathLst>
                <a:path w="39" h="375" extrusionOk="0">
                  <a:moveTo>
                    <a:pt x="39" y="375"/>
                  </a:moveTo>
                  <a:cubicBezTo>
                    <a:pt x="14" y="317"/>
                    <a:pt x="0" y="253"/>
                    <a:pt x="0" y="185"/>
                  </a:cubicBezTo>
                  <a:cubicBezTo>
                    <a:pt x="0" y="120"/>
                    <a:pt x="13" y="57"/>
                    <a:pt x="37" y="0"/>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1" name="Google Shape;1331;p48"/>
            <p:cNvSpPr/>
            <p:nvPr/>
          </p:nvSpPr>
          <p:spPr>
            <a:xfrm>
              <a:off x="10768917" y="5499930"/>
              <a:ext cx="275351" cy="28880"/>
            </a:xfrm>
            <a:custGeom>
              <a:avLst/>
              <a:gdLst/>
              <a:ahLst/>
              <a:cxnLst/>
              <a:rect l="l" t="t" r="r" b="b"/>
              <a:pathLst>
                <a:path w="375" h="39" extrusionOk="0">
                  <a:moveTo>
                    <a:pt x="375" y="37"/>
                  </a:moveTo>
                  <a:cubicBezTo>
                    <a:pt x="318" y="13"/>
                    <a:pt x="256" y="0"/>
                    <a:pt x="190" y="0"/>
                  </a:cubicBezTo>
                  <a:cubicBezTo>
                    <a:pt x="122" y="0"/>
                    <a:pt x="58" y="14"/>
                    <a:pt x="0" y="39"/>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2" name="Google Shape;1332;p48"/>
            <p:cNvSpPr/>
            <p:nvPr/>
          </p:nvSpPr>
          <p:spPr>
            <a:xfrm>
              <a:off x="11211920" y="5950881"/>
              <a:ext cx="52789" cy="38948"/>
            </a:xfrm>
            <a:custGeom>
              <a:avLst/>
              <a:gdLst/>
              <a:ahLst/>
              <a:cxnLst/>
              <a:rect l="l" t="t" r="r" b="b"/>
              <a:pathLst>
                <a:path w="199" h="147" extrusionOk="0">
                  <a:moveTo>
                    <a:pt x="0" y="0"/>
                  </a:moveTo>
                  <a:lnTo>
                    <a:pt x="64" y="147"/>
                  </a:lnTo>
                  <a:lnTo>
                    <a:pt x="199" y="83"/>
                  </a:lnTo>
                </a:path>
              </a:pathLst>
            </a:custGeom>
            <a:noFill/>
            <a:ln w="28575" cap="rnd" cmpd="sng">
              <a:solidFill>
                <a:schemeClr val="dk1"/>
              </a:solidFill>
              <a:prstDash val="solid"/>
              <a:round/>
              <a:headEnd type="none" w="sm" len="sm"/>
              <a:tailEnd type="none" w="sm" len="sm"/>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3" name="Google Shape;1333;p48"/>
            <p:cNvSpPr/>
            <p:nvPr/>
          </p:nvSpPr>
          <p:spPr>
            <a:xfrm>
              <a:off x="10768917" y="6152776"/>
              <a:ext cx="38199" cy="52991"/>
            </a:xfrm>
            <a:custGeom>
              <a:avLst/>
              <a:gdLst/>
              <a:ahLst/>
              <a:cxnLst/>
              <a:rect l="l" t="t" r="r" b="b"/>
              <a:pathLst>
                <a:path w="144" h="200" extrusionOk="0">
                  <a:moveTo>
                    <a:pt x="144" y="0"/>
                  </a:moveTo>
                  <a:lnTo>
                    <a:pt x="0" y="67"/>
                  </a:lnTo>
                  <a:lnTo>
                    <a:pt x="64" y="200"/>
                  </a:lnTo>
                </a:path>
              </a:pathLst>
            </a:custGeom>
            <a:noFill/>
            <a:ln w="28575" cap="rnd" cmpd="sng">
              <a:solidFill>
                <a:schemeClr val="dk1"/>
              </a:solidFill>
              <a:prstDash val="solid"/>
              <a:round/>
              <a:headEnd type="none" w="sm" len="sm"/>
              <a:tailEnd type="none" w="sm" len="sm"/>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4" name="Google Shape;1334;p48"/>
            <p:cNvSpPr/>
            <p:nvPr/>
          </p:nvSpPr>
          <p:spPr>
            <a:xfrm>
              <a:off x="10552190" y="5710038"/>
              <a:ext cx="53054" cy="38154"/>
            </a:xfrm>
            <a:custGeom>
              <a:avLst/>
              <a:gdLst/>
              <a:ahLst/>
              <a:cxnLst/>
              <a:rect l="l" t="t" r="r" b="b"/>
              <a:pathLst>
                <a:path w="200" h="144" extrusionOk="0">
                  <a:moveTo>
                    <a:pt x="200" y="144"/>
                  </a:moveTo>
                  <a:lnTo>
                    <a:pt x="136" y="0"/>
                  </a:lnTo>
                  <a:lnTo>
                    <a:pt x="0" y="64"/>
                  </a:lnTo>
                </a:path>
              </a:pathLst>
            </a:custGeom>
            <a:noFill/>
            <a:ln w="28575" cap="rnd" cmpd="sng">
              <a:solidFill>
                <a:schemeClr val="dk1"/>
              </a:solidFill>
              <a:prstDash val="solid"/>
              <a:round/>
              <a:headEnd type="none" w="sm" len="sm"/>
              <a:tailEnd type="none" w="sm" len="sm"/>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5" name="Google Shape;1335;p48"/>
            <p:cNvSpPr/>
            <p:nvPr/>
          </p:nvSpPr>
          <p:spPr>
            <a:xfrm>
              <a:off x="11009783" y="5493571"/>
              <a:ext cx="38199" cy="52726"/>
            </a:xfrm>
            <a:custGeom>
              <a:avLst/>
              <a:gdLst/>
              <a:ahLst/>
              <a:cxnLst/>
              <a:rect l="l" t="t" r="r" b="b"/>
              <a:pathLst>
                <a:path w="144" h="199" extrusionOk="0">
                  <a:moveTo>
                    <a:pt x="0" y="199"/>
                  </a:moveTo>
                  <a:lnTo>
                    <a:pt x="144" y="135"/>
                  </a:lnTo>
                  <a:lnTo>
                    <a:pt x="81" y="0"/>
                  </a:lnTo>
                </a:path>
              </a:pathLst>
            </a:custGeom>
            <a:noFill/>
            <a:ln w="28575" cap="rnd" cmpd="sng">
              <a:solidFill>
                <a:schemeClr val="dk1"/>
              </a:solidFill>
              <a:prstDash val="solid"/>
              <a:round/>
              <a:headEnd type="none" w="sm" len="sm"/>
              <a:tailEnd type="none" w="sm" len="sm"/>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36" name="Google Shape;1336;p48"/>
          <p:cNvGrpSpPr/>
          <p:nvPr/>
        </p:nvGrpSpPr>
        <p:grpSpPr>
          <a:xfrm>
            <a:off x="5400861" y="3681752"/>
            <a:ext cx="445821" cy="425246"/>
            <a:chOff x="7972483" y="5506443"/>
            <a:chExt cx="720227" cy="686988"/>
          </a:xfrm>
        </p:grpSpPr>
        <p:sp>
          <p:nvSpPr>
            <p:cNvPr id="1337" name="Google Shape;1337;p48"/>
            <p:cNvSpPr/>
            <p:nvPr/>
          </p:nvSpPr>
          <p:spPr>
            <a:xfrm>
              <a:off x="8339985" y="5506443"/>
              <a:ext cx="230803" cy="263259"/>
            </a:xfrm>
            <a:custGeom>
              <a:avLst/>
              <a:gdLst/>
              <a:ahLst/>
              <a:cxnLst/>
              <a:rect l="l" t="t" r="r" b="b"/>
              <a:pathLst>
                <a:path w="378" h="432" extrusionOk="0">
                  <a:moveTo>
                    <a:pt x="378" y="119"/>
                  </a:moveTo>
                  <a:cubicBezTo>
                    <a:pt x="378" y="111"/>
                    <a:pt x="374" y="105"/>
                    <a:pt x="367" y="101"/>
                  </a:cubicBezTo>
                  <a:cubicBezTo>
                    <a:pt x="199" y="4"/>
                    <a:pt x="199" y="4"/>
                    <a:pt x="199" y="4"/>
                  </a:cubicBezTo>
                  <a:cubicBezTo>
                    <a:pt x="193" y="0"/>
                    <a:pt x="185" y="0"/>
                    <a:pt x="178" y="4"/>
                  </a:cubicBezTo>
                  <a:cubicBezTo>
                    <a:pt x="11" y="101"/>
                    <a:pt x="11" y="101"/>
                    <a:pt x="11" y="101"/>
                  </a:cubicBezTo>
                  <a:cubicBezTo>
                    <a:pt x="4" y="104"/>
                    <a:pt x="0" y="111"/>
                    <a:pt x="0" y="119"/>
                  </a:cubicBezTo>
                  <a:cubicBezTo>
                    <a:pt x="0" y="313"/>
                    <a:pt x="0" y="313"/>
                    <a:pt x="0" y="313"/>
                  </a:cubicBezTo>
                  <a:cubicBezTo>
                    <a:pt x="0" y="313"/>
                    <a:pt x="0" y="313"/>
                    <a:pt x="0" y="314"/>
                  </a:cubicBezTo>
                  <a:cubicBezTo>
                    <a:pt x="0" y="321"/>
                    <a:pt x="4" y="327"/>
                    <a:pt x="10" y="331"/>
                  </a:cubicBezTo>
                  <a:cubicBezTo>
                    <a:pt x="178" y="428"/>
                    <a:pt x="178" y="428"/>
                    <a:pt x="178" y="428"/>
                  </a:cubicBezTo>
                  <a:cubicBezTo>
                    <a:pt x="185" y="432"/>
                    <a:pt x="193" y="432"/>
                    <a:pt x="199" y="428"/>
                  </a:cubicBezTo>
                  <a:cubicBezTo>
                    <a:pt x="367" y="331"/>
                    <a:pt x="367" y="331"/>
                    <a:pt x="367" y="331"/>
                  </a:cubicBezTo>
                  <a:cubicBezTo>
                    <a:pt x="373" y="327"/>
                    <a:pt x="377" y="321"/>
                    <a:pt x="378" y="314"/>
                  </a:cubicBezTo>
                  <a:cubicBezTo>
                    <a:pt x="378" y="313"/>
                    <a:pt x="378" y="313"/>
                    <a:pt x="378" y="313"/>
                  </a:cubicBezTo>
                  <a:cubicBezTo>
                    <a:pt x="378" y="119"/>
                    <a:pt x="378" y="119"/>
                    <a:pt x="378" y="119"/>
                  </a:cubicBezTo>
                  <a:cubicBezTo>
                    <a:pt x="378" y="119"/>
                    <a:pt x="378" y="119"/>
                    <a:pt x="378" y="119"/>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8" name="Google Shape;1338;p48"/>
            <p:cNvSpPr/>
            <p:nvPr/>
          </p:nvSpPr>
          <p:spPr>
            <a:xfrm>
              <a:off x="8094621" y="5506443"/>
              <a:ext cx="230586" cy="263259"/>
            </a:xfrm>
            <a:custGeom>
              <a:avLst/>
              <a:gdLst/>
              <a:ahLst/>
              <a:cxnLst/>
              <a:rect l="l" t="t" r="r" b="b"/>
              <a:pathLst>
                <a:path w="378" h="432" extrusionOk="0">
                  <a:moveTo>
                    <a:pt x="378" y="119"/>
                  </a:moveTo>
                  <a:cubicBezTo>
                    <a:pt x="378" y="111"/>
                    <a:pt x="374" y="105"/>
                    <a:pt x="368" y="101"/>
                  </a:cubicBezTo>
                  <a:cubicBezTo>
                    <a:pt x="200" y="4"/>
                    <a:pt x="200" y="4"/>
                    <a:pt x="200" y="4"/>
                  </a:cubicBezTo>
                  <a:cubicBezTo>
                    <a:pt x="193" y="0"/>
                    <a:pt x="185" y="0"/>
                    <a:pt x="179" y="4"/>
                  </a:cubicBezTo>
                  <a:cubicBezTo>
                    <a:pt x="11" y="101"/>
                    <a:pt x="11" y="101"/>
                    <a:pt x="11" y="101"/>
                  </a:cubicBezTo>
                  <a:cubicBezTo>
                    <a:pt x="4" y="104"/>
                    <a:pt x="0" y="111"/>
                    <a:pt x="0" y="119"/>
                  </a:cubicBezTo>
                  <a:cubicBezTo>
                    <a:pt x="0" y="313"/>
                    <a:pt x="0" y="313"/>
                    <a:pt x="0" y="313"/>
                  </a:cubicBezTo>
                  <a:cubicBezTo>
                    <a:pt x="0" y="313"/>
                    <a:pt x="0" y="313"/>
                    <a:pt x="0" y="314"/>
                  </a:cubicBezTo>
                  <a:cubicBezTo>
                    <a:pt x="1" y="321"/>
                    <a:pt x="5" y="327"/>
                    <a:pt x="11" y="331"/>
                  </a:cubicBezTo>
                  <a:cubicBezTo>
                    <a:pt x="179" y="428"/>
                    <a:pt x="179" y="428"/>
                    <a:pt x="179" y="428"/>
                  </a:cubicBezTo>
                  <a:cubicBezTo>
                    <a:pt x="185" y="432"/>
                    <a:pt x="193" y="432"/>
                    <a:pt x="200" y="428"/>
                  </a:cubicBezTo>
                  <a:cubicBezTo>
                    <a:pt x="367" y="331"/>
                    <a:pt x="367" y="331"/>
                    <a:pt x="367" y="331"/>
                  </a:cubicBezTo>
                  <a:cubicBezTo>
                    <a:pt x="374" y="327"/>
                    <a:pt x="378" y="321"/>
                    <a:pt x="378" y="314"/>
                  </a:cubicBezTo>
                  <a:cubicBezTo>
                    <a:pt x="378" y="313"/>
                    <a:pt x="378" y="313"/>
                    <a:pt x="378" y="313"/>
                  </a:cubicBezTo>
                  <a:cubicBezTo>
                    <a:pt x="378" y="119"/>
                    <a:pt x="378" y="119"/>
                    <a:pt x="378" y="119"/>
                  </a:cubicBezTo>
                  <a:cubicBezTo>
                    <a:pt x="378" y="119"/>
                    <a:pt x="378" y="119"/>
                    <a:pt x="378" y="119"/>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9" name="Google Shape;1339;p48"/>
            <p:cNvSpPr/>
            <p:nvPr/>
          </p:nvSpPr>
          <p:spPr>
            <a:xfrm>
              <a:off x="7972483" y="5718525"/>
              <a:ext cx="230151" cy="262608"/>
            </a:xfrm>
            <a:custGeom>
              <a:avLst/>
              <a:gdLst/>
              <a:ahLst/>
              <a:cxnLst/>
              <a:rect l="l" t="t" r="r" b="b"/>
              <a:pathLst>
                <a:path w="377" h="431" extrusionOk="0">
                  <a:moveTo>
                    <a:pt x="377" y="119"/>
                  </a:moveTo>
                  <a:cubicBezTo>
                    <a:pt x="377" y="111"/>
                    <a:pt x="373" y="105"/>
                    <a:pt x="367" y="101"/>
                  </a:cubicBezTo>
                  <a:cubicBezTo>
                    <a:pt x="199" y="4"/>
                    <a:pt x="199" y="4"/>
                    <a:pt x="199" y="4"/>
                  </a:cubicBezTo>
                  <a:cubicBezTo>
                    <a:pt x="193" y="0"/>
                    <a:pt x="185" y="0"/>
                    <a:pt x="178" y="4"/>
                  </a:cubicBezTo>
                  <a:cubicBezTo>
                    <a:pt x="10" y="101"/>
                    <a:pt x="10" y="101"/>
                    <a:pt x="10" y="101"/>
                  </a:cubicBezTo>
                  <a:cubicBezTo>
                    <a:pt x="4" y="104"/>
                    <a:pt x="0" y="111"/>
                    <a:pt x="0" y="119"/>
                  </a:cubicBezTo>
                  <a:cubicBezTo>
                    <a:pt x="0" y="119"/>
                    <a:pt x="0" y="119"/>
                    <a:pt x="0" y="119"/>
                  </a:cubicBezTo>
                  <a:cubicBezTo>
                    <a:pt x="0" y="313"/>
                    <a:pt x="0" y="313"/>
                    <a:pt x="0" y="313"/>
                  </a:cubicBezTo>
                  <a:cubicBezTo>
                    <a:pt x="0" y="313"/>
                    <a:pt x="0" y="313"/>
                    <a:pt x="0" y="313"/>
                  </a:cubicBezTo>
                  <a:cubicBezTo>
                    <a:pt x="0" y="321"/>
                    <a:pt x="4" y="327"/>
                    <a:pt x="10" y="331"/>
                  </a:cubicBezTo>
                  <a:cubicBezTo>
                    <a:pt x="178" y="428"/>
                    <a:pt x="178" y="428"/>
                    <a:pt x="178" y="428"/>
                  </a:cubicBezTo>
                  <a:cubicBezTo>
                    <a:pt x="184" y="431"/>
                    <a:pt x="192" y="431"/>
                    <a:pt x="199" y="428"/>
                  </a:cubicBezTo>
                  <a:cubicBezTo>
                    <a:pt x="367" y="331"/>
                    <a:pt x="367" y="331"/>
                    <a:pt x="367" y="331"/>
                  </a:cubicBezTo>
                  <a:cubicBezTo>
                    <a:pt x="373" y="327"/>
                    <a:pt x="377" y="321"/>
                    <a:pt x="377" y="313"/>
                  </a:cubicBezTo>
                  <a:cubicBezTo>
                    <a:pt x="377" y="313"/>
                    <a:pt x="377" y="313"/>
                    <a:pt x="377" y="313"/>
                  </a:cubicBezTo>
                  <a:cubicBezTo>
                    <a:pt x="377" y="119"/>
                    <a:pt x="377" y="119"/>
                    <a:pt x="377" y="119"/>
                  </a:cubicBezTo>
                  <a:cubicBezTo>
                    <a:pt x="377" y="119"/>
                    <a:pt x="377" y="119"/>
                    <a:pt x="377" y="119"/>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40" name="Google Shape;1340;p48"/>
            <p:cNvSpPr/>
            <p:nvPr/>
          </p:nvSpPr>
          <p:spPr>
            <a:xfrm>
              <a:off x="8462559" y="5718525"/>
              <a:ext cx="230151" cy="262608"/>
            </a:xfrm>
            <a:custGeom>
              <a:avLst/>
              <a:gdLst/>
              <a:ahLst/>
              <a:cxnLst/>
              <a:rect l="l" t="t" r="r" b="b"/>
              <a:pathLst>
                <a:path w="377" h="431" extrusionOk="0">
                  <a:moveTo>
                    <a:pt x="377" y="119"/>
                  </a:moveTo>
                  <a:cubicBezTo>
                    <a:pt x="377" y="111"/>
                    <a:pt x="373" y="105"/>
                    <a:pt x="367" y="101"/>
                  </a:cubicBezTo>
                  <a:cubicBezTo>
                    <a:pt x="199" y="4"/>
                    <a:pt x="199" y="4"/>
                    <a:pt x="199" y="4"/>
                  </a:cubicBezTo>
                  <a:cubicBezTo>
                    <a:pt x="193" y="0"/>
                    <a:pt x="185" y="0"/>
                    <a:pt x="178" y="4"/>
                  </a:cubicBezTo>
                  <a:cubicBezTo>
                    <a:pt x="10" y="101"/>
                    <a:pt x="10" y="101"/>
                    <a:pt x="10" y="101"/>
                  </a:cubicBezTo>
                  <a:cubicBezTo>
                    <a:pt x="4" y="104"/>
                    <a:pt x="0" y="111"/>
                    <a:pt x="0" y="119"/>
                  </a:cubicBezTo>
                  <a:cubicBezTo>
                    <a:pt x="0" y="119"/>
                    <a:pt x="0" y="119"/>
                    <a:pt x="0" y="119"/>
                  </a:cubicBezTo>
                  <a:cubicBezTo>
                    <a:pt x="0" y="313"/>
                    <a:pt x="0" y="313"/>
                    <a:pt x="0" y="313"/>
                  </a:cubicBezTo>
                  <a:cubicBezTo>
                    <a:pt x="0" y="313"/>
                    <a:pt x="0" y="313"/>
                    <a:pt x="0" y="313"/>
                  </a:cubicBezTo>
                  <a:cubicBezTo>
                    <a:pt x="0" y="321"/>
                    <a:pt x="4" y="327"/>
                    <a:pt x="10" y="331"/>
                  </a:cubicBezTo>
                  <a:cubicBezTo>
                    <a:pt x="178" y="428"/>
                    <a:pt x="178" y="428"/>
                    <a:pt x="178" y="428"/>
                  </a:cubicBezTo>
                  <a:cubicBezTo>
                    <a:pt x="184" y="431"/>
                    <a:pt x="192" y="431"/>
                    <a:pt x="199" y="428"/>
                  </a:cubicBezTo>
                  <a:cubicBezTo>
                    <a:pt x="367" y="331"/>
                    <a:pt x="367" y="331"/>
                    <a:pt x="367" y="331"/>
                  </a:cubicBezTo>
                  <a:cubicBezTo>
                    <a:pt x="373" y="327"/>
                    <a:pt x="377" y="321"/>
                    <a:pt x="377" y="313"/>
                  </a:cubicBezTo>
                  <a:cubicBezTo>
                    <a:pt x="377" y="313"/>
                    <a:pt x="377" y="313"/>
                    <a:pt x="377" y="313"/>
                  </a:cubicBezTo>
                  <a:cubicBezTo>
                    <a:pt x="377" y="119"/>
                    <a:pt x="377" y="119"/>
                    <a:pt x="377" y="119"/>
                  </a:cubicBezTo>
                  <a:cubicBezTo>
                    <a:pt x="377" y="119"/>
                    <a:pt x="377" y="119"/>
                    <a:pt x="377" y="119"/>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41" name="Google Shape;1341;p48"/>
            <p:cNvSpPr/>
            <p:nvPr/>
          </p:nvSpPr>
          <p:spPr>
            <a:xfrm>
              <a:off x="8339985" y="5930607"/>
              <a:ext cx="230803" cy="262825"/>
            </a:xfrm>
            <a:custGeom>
              <a:avLst/>
              <a:gdLst/>
              <a:ahLst/>
              <a:cxnLst/>
              <a:rect l="l" t="t" r="r" b="b"/>
              <a:pathLst>
                <a:path w="378" h="431" extrusionOk="0">
                  <a:moveTo>
                    <a:pt x="378" y="118"/>
                  </a:moveTo>
                  <a:cubicBezTo>
                    <a:pt x="377" y="111"/>
                    <a:pt x="374" y="104"/>
                    <a:pt x="367" y="100"/>
                  </a:cubicBezTo>
                  <a:cubicBezTo>
                    <a:pt x="200" y="3"/>
                    <a:pt x="200" y="3"/>
                    <a:pt x="200" y="3"/>
                  </a:cubicBezTo>
                  <a:cubicBezTo>
                    <a:pt x="193" y="0"/>
                    <a:pt x="185" y="0"/>
                    <a:pt x="179" y="3"/>
                  </a:cubicBezTo>
                  <a:cubicBezTo>
                    <a:pt x="11" y="100"/>
                    <a:pt x="11" y="100"/>
                    <a:pt x="11" y="100"/>
                  </a:cubicBezTo>
                  <a:cubicBezTo>
                    <a:pt x="4" y="104"/>
                    <a:pt x="0" y="111"/>
                    <a:pt x="0" y="118"/>
                  </a:cubicBezTo>
                  <a:cubicBezTo>
                    <a:pt x="0" y="118"/>
                    <a:pt x="0" y="118"/>
                    <a:pt x="0" y="118"/>
                  </a:cubicBezTo>
                  <a:cubicBezTo>
                    <a:pt x="0" y="312"/>
                    <a:pt x="0" y="312"/>
                    <a:pt x="0" y="312"/>
                  </a:cubicBezTo>
                  <a:cubicBezTo>
                    <a:pt x="0" y="312"/>
                    <a:pt x="0" y="312"/>
                    <a:pt x="0" y="313"/>
                  </a:cubicBezTo>
                  <a:cubicBezTo>
                    <a:pt x="0" y="320"/>
                    <a:pt x="4" y="327"/>
                    <a:pt x="11" y="330"/>
                  </a:cubicBezTo>
                  <a:cubicBezTo>
                    <a:pt x="178" y="427"/>
                    <a:pt x="178" y="427"/>
                    <a:pt x="178" y="427"/>
                  </a:cubicBezTo>
                  <a:cubicBezTo>
                    <a:pt x="185" y="431"/>
                    <a:pt x="193" y="431"/>
                    <a:pt x="199" y="427"/>
                  </a:cubicBezTo>
                  <a:cubicBezTo>
                    <a:pt x="367" y="330"/>
                    <a:pt x="367" y="330"/>
                    <a:pt x="367" y="330"/>
                  </a:cubicBezTo>
                  <a:cubicBezTo>
                    <a:pt x="374" y="327"/>
                    <a:pt x="377" y="320"/>
                    <a:pt x="378" y="313"/>
                  </a:cubicBezTo>
                  <a:cubicBezTo>
                    <a:pt x="378" y="313"/>
                    <a:pt x="378" y="312"/>
                    <a:pt x="378" y="312"/>
                  </a:cubicBezTo>
                  <a:cubicBezTo>
                    <a:pt x="378" y="119"/>
                    <a:pt x="378" y="119"/>
                    <a:pt x="378" y="119"/>
                  </a:cubicBezTo>
                  <a:cubicBezTo>
                    <a:pt x="378" y="118"/>
                    <a:pt x="378" y="118"/>
                    <a:pt x="378" y="118"/>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42" name="Google Shape;1342;p48"/>
            <p:cNvSpPr/>
            <p:nvPr/>
          </p:nvSpPr>
          <p:spPr>
            <a:xfrm>
              <a:off x="8094621" y="5930607"/>
              <a:ext cx="230586" cy="262825"/>
            </a:xfrm>
            <a:custGeom>
              <a:avLst/>
              <a:gdLst/>
              <a:ahLst/>
              <a:cxnLst/>
              <a:rect l="l" t="t" r="r" b="b"/>
              <a:pathLst>
                <a:path w="378" h="431" extrusionOk="0">
                  <a:moveTo>
                    <a:pt x="378" y="118"/>
                  </a:moveTo>
                  <a:cubicBezTo>
                    <a:pt x="378" y="111"/>
                    <a:pt x="374" y="104"/>
                    <a:pt x="367" y="100"/>
                  </a:cubicBezTo>
                  <a:cubicBezTo>
                    <a:pt x="200" y="3"/>
                    <a:pt x="200" y="3"/>
                    <a:pt x="200" y="3"/>
                  </a:cubicBezTo>
                  <a:cubicBezTo>
                    <a:pt x="193" y="0"/>
                    <a:pt x="185" y="0"/>
                    <a:pt x="179" y="3"/>
                  </a:cubicBezTo>
                  <a:cubicBezTo>
                    <a:pt x="11" y="100"/>
                    <a:pt x="11" y="100"/>
                    <a:pt x="11" y="100"/>
                  </a:cubicBezTo>
                  <a:cubicBezTo>
                    <a:pt x="4" y="104"/>
                    <a:pt x="1" y="111"/>
                    <a:pt x="0" y="118"/>
                  </a:cubicBezTo>
                  <a:cubicBezTo>
                    <a:pt x="0" y="118"/>
                    <a:pt x="0" y="118"/>
                    <a:pt x="0" y="118"/>
                  </a:cubicBezTo>
                  <a:cubicBezTo>
                    <a:pt x="0" y="312"/>
                    <a:pt x="0" y="312"/>
                    <a:pt x="0" y="312"/>
                  </a:cubicBezTo>
                  <a:cubicBezTo>
                    <a:pt x="0" y="312"/>
                    <a:pt x="0" y="312"/>
                    <a:pt x="0" y="313"/>
                  </a:cubicBezTo>
                  <a:cubicBezTo>
                    <a:pt x="1" y="320"/>
                    <a:pt x="4" y="327"/>
                    <a:pt x="11" y="330"/>
                  </a:cubicBezTo>
                  <a:cubicBezTo>
                    <a:pt x="179" y="427"/>
                    <a:pt x="179" y="427"/>
                    <a:pt x="179" y="427"/>
                  </a:cubicBezTo>
                  <a:cubicBezTo>
                    <a:pt x="185" y="431"/>
                    <a:pt x="193" y="431"/>
                    <a:pt x="199" y="427"/>
                  </a:cubicBezTo>
                  <a:cubicBezTo>
                    <a:pt x="367" y="330"/>
                    <a:pt x="367" y="330"/>
                    <a:pt x="367" y="330"/>
                  </a:cubicBezTo>
                  <a:cubicBezTo>
                    <a:pt x="374" y="327"/>
                    <a:pt x="378" y="320"/>
                    <a:pt x="378" y="313"/>
                  </a:cubicBezTo>
                  <a:cubicBezTo>
                    <a:pt x="378" y="313"/>
                    <a:pt x="378" y="312"/>
                    <a:pt x="378" y="312"/>
                  </a:cubicBezTo>
                  <a:cubicBezTo>
                    <a:pt x="378" y="119"/>
                    <a:pt x="378" y="119"/>
                    <a:pt x="378" y="119"/>
                  </a:cubicBezTo>
                  <a:cubicBezTo>
                    <a:pt x="378" y="118"/>
                    <a:pt x="378" y="118"/>
                    <a:pt x="378" y="11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43" name="Google Shape;1343;p48"/>
          <p:cNvGrpSpPr/>
          <p:nvPr/>
        </p:nvGrpSpPr>
        <p:grpSpPr>
          <a:xfrm>
            <a:off x="2122518" y="3736342"/>
            <a:ext cx="1336824" cy="316035"/>
            <a:chOff x="2676290" y="5594633"/>
            <a:chExt cx="2159652" cy="510557"/>
          </a:xfrm>
        </p:grpSpPr>
        <p:sp>
          <p:nvSpPr>
            <p:cNvPr id="1344" name="Google Shape;1344;p48"/>
            <p:cNvSpPr/>
            <p:nvPr/>
          </p:nvSpPr>
          <p:spPr>
            <a:xfrm>
              <a:off x="2676290" y="5869690"/>
              <a:ext cx="235200" cy="235500"/>
            </a:xfrm>
            <a:prstGeom prst="ellipse">
              <a:avLst/>
            </a:prstGeom>
            <a:solidFill>
              <a:srgbClr val="F1C23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45" name="Google Shape;1345;p48"/>
            <p:cNvSpPr/>
            <p:nvPr/>
          </p:nvSpPr>
          <p:spPr>
            <a:xfrm>
              <a:off x="2951036" y="5594633"/>
              <a:ext cx="235200" cy="235500"/>
            </a:xfrm>
            <a:prstGeom prst="ellipse">
              <a:avLst/>
            </a:prstGeom>
            <a:solidFill>
              <a:srgbClr val="E69138"/>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46" name="Google Shape;1346;p48"/>
            <p:cNvSpPr/>
            <p:nvPr/>
          </p:nvSpPr>
          <p:spPr>
            <a:xfrm>
              <a:off x="3225781" y="5869690"/>
              <a:ext cx="236100" cy="235500"/>
            </a:xfrm>
            <a:prstGeom prst="ellipse">
              <a:avLst/>
            </a:prstGeom>
            <a:solidFill>
              <a:srgbClr val="CC0000"/>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47" name="Google Shape;1347;p48"/>
            <p:cNvSpPr/>
            <p:nvPr/>
          </p:nvSpPr>
          <p:spPr>
            <a:xfrm>
              <a:off x="3500526" y="5594633"/>
              <a:ext cx="236100" cy="235500"/>
            </a:xfrm>
            <a:prstGeom prst="ellipse">
              <a:avLst/>
            </a:prstGeom>
            <a:solidFill>
              <a:srgbClr val="A64D79"/>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48" name="Google Shape;1348;p48"/>
            <p:cNvSpPr/>
            <p:nvPr/>
          </p:nvSpPr>
          <p:spPr>
            <a:xfrm>
              <a:off x="3775272" y="5869690"/>
              <a:ext cx="236100" cy="235500"/>
            </a:xfrm>
            <a:prstGeom prst="ellipse">
              <a:avLst/>
            </a:prstGeom>
            <a:solidFill>
              <a:srgbClr val="674EA7"/>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49" name="Google Shape;1349;p48"/>
            <p:cNvSpPr/>
            <p:nvPr/>
          </p:nvSpPr>
          <p:spPr>
            <a:xfrm>
              <a:off x="4050951" y="5594633"/>
              <a:ext cx="235200" cy="235500"/>
            </a:xfrm>
            <a:prstGeom prst="ellipse">
              <a:avLst/>
            </a:prstGeom>
            <a:solidFill>
              <a:srgbClr val="3C78D8"/>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50" name="Google Shape;1350;p48"/>
            <p:cNvSpPr/>
            <p:nvPr/>
          </p:nvSpPr>
          <p:spPr>
            <a:xfrm>
              <a:off x="4325696" y="5869690"/>
              <a:ext cx="235500" cy="235500"/>
            </a:xfrm>
            <a:prstGeom prst="ellipse">
              <a:avLst/>
            </a:prstGeom>
            <a:solidFill>
              <a:srgbClr val="45818E"/>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51" name="Google Shape;1351;p48"/>
            <p:cNvSpPr/>
            <p:nvPr/>
          </p:nvSpPr>
          <p:spPr>
            <a:xfrm>
              <a:off x="4600442" y="5594633"/>
              <a:ext cx="235500" cy="235500"/>
            </a:xfrm>
            <a:prstGeom prst="ellipse">
              <a:avLst/>
            </a:prstGeom>
            <a:solidFill>
              <a:srgbClr val="6AA84F"/>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52" name="Google Shape;1352;p48"/>
            <p:cNvSpPr/>
            <p:nvPr/>
          </p:nvSpPr>
          <p:spPr>
            <a:xfrm>
              <a:off x="2844000" y="5762654"/>
              <a:ext cx="174555" cy="174555"/>
            </a:xfrm>
            <a:custGeom>
              <a:avLst/>
              <a:gdLst/>
              <a:ahLst/>
              <a:cxnLst/>
              <a:rect l="l" t="t" r="r" b="b"/>
              <a:pathLst>
                <a:path w="217" h="217" extrusionOk="0">
                  <a:moveTo>
                    <a:pt x="128" y="0"/>
                  </a:moveTo>
                  <a:cubicBezTo>
                    <a:pt x="115" y="74"/>
                    <a:pt x="74" y="114"/>
                    <a:pt x="0" y="128"/>
                  </a:cubicBezTo>
                  <a:cubicBezTo>
                    <a:pt x="41" y="144"/>
                    <a:pt x="73" y="176"/>
                    <a:pt x="89" y="217"/>
                  </a:cubicBezTo>
                  <a:cubicBezTo>
                    <a:pt x="103" y="143"/>
                    <a:pt x="143" y="102"/>
                    <a:pt x="217" y="89"/>
                  </a:cubicBezTo>
                  <a:cubicBezTo>
                    <a:pt x="177" y="73"/>
                    <a:pt x="144" y="40"/>
                    <a:pt x="128" y="0"/>
                  </a:cubicBezTo>
                  <a:close/>
                </a:path>
              </a:pathLst>
            </a:custGeom>
            <a:solidFill>
              <a:schemeClr val="l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53" name="Google Shape;1353;p48"/>
            <p:cNvSpPr/>
            <p:nvPr/>
          </p:nvSpPr>
          <p:spPr>
            <a:xfrm>
              <a:off x="3119057" y="5762654"/>
              <a:ext cx="174244" cy="174555"/>
            </a:xfrm>
            <a:custGeom>
              <a:avLst/>
              <a:gdLst/>
              <a:ahLst/>
              <a:cxnLst/>
              <a:rect l="l" t="t" r="r" b="b"/>
              <a:pathLst>
                <a:path w="217" h="217" extrusionOk="0">
                  <a:moveTo>
                    <a:pt x="0" y="89"/>
                  </a:moveTo>
                  <a:cubicBezTo>
                    <a:pt x="74" y="102"/>
                    <a:pt x="115" y="143"/>
                    <a:pt x="128" y="217"/>
                  </a:cubicBezTo>
                  <a:cubicBezTo>
                    <a:pt x="145" y="176"/>
                    <a:pt x="177" y="144"/>
                    <a:pt x="217" y="128"/>
                  </a:cubicBezTo>
                  <a:cubicBezTo>
                    <a:pt x="143" y="114"/>
                    <a:pt x="103" y="74"/>
                    <a:pt x="90" y="0"/>
                  </a:cubicBezTo>
                  <a:cubicBezTo>
                    <a:pt x="73" y="40"/>
                    <a:pt x="41" y="73"/>
                    <a:pt x="0" y="89"/>
                  </a:cubicBezTo>
                  <a:close/>
                </a:path>
              </a:pathLst>
            </a:custGeom>
            <a:solidFill>
              <a:schemeClr val="l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54" name="Google Shape;1354;p48"/>
            <p:cNvSpPr/>
            <p:nvPr/>
          </p:nvSpPr>
          <p:spPr>
            <a:xfrm>
              <a:off x="3394424" y="5762654"/>
              <a:ext cx="173622" cy="174555"/>
            </a:xfrm>
            <a:custGeom>
              <a:avLst/>
              <a:gdLst/>
              <a:ahLst/>
              <a:cxnLst/>
              <a:rect l="l" t="t" r="r" b="b"/>
              <a:pathLst>
                <a:path w="216" h="217" extrusionOk="0">
                  <a:moveTo>
                    <a:pt x="127" y="0"/>
                  </a:moveTo>
                  <a:cubicBezTo>
                    <a:pt x="114" y="74"/>
                    <a:pt x="74" y="114"/>
                    <a:pt x="0" y="128"/>
                  </a:cubicBezTo>
                  <a:cubicBezTo>
                    <a:pt x="40" y="144"/>
                    <a:pt x="72" y="176"/>
                    <a:pt x="89" y="217"/>
                  </a:cubicBezTo>
                  <a:cubicBezTo>
                    <a:pt x="102" y="143"/>
                    <a:pt x="142" y="102"/>
                    <a:pt x="216" y="89"/>
                  </a:cubicBezTo>
                  <a:cubicBezTo>
                    <a:pt x="176" y="73"/>
                    <a:pt x="144" y="40"/>
                    <a:pt x="127" y="0"/>
                  </a:cubicBezTo>
                  <a:close/>
                </a:path>
              </a:pathLst>
            </a:custGeom>
            <a:solidFill>
              <a:schemeClr val="l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55" name="Google Shape;1355;p48"/>
            <p:cNvSpPr/>
            <p:nvPr/>
          </p:nvSpPr>
          <p:spPr>
            <a:xfrm>
              <a:off x="3669170" y="5762654"/>
              <a:ext cx="173622" cy="174555"/>
            </a:xfrm>
            <a:custGeom>
              <a:avLst/>
              <a:gdLst/>
              <a:ahLst/>
              <a:cxnLst/>
              <a:rect l="l" t="t" r="r" b="b"/>
              <a:pathLst>
                <a:path w="216" h="217" extrusionOk="0">
                  <a:moveTo>
                    <a:pt x="0" y="89"/>
                  </a:moveTo>
                  <a:cubicBezTo>
                    <a:pt x="74" y="102"/>
                    <a:pt x="114" y="143"/>
                    <a:pt x="127" y="217"/>
                  </a:cubicBezTo>
                  <a:cubicBezTo>
                    <a:pt x="144" y="176"/>
                    <a:pt x="176" y="144"/>
                    <a:pt x="216" y="128"/>
                  </a:cubicBezTo>
                  <a:cubicBezTo>
                    <a:pt x="142" y="114"/>
                    <a:pt x="102" y="74"/>
                    <a:pt x="89" y="0"/>
                  </a:cubicBezTo>
                  <a:cubicBezTo>
                    <a:pt x="72" y="40"/>
                    <a:pt x="40" y="73"/>
                    <a:pt x="0" y="89"/>
                  </a:cubicBezTo>
                  <a:close/>
                </a:path>
              </a:pathLst>
            </a:custGeom>
            <a:solidFill>
              <a:schemeClr val="l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56" name="Google Shape;1356;p48"/>
            <p:cNvSpPr/>
            <p:nvPr/>
          </p:nvSpPr>
          <p:spPr>
            <a:xfrm>
              <a:off x="3943915" y="5762654"/>
              <a:ext cx="173622" cy="174555"/>
            </a:xfrm>
            <a:custGeom>
              <a:avLst/>
              <a:gdLst/>
              <a:ahLst/>
              <a:cxnLst/>
              <a:rect l="l" t="t" r="r" b="b"/>
              <a:pathLst>
                <a:path w="216" h="217" extrusionOk="0">
                  <a:moveTo>
                    <a:pt x="127" y="0"/>
                  </a:moveTo>
                  <a:cubicBezTo>
                    <a:pt x="114" y="74"/>
                    <a:pt x="74" y="114"/>
                    <a:pt x="0" y="128"/>
                  </a:cubicBezTo>
                  <a:cubicBezTo>
                    <a:pt x="40" y="144"/>
                    <a:pt x="72" y="176"/>
                    <a:pt x="89" y="217"/>
                  </a:cubicBezTo>
                  <a:cubicBezTo>
                    <a:pt x="102" y="143"/>
                    <a:pt x="142" y="102"/>
                    <a:pt x="216" y="89"/>
                  </a:cubicBezTo>
                  <a:cubicBezTo>
                    <a:pt x="176" y="73"/>
                    <a:pt x="144" y="40"/>
                    <a:pt x="127" y="0"/>
                  </a:cubicBezTo>
                  <a:close/>
                </a:path>
              </a:pathLst>
            </a:custGeom>
            <a:solidFill>
              <a:schemeClr val="l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57" name="Google Shape;1357;p48"/>
            <p:cNvSpPr/>
            <p:nvPr/>
          </p:nvSpPr>
          <p:spPr>
            <a:xfrm>
              <a:off x="4218972" y="5762654"/>
              <a:ext cx="174244" cy="174555"/>
            </a:xfrm>
            <a:custGeom>
              <a:avLst/>
              <a:gdLst/>
              <a:ahLst/>
              <a:cxnLst/>
              <a:rect l="l" t="t" r="r" b="b"/>
              <a:pathLst>
                <a:path w="217" h="217" extrusionOk="0">
                  <a:moveTo>
                    <a:pt x="0" y="89"/>
                  </a:moveTo>
                  <a:cubicBezTo>
                    <a:pt x="74" y="102"/>
                    <a:pt x="114" y="143"/>
                    <a:pt x="128" y="217"/>
                  </a:cubicBezTo>
                  <a:cubicBezTo>
                    <a:pt x="144" y="176"/>
                    <a:pt x="176" y="144"/>
                    <a:pt x="217" y="128"/>
                  </a:cubicBezTo>
                  <a:cubicBezTo>
                    <a:pt x="143" y="114"/>
                    <a:pt x="102" y="74"/>
                    <a:pt x="89" y="0"/>
                  </a:cubicBezTo>
                  <a:cubicBezTo>
                    <a:pt x="73" y="40"/>
                    <a:pt x="40" y="73"/>
                    <a:pt x="0" y="89"/>
                  </a:cubicBezTo>
                  <a:close/>
                </a:path>
              </a:pathLst>
            </a:custGeom>
            <a:solidFill>
              <a:schemeClr val="l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58" name="Google Shape;1358;p48"/>
            <p:cNvSpPr/>
            <p:nvPr/>
          </p:nvSpPr>
          <p:spPr>
            <a:xfrm>
              <a:off x="4493717" y="5762654"/>
              <a:ext cx="174244" cy="174555"/>
            </a:xfrm>
            <a:custGeom>
              <a:avLst/>
              <a:gdLst/>
              <a:ahLst/>
              <a:cxnLst/>
              <a:rect l="l" t="t" r="r" b="b"/>
              <a:pathLst>
                <a:path w="217" h="217" extrusionOk="0">
                  <a:moveTo>
                    <a:pt x="128" y="0"/>
                  </a:moveTo>
                  <a:cubicBezTo>
                    <a:pt x="114" y="74"/>
                    <a:pt x="74" y="114"/>
                    <a:pt x="0" y="128"/>
                  </a:cubicBezTo>
                  <a:cubicBezTo>
                    <a:pt x="41" y="144"/>
                    <a:pt x="73" y="176"/>
                    <a:pt x="89" y="217"/>
                  </a:cubicBezTo>
                  <a:cubicBezTo>
                    <a:pt x="103" y="143"/>
                    <a:pt x="143" y="102"/>
                    <a:pt x="217" y="89"/>
                  </a:cubicBezTo>
                  <a:cubicBezTo>
                    <a:pt x="177" y="73"/>
                    <a:pt x="144" y="40"/>
                    <a:pt x="128" y="0"/>
                  </a:cubicBezTo>
                  <a:close/>
                </a:path>
              </a:pathLst>
            </a:custGeom>
            <a:solidFill>
              <a:schemeClr val="lt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59" name="Google Shape;1359;p48"/>
          <p:cNvGrpSpPr/>
          <p:nvPr/>
        </p:nvGrpSpPr>
        <p:grpSpPr>
          <a:xfrm>
            <a:off x="1325408" y="4379878"/>
            <a:ext cx="445738" cy="442950"/>
            <a:chOff x="1140393" y="5710929"/>
            <a:chExt cx="594318" cy="590600"/>
          </a:xfrm>
        </p:grpSpPr>
        <p:sp>
          <p:nvSpPr>
            <p:cNvPr id="1360" name="Google Shape;1360;p48"/>
            <p:cNvSpPr/>
            <p:nvPr/>
          </p:nvSpPr>
          <p:spPr>
            <a:xfrm>
              <a:off x="1140393" y="5710929"/>
              <a:ext cx="594318" cy="405222"/>
            </a:xfrm>
            <a:custGeom>
              <a:avLst/>
              <a:gdLst/>
              <a:ahLst/>
              <a:cxnLst/>
              <a:rect l="l" t="t" r="r" b="b"/>
              <a:pathLst>
                <a:path w="734" h="500" extrusionOk="0">
                  <a:moveTo>
                    <a:pt x="699" y="500"/>
                  </a:moveTo>
                  <a:cubicBezTo>
                    <a:pt x="0" y="500"/>
                    <a:pt x="0" y="500"/>
                    <a:pt x="0" y="500"/>
                  </a:cubicBezTo>
                  <a:cubicBezTo>
                    <a:pt x="0" y="35"/>
                    <a:pt x="0" y="35"/>
                    <a:pt x="0" y="35"/>
                  </a:cubicBezTo>
                  <a:cubicBezTo>
                    <a:pt x="0" y="15"/>
                    <a:pt x="15" y="0"/>
                    <a:pt x="35" y="0"/>
                  </a:cubicBezTo>
                  <a:cubicBezTo>
                    <a:pt x="699" y="0"/>
                    <a:pt x="699" y="0"/>
                    <a:pt x="699" y="0"/>
                  </a:cubicBezTo>
                  <a:cubicBezTo>
                    <a:pt x="718" y="0"/>
                    <a:pt x="734" y="15"/>
                    <a:pt x="734" y="35"/>
                  </a:cubicBezTo>
                  <a:cubicBezTo>
                    <a:pt x="734" y="465"/>
                    <a:pt x="734" y="465"/>
                    <a:pt x="734" y="465"/>
                  </a:cubicBezTo>
                  <a:cubicBezTo>
                    <a:pt x="734" y="484"/>
                    <a:pt x="718" y="500"/>
                    <a:pt x="699" y="500"/>
                  </a:cubicBezTo>
                  <a:close/>
                </a:path>
              </a:pathLst>
            </a:custGeom>
            <a:solidFill>
              <a:srgbClr val="CCCCCC"/>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61" name="Google Shape;1361;p48"/>
            <p:cNvSpPr/>
            <p:nvPr/>
          </p:nvSpPr>
          <p:spPr>
            <a:xfrm>
              <a:off x="1140393" y="6116151"/>
              <a:ext cx="349820" cy="97191"/>
            </a:xfrm>
            <a:custGeom>
              <a:avLst/>
              <a:gdLst/>
              <a:ahLst/>
              <a:cxnLst/>
              <a:rect l="l" t="t" r="r" b="b"/>
              <a:pathLst>
                <a:path w="1126" h="313" extrusionOk="0">
                  <a:moveTo>
                    <a:pt x="1126" y="313"/>
                  </a:moveTo>
                  <a:lnTo>
                    <a:pt x="0" y="0"/>
                  </a:lnTo>
                  <a:lnTo>
                    <a:pt x="1126" y="0"/>
                  </a:lnTo>
                  <a:lnTo>
                    <a:pt x="1126" y="313"/>
                  </a:lnTo>
                  <a:close/>
                </a:path>
              </a:pathLst>
            </a:custGeom>
            <a:solidFill>
              <a:srgbClr val="999999"/>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62" name="Google Shape;1362;p48"/>
            <p:cNvSpPr/>
            <p:nvPr/>
          </p:nvSpPr>
          <p:spPr>
            <a:xfrm>
              <a:off x="1271498" y="6152482"/>
              <a:ext cx="218715" cy="60861"/>
            </a:xfrm>
            <a:custGeom>
              <a:avLst/>
              <a:gdLst/>
              <a:ahLst/>
              <a:cxnLst/>
              <a:rect l="l" t="t" r="r" b="b"/>
              <a:pathLst>
                <a:path w="704" h="196" extrusionOk="0">
                  <a:moveTo>
                    <a:pt x="0" y="196"/>
                  </a:moveTo>
                  <a:lnTo>
                    <a:pt x="704" y="196"/>
                  </a:lnTo>
                  <a:lnTo>
                    <a:pt x="0" y="0"/>
                  </a:lnTo>
                  <a:lnTo>
                    <a:pt x="0" y="196"/>
                  </a:lnTo>
                  <a:close/>
                </a:path>
              </a:pathLst>
            </a:custGeom>
            <a:solidFill>
              <a:srgbClr val="CCCCCC"/>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63" name="Google Shape;1363;p48"/>
            <p:cNvSpPr/>
            <p:nvPr/>
          </p:nvSpPr>
          <p:spPr>
            <a:xfrm>
              <a:off x="1271498" y="6213343"/>
              <a:ext cx="109358" cy="88186"/>
            </a:xfrm>
            <a:custGeom>
              <a:avLst/>
              <a:gdLst/>
              <a:ahLst/>
              <a:cxnLst/>
              <a:rect l="l" t="t" r="r" b="b"/>
              <a:pathLst>
                <a:path w="352" h="284" extrusionOk="0">
                  <a:moveTo>
                    <a:pt x="352" y="284"/>
                  </a:moveTo>
                  <a:lnTo>
                    <a:pt x="0" y="0"/>
                  </a:lnTo>
                  <a:lnTo>
                    <a:pt x="352" y="0"/>
                  </a:lnTo>
                  <a:lnTo>
                    <a:pt x="352" y="284"/>
                  </a:lnTo>
                </a:path>
              </a:pathLst>
            </a:custGeom>
            <a:solidFill>
              <a:srgbClr val="999999"/>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64" name="Google Shape;1364;p48"/>
          <p:cNvGrpSpPr/>
          <p:nvPr/>
        </p:nvGrpSpPr>
        <p:grpSpPr>
          <a:xfrm>
            <a:off x="6234258" y="4378458"/>
            <a:ext cx="373053" cy="445791"/>
            <a:chOff x="7792827" y="5664590"/>
            <a:chExt cx="497404" cy="594389"/>
          </a:xfrm>
        </p:grpSpPr>
        <p:grpSp>
          <p:nvGrpSpPr>
            <p:cNvPr id="1365" name="Google Shape;1365;p48"/>
            <p:cNvGrpSpPr/>
            <p:nvPr/>
          </p:nvGrpSpPr>
          <p:grpSpPr>
            <a:xfrm>
              <a:off x="7792827" y="5969027"/>
              <a:ext cx="497404" cy="289951"/>
              <a:chOff x="7792827" y="5969027"/>
              <a:chExt cx="497404" cy="289951"/>
            </a:xfrm>
          </p:grpSpPr>
          <p:sp>
            <p:nvSpPr>
              <p:cNvPr id="1366" name="Google Shape;1366;p48"/>
              <p:cNvSpPr/>
              <p:nvPr/>
            </p:nvSpPr>
            <p:spPr>
              <a:xfrm>
                <a:off x="7792827" y="5969027"/>
                <a:ext cx="497402" cy="248408"/>
              </a:xfrm>
              <a:custGeom>
                <a:avLst/>
                <a:gdLst/>
                <a:ahLst/>
                <a:cxnLst/>
                <a:rect l="l" t="t" r="r" b="b"/>
                <a:pathLst>
                  <a:path w="2340" h="1166" extrusionOk="0">
                    <a:moveTo>
                      <a:pt x="1754" y="292"/>
                    </a:moveTo>
                    <a:lnTo>
                      <a:pt x="1170" y="0"/>
                    </a:lnTo>
                    <a:lnTo>
                      <a:pt x="587" y="292"/>
                    </a:lnTo>
                    <a:lnTo>
                      <a:pt x="0" y="584"/>
                    </a:lnTo>
                    <a:lnTo>
                      <a:pt x="587" y="876"/>
                    </a:lnTo>
                    <a:lnTo>
                      <a:pt x="1170" y="1166"/>
                    </a:lnTo>
                    <a:lnTo>
                      <a:pt x="1754" y="876"/>
                    </a:lnTo>
                    <a:lnTo>
                      <a:pt x="2340" y="584"/>
                    </a:lnTo>
                    <a:lnTo>
                      <a:pt x="1754" y="292"/>
                    </a:lnTo>
                    <a:close/>
                  </a:path>
                </a:pathLst>
              </a:custGeom>
              <a:solidFill>
                <a:srgbClr val="B4A7D6"/>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67" name="Google Shape;1367;p48"/>
              <p:cNvSpPr/>
              <p:nvPr/>
            </p:nvSpPr>
            <p:spPr>
              <a:xfrm>
                <a:off x="7792827" y="6092592"/>
                <a:ext cx="248701" cy="166386"/>
              </a:xfrm>
              <a:custGeom>
                <a:avLst/>
                <a:gdLst/>
                <a:ahLst/>
                <a:cxnLst/>
                <a:rect l="l" t="t" r="r" b="b"/>
                <a:pathLst>
                  <a:path w="1170" h="781" extrusionOk="0">
                    <a:moveTo>
                      <a:pt x="0" y="0"/>
                    </a:moveTo>
                    <a:lnTo>
                      <a:pt x="0" y="197"/>
                    </a:lnTo>
                    <a:lnTo>
                      <a:pt x="1170" y="781"/>
                    </a:lnTo>
                    <a:lnTo>
                      <a:pt x="1170" y="582"/>
                    </a:lnTo>
                    <a:lnTo>
                      <a:pt x="0" y="0"/>
                    </a:lnTo>
                    <a:close/>
                  </a:path>
                </a:pathLst>
              </a:custGeom>
              <a:solidFill>
                <a:srgbClr val="8E7CC3"/>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68" name="Google Shape;1368;p48"/>
              <p:cNvSpPr/>
              <p:nvPr/>
            </p:nvSpPr>
            <p:spPr>
              <a:xfrm>
                <a:off x="8041530" y="6092592"/>
                <a:ext cx="248701" cy="166386"/>
              </a:xfrm>
              <a:custGeom>
                <a:avLst/>
                <a:gdLst/>
                <a:ahLst/>
                <a:cxnLst/>
                <a:rect l="l" t="t" r="r" b="b"/>
                <a:pathLst>
                  <a:path w="1170" h="781" extrusionOk="0">
                    <a:moveTo>
                      <a:pt x="1170" y="0"/>
                    </a:moveTo>
                    <a:lnTo>
                      <a:pt x="0" y="582"/>
                    </a:lnTo>
                    <a:lnTo>
                      <a:pt x="0" y="781"/>
                    </a:lnTo>
                    <a:lnTo>
                      <a:pt x="1170" y="197"/>
                    </a:lnTo>
                    <a:lnTo>
                      <a:pt x="1170" y="0"/>
                    </a:lnTo>
                    <a:close/>
                  </a:path>
                </a:pathLst>
              </a:custGeom>
              <a:solidFill>
                <a:srgbClr val="674EA7"/>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69" name="Google Shape;1369;p48"/>
            <p:cNvGrpSpPr/>
            <p:nvPr/>
          </p:nvGrpSpPr>
          <p:grpSpPr>
            <a:xfrm>
              <a:off x="7792827" y="5867832"/>
              <a:ext cx="497404" cy="289312"/>
              <a:chOff x="7792827" y="5867832"/>
              <a:chExt cx="497404" cy="289312"/>
            </a:xfrm>
          </p:grpSpPr>
          <p:sp>
            <p:nvSpPr>
              <p:cNvPr id="1370" name="Google Shape;1370;p48"/>
              <p:cNvSpPr/>
              <p:nvPr/>
            </p:nvSpPr>
            <p:spPr>
              <a:xfrm>
                <a:off x="7792827" y="5867832"/>
                <a:ext cx="497402" cy="248195"/>
              </a:xfrm>
              <a:custGeom>
                <a:avLst/>
                <a:gdLst/>
                <a:ahLst/>
                <a:cxnLst/>
                <a:rect l="l" t="t" r="r" b="b"/>
                <a:pathLst>
                  <a:path w="2340" h="1165" extrusionOk="0">
                    <a:moveTo>
                      <a:pt x="1754" y="292"/>
                    </a:moveTo>
                    <a:lnTo>
                      <a:pt x="1170" y="0"/>
                    </a:lnTo>
                    <a:lnTo>
                      <a:pt x="587" y="292"/>
                    </a:lnTo>
                    <a:lnTo>
                      <a:pt x="0" y="581"/>
                    </a:lnTo>
                    <a:lnTo>
                      <a:pt x="587" y="873"/>
                    </a:lnTo>
                    <a:lnTo>
                      <a:pt x="1170" y="1165"/>
                    </a:lnTo>
                    <a:lnTo>
                      <a:pt x="1754" y="873"/>
                    </a:lnTo>
                    <a:lnTo>
                      <a:pt x="2340" y="581"/>
                    </a:lnTo>
                    <a:lnTo>
                      <a:pt x="1754" y="292"/>
                    </a:lnTo>
                    <a:close/>
                  </a:path>
                </a:pathLst>
              </a:custGeom>
              <a:solidFill>
                <a:srgbClr val="A4C2F4"/>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71" name="Google Shape;1371;p48"/>
              <p:cNvSpPr/>
              <p:nvPr/>
            </p:nvSpPr>
            <p:spPr>
              <a:xfrm>
                <a:off x="7792827" y="5990758"/>
                <a:ext cx="248701" cy="166386"/>
              </a:xfrm>
              <a:custGeom>
                <a:avLst/>
                <a:gdLst/>
                <a:ahLst/>
                <a:cxnLst/>
                <a:rect l="l" t="t" r="r" b="b"/>
                <a:pathLst>
                  <a:path w="1170" h="781" extrusionOk="0">
                    <a:moveTo>
                      <a:pt x="0" y="0"/>
                    </a:moveTo>
                    <a:lnTo>
                      <a:pt x="0" y="199"/>
                    </a:lnTo>
                    <a:lnTo>
                      <a:pt x="1170" y="781"/>
                    </a:lnTo>
                    <a:lnTo>
                      <a:pt x="1170" y="584"/>
                    </a:lnTo>
                    <a:lnTo>
                      <a:pt x="0" y="0"/>
                    </a:lnTo>
                    <a:close/>
                  </a:path>
                </a:pathLst>
              </a:custGeom>
              <a:solidFill>
                <a:srgbClr val="6D9EEB"/>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72" name="Google Shape;1372;p48"/>
              <p:cNvSpPr/>
              <p:nvPr/>
            </p:nvSpPr>
            <p:spPr>
              <a:xfrm>
                <a:off x="8041530" y="5990758"/>
                <a:ext cx="248701" cy="166386"/>
              </a:xfrm>
              <a:custGeom>
                <a:avLst/>
                <a:gdLst/>
                <a:ahLst/>
                <a:cxnLst/>
                <a:rect l="l" t="t" r="r" b="b"/>
                <a:pathLst>
                  <a:path w="1170" h="781" extrusionOk="0">
                    <a:moveTo>
                      <a:pt x="1170" y="0"/>
                    </a:moveTo>
                    <a:lnTo>
                      <a:pt x="0" y="584"/>
                    </a:lnTo>
                    <a:lnTo>
                      <a:pt x="0" y="781"/>
                    </a:lnTo>
                    <a:lnTo>
                      <a:pt x="1170" y="199"/>
                    </a:lnTo>
                    <a:lnTo>
                      <a:pt x="1170" y="0"/>
                    </a:lnTo>
                    <a:close/>
                  </a:path>
                </a:pathLst>
              </a:custGeom>
              <a:solidFill>
                <a:srgbClr val="3C78D8"/>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73" name="Google Shape;1373;p48"/>
            <p:cNvGrpSpPr/>
            <p:nvPr/>
          </p:nvGrpSpPr>
          <p:grpSpPr>
            <a:xfrm>
              <a:off x="7792827" y="5765998"/>
              <a:ext cx="497404" cy="289312"/>
              <a:chOff x="7792827" y="5765998"/>
              <a:chExt cx="497404" cy="289312"/>
            </a:xfrm>
          </p:grpSpPr>
          <p:sp>
            <p:nvSpPr>
              <p:cNvPr id="1374" name="Google Shape;1374;p48"/>
              <p:cNvSpPr/>
              <p:nvPr/>
            </p:nvSpPr>
            <p:spPr>
              <a:xfrm>
                <a:off x="7792827" y="5765998"/>
                <a:ext cx="497402" cy="248195"/>
              </a:xfrm>
              <a:custGeom>
                <a:avLst/>
                <a:gdLst/>
                <a:ahLst/>
                <a:cxnLst/>
                <a:rect l="l" t="t" r="r" b="b"/>
                <a:pathLst>
                  <a:path w="2340" h="1165" extrusionOk="0">
                    <a:moveTo>
                      <a:pt x="1754" y="292"/>
                    </a:moveTo>
                    <a:lnTo>
                      <a:pt x="1170" y="0"/>
                    </a:lnTo>
                    <a:lnTo>
                      <a:pt x="587" y="292"/>
                    </a:lnTo>
                    <a:lnTo>
                      <a:pt x="0" y="584"/>
                    </a:lnTo>
                    <a:lnTo>
                      <a:pt x="587" y="873"/>
                    </a:lnTo>
                    <a:lnTo>
                      <a:pt x="1170" y="1165"/>
                    </a:lnTo>
                    <a:lnTo>
                      <a:pt x="1754" y="873"/>
                    </a:lnTo>
                    <a:lnTo>
                      <a:pt x="2340" y="584"/>
                    </a:lnTo>
                    <a:lnTo>
                      <a:pt x="1754" y="292"/>
                    </a:lnTo>
                    <a:close/>
                  </a:path>
                </a:pathLst>
              </a:custGeom>
              <a:solidFill>
                <a:srgbClr val="B6D7A8"/>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75" name="Google Shape;1375;p48"/>
              <p:cNvSpPr/>
              <p:nvPr/>
            </p:nvSpPr>
            <p:spPr>
              <a:xfrm>
                <a:off x="7792827" y="5889563"/>
                <a:ext cx="248701" cy="165747"/>
              </a:xfrm>
              <a:custGeom>
                <a:avLst/>
                <a:gdLst/>
                <a:ahLst/>
                <a:cxnLst/>
                <a:rect l="l" t="t" r="r" b="b"/>
                <a:pathLst>
                  <a:path w="1170" h="778" extrusionOk="0">
                    <a:moveTo>
                      <a:pt x="0" y="0"/>
                    </a:moveTo>
                    <a:lnTo>
                      <a:pt x="0" y="196"/>
                    </a:lnTo>
                    <a:lnTo>
                      <a:pt x="1170" y="778"/>
                    </a:lnTo>
                    <a:lnTo>
                      <a:pt x="1170" y="581"/>
                    </a:lnTo>
                    <a:lnTo>
                      <a:pt x="0" y="0"/>
                    </a:lnTo>
                    <a:close/>
                  </a:path>
                </a:pathLst>
              </a:custGeom>
              <a:solidFill>
                <a:srgbClr val="93C47D"/>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76" name="Google Shape;1376;p48"/>
              <p:cNvSpPr/>
              <p:nvPr/>
            </p:nvSpPr>
            <p:spPr>
              <a:xfrm>
                <a:off x="8041530" y="5889563"/>
                <a:ext cx="248701" cy="165747"/>
              </a:xfrm>
              <a:custGeom>
                <a:avLst/>
                <a:gdLst/>
                <a:ahLst/>
                <a:cxnLst/>
                <a:rect l="l" t="t" r="r" b="b"/>
                <a:pathLst>
                  <a:path w="1170" h="778" extrusionOk="0">
                    <a:moveTo>
                      <a:pt x="1170" y="0"/>
                    </a:moveTo>
                    <a:lnTo>
                      <a:pt x="0" y="581"/>
                    </a:lnTo>
                    <a:lnTo>
                      <a:pt x="0" y="778"/>
                    </a:lnTo>
                    <a:lnTo>
                      <a:pt x="1170" y="196"/>
                    </a:lnTo>
                    <a:lnTo>
                      <a:pt x="1170" y="0"/>
                    </a:lnTo>
                    <a:close/>
                  </a:path>
                </a:pathLst>
              </a:custGeom>
              <a:solidFill>
                <a:srgbClr val="6AA84F"/>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77" name="Google Shape;1377;p48"/>
            <p:cNvGrpSpPr/>
            <p:nvPr/>
          </p:nvGrpSpPr>
          <p:grpSpPr>
            <a:xfrm>
              <a:off x="7792827" y="5664590"/>
              <a:ext cx="497404" cy="290164"/>
              <a:chOff x="7792827" y="5664590"/>
              <a:chExt cx="497404" cy="290164"/>
            </a:xfrm>
          </p:grpSpPr>
          <p:sp>
            <p:nvSpPr>
              <p:cNvPr id="1378" name="Google Shape;1378;p48"/>
              <p:cNvSpPr/>
              <p:nvPr/>
            </p:nvSpPr>
            <p:spPr>
              <a:xfrm>
                <a:off x="7792827" y="5664590"/>
                <a:ext cx="497402" cy="248408"/>
              </a:xfrm>
              <a:custGeom>
                <a:avLst/>
                <a:gdLst/>
                <a:ahLst/>
                <a:cxnLst/>
                <a:rect l="l" t="t" r="r" b="b"/>
                <a:pathLst>
                  <a:path w="2340" h="1166" extrusionOk="0">
                    <a:moveTo>
                      <a:pt x="1754" y="290"/>
                    </a:moveTo>
                    <a:lnTo>
                      <a:pt x="1170" y="0"/>
                    </a:lnTo>
                    <a:lnTo>
                      <a:pt x="587" y="290"/>
                    </a:lnTo>
                    <a:lnTo>
                      <a:pt x="0" y="582"/>
                    </a:lnTo>
                    <a:lnTo>
                      <a:pt x="587" y="874"/>
                    </a:lnTo>
                    <a:lnTo>
                      <a:pt x="1170" y="1166"/>
                    </a:lnTo>
                    <a:lnTo>
                      <a:pt x="1754" y="874"/>
                    </a:lnTo>
                    <a:lnTo>
                      <a:pt x="2340" y="582"/>
                    </a:lnTo>
                    <a:lnTo>
                      <a:pt x="1754" y="290"/>
                    </a:lnTo>
                    <a:close/>
                  </a:path>
                </a:pathLst>
              </a:custGeom>
              <a:solidFill>
                <a:srgbClr val="FFE599"/>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79" name="Google Shape;1379;p48"/>
              <p:cNvSpPr/>
              <p:nvPr/>
            </p:nvSpPr>
            <p:spPr>
              <a:xfrm>
                <a:off x="7792827" y="5788580"/>
                <a:ext cx="248701" cy="166173"/>
              </a:xfrm>
              <a:custGeom>
                <a:avLst/>
                <a:gdLst/>
                <a:ahLst/>
                <a:cxnLst/>
                <a:rect l="l" t="t" r="r" b="b"/>
                <a:pathLst>
                  <a:path w="1170" h="780" extrusionOk="0">
                    <a:moveTo>
                      <a:pt x="0" y="0"/>
                    </a:moveTo>
                    <a:lnTo>
                      <a:pt x="0" y="196"/>
                    </a:lnTo>
                    <a:lnTo>
                      <a:pt x="1170" y="780"/>
                    </a:lnTo>
                    <a:lnTo>
                      <a:pt x="1170" y="584"/>
                    </a:lnTo>
                    <a:lnTo>
                      <a:pt x="0" y="0"/>
                    </a:lnTo>
                    <a:close/>
                  </a:path>
                </a:pathLst>
              </a:custGeom>
              <a:solidFill>
                <a:srgbClr val="FFD966"/>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80" name="Google Shape;1380;p48"/>
              <p:cNvSpPr/>
              <p:nvPr/>
            </p:nvSpPr>
            <p:spPr>
              <a:xfrm>
                <a:off x="8041530" y="5788580"/>
                <a:ext cx="248701" cy="166173"/>
              </a:xfrm>
              <a:custGeom>
                <a:avLst/>
                <a:gdLst/>
                <a:ahLst/>
                <a:cxnLst/>
                <a:rect l="l" t="t" r="r" b="b"/>
                <a:pathLst>
                  <a:path w="1170" h="780" extrusionOk="0">
                    <a:moveTo>
                      <a:pt x="1170" y="0"/>
                    </a:moveTo>
                    <a:lnTo>
                      <a:pt x="0" y="584"/>
                    </a:lnTo>
                    <a:lnTo>
                      <a:pt x="0" y="780"/>
                    </a:lnTo>
                    <a:lnTo>
                      <a:pt x="1170" y="196"/>
                    </a:lnTo>
                    <a:lnTo>
                      <a:pt x="1170" y="0"/>
                    </a:lnTo>
                    <a:close/>
                  </a:path>
                </a:pathLst>
              </a:custGeom>
              <a:solidFill>
                <a:srgbClr val="F1C23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grpSp>
        <p:nvGrpSpPr>
          <p:cNvPr id="1381" name="Google Shape;1381;p48"/>
          <p:cNvGrpSpPr/>
          <p:nvPr/>
        </p:nvGrpSpPr>
        <p:grpSpPr>
          <a:xfrm>
            <a:off x="2317050" y="4378486"/>
            <a:ext cx="557162" cy="445734"/>
            <a:chOff x="4305576" y="5664627"/>
            <a:chExt cx="742883" cy="594312"/>
          </a:xfrm>
        </p:grpSpPr>
        <p:sp>
          <p:nvSpPr>
            <p:cNvPr id="1382" name="Google Shape;1382;p48"/>
            <p:cNvSpPr/>
            <p:nvPr/>
          </p:nvSpPr>
          <p:spPr>
            <a:xfrm>
              <a:off x="4305576" y="5824234"/>
              <a:ext cx="185166" cy="401151"/>
            </a:xfrm>
            <a:custGeom>
              <a:avLst/>
              <a:gdLst/>
              <a:ahLst/>
              <a:cxnLst/>
              <a:rect l="l" t="t" r="r" b="b"/>
              <a:pathLst>
                <a:path w="1083" h="2355" extrusionOk="0">
                  <a:moveTo>
                    <a:pt x="542" y="0"/>
                  </a:moveTo>
                  <a:lnTo>
                    <a:pt x="269" y="133"/>
                  </a:lnTo>
                  <a:lnTo>
                    <a:pt x="0" y="270"/>
                  </a:lnTo>
                  <a:lnTo>
                    <a:pt x="0" y="2355"/>
                  </a:lnTo>
                  <a:lnTo>
                    <a:pt x="1083" y="2355"/>
                  </a:lnTo>
                  <a:lnTo>
                    <a:pt x="1083" y="270"/>
                  </a:lnTo>
                  <a:lnTo>
                    <a:pt x="814" y="133"/>
                  </a:lnTo>
                  <a:lnTo>
                    <a:pt x="542" y="0"/>
                  </a:lnTo>
                  <a:close/>
                </a:path>
              </a:pathLst>
            </a:custGeom>
            <a:solidFill>
              <a:srgbClr val="F1C232"/>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83" name="Google Shape;1383;p48"/>
            <p:cNvSpPr/>
            <p:nvPr/>
          </p:nvSpPr>
          <p:spPr>
            <a:xfrm>
              <a:off x="4490740" y="5771259"/>
              <a:ext cx="185850" cy="454126"/>
            </a:xfrm>
            <a:custGeom>
              <a:avLst/>
              <a:gdLst/>
              <a:ahLst/>
              <a:cxnLst/>
              <a:rect l="l" t="t" r="r" b="b"/>
              <a:pathLst>
                <a:path w="1087" h="2666" extrusionOk="0">
                  <a:moveTo>
                    <a:pt x="545" y="0"/>
                  </a:moveTo>
                  <a:lnTo>
                    <a:pt x="273" y="133"/>
                  </a:lnTo>
                  <a:lnTo>
                    <a:pt x="0" y="266"/>
                  </a:lnTo>
                  <a:lnTo>
                    <a:pt x="0" y="2666"/>
                  </a:lnTo>
                  <a:lnTo>
                    <a:pt x="1087" y="2666"/>
                  </a:lnTo>
                  <a:lnTo>
                    <a:pt x="1087" y="266"/>
                  </a:lnTo>
                  <a:lnTo>
                    <a:pt x="814" y="133"/>
                  </a:lnTo>
                  <a:lnTo>
                    <a:pt x="545" y="0"/>
                  </a:lnTo>
                  <a:close/>
                </a:path>
              </a:pathLst>
            </a:custGeom>
            <a:solidFill>
              <a:srgbClr val="6AA84F"/>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84" name="Google Shape;1384;p48"/>
            <p:cNvSpPr/>
            <p:nvPr/>
          </p:nvSpPr>
          <p:spPr>
            <a:xfrm>
              <a:off x="4676589" y="5717602"/>
              <a:ext cx="185679" cy="507784"/>
            </a:xfrm>
            <a:custGeom>
              <a:avLst/>
              <a:gdLst/>
              <a:ahLst/>
              <a:cxnLst/>
              <a:rect l="l" t="t" r="r" b="b"/>
              <a:pathLst>
                <a:path w="1086" h="2981" extrusionOk="0">
                  <a:moveTo>
                    <a:pt x="541" y="0"/>
                  </a:moveTo>
                  <a:lnTo>
                    <a:pt x="272" y="137"/>
                  </a:lnTo>
                  <a:lnTo>
                    <a:pt x="0" y="270"/>
                  </a:lnTo>
                  <a:lnTo>
                    <a:pt x="0" y="2981"/>
                  </a:lnTo>
                  <a:lnTo>
                    <a:pt x="1086" y="2981"/>
                  </a:lnTo>
                  <a:lnTo>
                    <a:pt x="1086" y="270"/>
                  </a:lnTo>
                  <a:lnTo>
                    <a:pt x="814" y="137"/>
                  </a:lnTo>
                  <a:lnTo>
                    <a:pt x="541" y="0"/>
                  </a:lnTo>
                  <a:close/>
                </a:path>
              </a:pathLst>
            </a:custGeom>
            <a:solidFill>
              <a:srgbClr val="3C78D8"/>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85" name="Google Shape;1385;p48"/>
            <p:cNvSpPr/>
            <p:nvPr/>
          </p:nvSpPr>
          <p:spPr>
            <a:xfrm>
              <a:off x="4862266" y="5664627"/>
              <a:ext cx="185166" cy="560759"/>
            </a:xfrm>
            <a:custGeom>
              <a:avLst/>
              <a:gdLst/>
              <a:ahLst/>
              <a:cxnLst/>
              <a:rect l="l" t="t" r="r" b="b"/>
              <a:pathLst>
                <a:path w="1083" h="3292" extrusionOk="0">
                  <a:moveTo>
                    <a:pt x="269" y="133"/>
                  </a:moveTo>
                  <a:lnTo>
                    <a:pt x="0" y="267"/>
                  </a:lnTo>
                  <a:lnTo>
                    <a:pt x="0" y="3292"/>
                  </a:lnTo>
                  <a:lnTo>
                    <a:pt x="1083" y="3292"/>
                  </a:lnTo>
                  <a:lnTo>
                    <a:pt x="1083" y="267"/>
                  </a:lnTo>
                  <a:lnTo>
                    <a:pt x="814" y="133"/>
                  </a:lnTo>
                  <a:lnTo>
                    <a:pt x="542" y="0"/>
                  </a:lnTo>
                  <a:lnTo>
                    <a:pt x="269" y="133"/>
                  </a:lnTo>
                  <a:close/>
                </a:path>
              </a:pathLst>
            </a:custGeom>
            <a:solidFill>
              <a:srgbClr val="674EA7"/>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86" name="Google Shape;1386;p48"/>
            <p:cNvSpPr/>
            <p:nvPr/>
          </p:nvSpPr>
          <p:spPr>
            <a:xfrm>
              <a:off x="4305576" y="6225382"/>
              <a:ext cx="237484" cy="33556"/>
            </a:xfrm>
            <a:custGeom>
              <a:avLst/>
              <a:gdLst/>
              <a:ahLst/>
              <a:cxnLst/>
              <a:rect l="l" t="t" r="r" b="b"/>
              <a:pathLst>
                <a:path w="1389" h="197" extrusionOk="0">
                  <a:moveTo>
                    <a:pt x="0" y="0"/>
                  </a:moveTo>
                  <a:lnTo>
                    <a:pt x="608" y="197"/>
                  </a:lnTo>
                  <a:lnTo>
                    <a:pt x="1389" y="197"/>
                  </a:lnTo>
                  <a:lnTo>
                    <a:pt x="1083" y="0"/>
                  </a:lnTo>
                  <a:lnTo>
                    <a:pt x="0" y="0"/>
                  </a:lnTo>
                  <a:close/>
                </a:path>
              </a:pathLst>
            </a:custGeom>
            <a:solidFill>
              <a:srgbClr val="BF9000"/>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87" name="Google Shape;1387;p48"/>
            <p:cNvSpPr/>
            <p:nvPr/>
          </p:nvSpPr>
          <p:spPr>
            <a:xfrm>
              <a:off x="4490740" y="6225382"/>
              <a:ext cx="185850" cy="33556"/>
            </a:xfrm>
            <a:custGeom>
              <a:avLst/>
              <a:gdLst/>
              <a:ahLst/>
              <a:cxnLst/>
              <a:rect l="l" t="t" r="r" b="b"/>
              <a:pathLst>
                <a:path w="1087" h="197" extrusionOk="0">
                  <a:moveTo>
                    <a:pt x="1087" y="0"/>
                  </a:moveTo>
                  <a:lnTo>
                    <a:pt x="1087" y="197"/>
                  </a:lnTo>
                  <a:lnTo>
                    <a:pt x="306" y="197"/>
                  </a:lnTo>
                  <a:lnTo>
                    <a:pt x="0" y="0"/>
                  </a:lnTo>
                  <a:lnTo>
                    <a:pt x="1087" y="0"/>
                  </a:lnTo>
                  <a:close/>
                </a:path>
              </a:pathLst>
            </a:custGeom>
            <a:solidFill>
              <a:srgbClr val="38761D"/>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88" name="Google Shape;1388;p48"/>
            <p:cNvSpPr/>
            <p:nvPr/>
          </p:nvSpPr>
          <p:spPr>
            <a:xfrm>
              <a:off x="4810461" y="6225382"/>
              <a:ext cx="237997" cy="33556"/>
            </a:xfrm>
            <a:custGeom>
              <a:avLst/>
              <a:gdLst/>
              <a:ahLst/>
              <a:cxnLst/>
              <a:rect l="l" t="t" r="r" b="b"/>
              <a:pathLst>
                <a:path w="1392" h="197" extrusionOk="0">
                  <a:moveTo>
                    <a:pt x="1392" y="0"/>
                  </a:moveTo>
                  <a:lnTo>
                    <a:pt x="781" y="197"/>
                  </a:lnTo>
                  <a:lnTo>
                    <a:pt x="0" y="197"/>
                  </a:lnTo>
                  <a:lnTo>
                    <a:pt x="306" y="0"/>
                  </a:lnTo>
                  <a:lnTo>
                    <a:pt x="1392" y="0"/>
                  </a:lnTo>
                  <a:close/>
                </a:path>
              </a:pathLst>
            </a:custGeom>
            <a:solidFill>
              <a:srgbClr val="351C75"/>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89" name="Google Shape;1389;p48"/>
            <p:cNvSpPr/>
            <p:nvPr/>
          </p:nvSpPr>
          <p:spPr>
            <a:xfrm>
              <a:off x="4676589" y="6225382"/>
              <a:ext cx="186192" cy="33556"/>
            </a:xfrm>
            <a:custGeom>
              <a:avLst/>
              <a:gdLst/>
              <a:ahLst/>
              <a:cxnLst/>
              <a:rect l="l" t="t" r="r" b="b"/>
              <a:pathLst>
                <a:path w="1089" h="197" extrusionOk="0">
                  <a:moveTo>
                    <a:pt x="0" y="0"/>
                  </a:moveTo>
                  <a:lnTo>
                    <a:pt x="0" y="197"/>
                  </a:lnTo>
                  <a:lnTo>
                    <a:pt x="783" y="197"/>
                  </a:lnTo>
                  <a:lnTo>
                    <a:pt x="1089" y="0"/>
                  </a:lnTo>
                  <a:lnTo>
                    <a:pt x="0" y="0"/>
                  </a:lnTo>
                  <a:close/>
                </a:path>
              </a:pathLst>
            </a:custGeom>
            <a:solidFill>
              <a:srgbClr val="1155CC"/>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90" name="Google Shape;1390;p48"/>
          <p:cNvGrpSpPr/>
          <p:nvPr/>
        </p:nvGrpSpPr>
        <p:grpSpPr>
          <a:xfrm>
            <a:off x="3420115" y="4378543"/>
            <a:ext cx="1079865" cy="445620"/>
            <a:chOff x="2269016" y="5664711"/>
            <a:chExt cx="1439820" cy="594160"/>
          </a:xfrm>
        </p:grpSpPr>
        <p:sp>
          <p:nvSpPr>
            <p:cNvPr id="1391" name="Google Shape;1391;p48"/>
            <p:cNvSpPr/>
            <p:nvPr/>
          </p:nvSpPr>
          <p:spPr>
            <a:xfrm>
              <a:off x="2449252" y="5699308"/>
              <a:ext cx="179409" cy="510050"/>
            </a:xfrm>
            <a:custGeom>
              <a:avLst/>
              <a:gdLst/>
              <a:ahLst/>
              <a:cxnLst/>
              <a:rect l="l" t="t" r="r" b="b"/>
              <a:pathLst>
                <a:path w="287" h="813" extrusionOk="0">
                  <a:moveTo>
                    <a:pt x="144" y="0"/>
                  </a:moveTo>
                  <a:cubicBezTo>
                    <a:pt x="64" y="0"/>
                    <a:pt x="0" y="65"/>
                    <a:pt x="0" y="144"/>
                  </a:cubicBezTo>
                  <a:cubicBezTo>
                    <a:pt x="0" y="813"/>
                    <a:pt x="0" y="813"/>
                    <a:pt x="0" y="813"/>
                  </a:cubicBezTo>
                  <a:cubicBezTo>
                    <a:pt x="287" y="813"/>
                    <a:pt x="287" y="813"/>
                    <a:pt x="287" y="813"/>
                  </a:cubicBezTo>
                  <a:cubicBezTo>
                    <a:pt x="287" y="144"/>
                    <a:pt x="287" y="144"/>
                    <a:pt x="287" y="144"/>
                  </a:cubicBezTo>
                  <a:cubicBezTo>
                    <a:pt x="287" y="65"/>
                    <a:pt x="223" y="0"/>
                    <a:pt x="144" y="0"/>
                  </a:cubicBezTo>
                  <a:close/>
                </a:path>
              </a:pathLst>
            </a:custGeom>
            <a:solidFill>
              <a:srgbClr val="E69138"/>
            </a:solidFill>
            <a:ln>
              <a:noFill/>
            </a:ln>
          </p:spPr>
          <p:txBody>
            <a:bodyPr spcFirstLastPara="1" wrap="square" lIns="68575" tIns="34275" rIns="68575" bIns="34275" anchor="t" anchorCtr="0">
              <a:noAutofit/>
            </a:bodyPr>
            <a:lstStyle/>
            <a:p>
              <a:pPr marL="0" marR="0" lvl="0" indent="0" algn="r" rtl="1">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392" name="Google Shape;1392;p48"/>
            <p:cNvSpPr/>
            <p:nvPr/>
          </p:nvSpPr>
          <p:spPr>
            <a:xfrm>
              <a:off x="2463514" y="5713810"/>
              <a:ext cx="150600" cy="151500"/>
            </a:xfrm>
            <a:prstGeom prst="ellipse">
              <a:avLst/>
            </a:prstGeom>
            <a:solidFill>
              <a:srgbClr val="B45F06"/>
            </a:solidFill>
            <a:ln>
              <a:noFill/>
            </a:ln>
          </p:spPr>
          <p:txBody>
            <a:bodyPr spcFirstLastPara="1" wrap="square" lIns="68575" tIns="34275" rIns="68575" bIns="34275" anchor="t" anchorCtr="0">
              <a:noAutofit/>
            </a:bodyPr>
            <a:lstStyle/>
            <a:p>
              <a:pPr marL="0" marR="0" lvl="0" indent="0" algn="r" rtl="1">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393" name="Google Shape;1393;p48"/>
            <p:cNvSpPr/>
            <p:nvPr/>
          </p:nvSpPr>
          <p:spPr>
            <a:xfrm>
              <a:off x="2628661" y="5732455"/>
              <a:ext cx="180236" cy="476902"/>
            </a:xfrm>
            <a:custGeom>
              <a:avLst/>
              <a:gdLst/>
              <a:ahLst/>
              <a:cxnLst/>
              <a:rect l="l" t="t" r="r" b="b"/>
              <a:pathLst>
                <a:path w="288" h="760" extrusionOk="0">
                  <a:moveTo>
                    <a:pt x="144" y="0"/>
                  </a:moveTo>
                  <a:cubicBezTo>
                    <a:pt x="65" y="0"/>
                    <a:pt x="0" y="65"/>
                    <a:pt x="0" y="144"/>
                  </a:cubicBezTo>
                  <a:cubicBezTo>
                    <a:pt x="0" y="760"/>
                    <a:pt x="0" y="760"/>
                    <a:pt x="0" y="760"/>
                  </a:cubicBezTo>
                  <a:cubicBezTo>
                    <a:pt x="288" y="760"/>
                    <a:pt x="288" y="760"/>
                    <a:pt x="288" y="760"/>
                  </a:cubicBezTo>
                  <a:cubicBezTo>
                    <a:pt x="288" y="144"/>
                    <a:pt x="288" y="144"/>
                    <a:pt x="288" y="144"/>
                  </a:cubicBezTo>
                  <a:cubicBezTo>
                    <a:pt x="288" y="65"/>
                    <a:pt x="224" y="0"/>
                    <a:pt x="144" y="0"/>
                  </a:cubicBezTo>
                  <a:close/>
                </a:path>
              </a:pathLst>
            </a:custGeom>
            <a:solidFill>
              <a:srgbClr val="F1C232"/>
            </a:solidFill>
            <a:ln>
              <a:noFill/>
            </a:ln>
          </p:spPr>
          <p:txBody>
            <a:bodyPr spcFirstLastPara="1" wrap="square" lIns="68575" tIns="34275" rIns="68575" bIns="34275" anchor="t" anchorCtr="0">
              <a:noAutofit/>
            </a:bodyPr>
            <a:lstStyle/>
            <a:p>
              <a:pPr marL="0" marR="0" lvl="0" indent="0" algn="r" rtl="1">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394" name="Google Shape;1394;p48"/>
            <p:cNvSpPr/>
            <p:nvPr/>
          </p:nvSpPr>
          <p:spPr>
            <a:xfrm>
              <a:off x="2643130" y="5746957"/>
              <a:ext cx="151200" cy="151800"/>
            </a:xfrm>
            <a:prstGeom prst="ellipse">
              <a:avLst/>
            </a:prstGeom>
            <a:solidFill>
              <a:srgbClr val="BF9000"/>
            </a:solidFill>
            <a:ln>
              <a:noFill/>
            </a:ln>
          </p:spPr>
          <p:txBody>
            <a:bodyPr spcFirstLastPara="1" wrap="square" lIns="68575" tIns="34275" rIns="68575" bIns="34275" anchor="t" anchorCtr="0">
              <a:noAutofit/>
            </a:bodyPr>
            <a:lstStyle/>
            <a:p>
              <a:pPr marL="0" marR="0" lvl="0" indent="0" algn="r" rtl="1">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395" name="Google Shape;1395;p48"/>
            <p:cNvSpPr/>
            <p:nvPr/>
          </p:nvSpPr>
          <p:spPr>
            <a:xfrm>
              <a:off x="2808897" y="5756280"/>
              <a:ext cx="180030" cy="453078"/>
            </a:xfrm>
            <a:custGeom>
              <a:avLst/>
              <a:gdLst/>
              <a:ahLst/>
              <a:cxnLst/>
              <a:rect l="l" t="t" r="r" b="b"/>
              <a:pathLst>
                <a:path w="288" h="722" extrusionOk="0">
                  <a:moveTo>
                    <a:pt x="144" y="0"/>
                  </a:moveTo>
                  <a:cubicBezTo>
                    <a:pt x="65" y="0"/>
                    <a:pt x="0" y="65"/>
                    <a:pt x="0" y="144"/>
                  </a:cubicBezTo>
                  <a:cubicBezTo>
                    <a:pt x="0" y="722"/>
                    <a:pt x="0" y="722"/>
                    <a:pt x="0" y="722"/>
                  </a:cubicBezTo>
                  <a:cubicBezTo>
                    <a:pt x="288" y="722"/>
                    <a:pt x="288" y="722"/>
                    <a:pt x="288" y="722"/>
                  </a:cubicBezTo>
                  <a:cubicBezTo>
                    <a:pt x="288" y="144"/>
                    <a:pt x="288" y="144"/>
                    <a:pt x="288" y="144"/>
                  </a:cubicBezTo>
                  <a:cubicBezTo>
                    <a:pt x="288" y="65"/>
                    <a:pt x="224" y="0"/>
                    <a:pt x="144" y="0"/>
                  </a:cubicBezTo>
                  <a:close/>
                </a:path>
              </a:pathLst>
            </a:custGeom>
            <a:solidFill>
              <a:srgbClr val="6AA84F"/>
            </a:solidFill>
            <a:ln>
              <a:noFill/>
            </a:ln>
          </p:spPr>
          <p:txBody>
            <a:bodyPr spcFirstLastPara="1" wrap="square" lIns="68575" tIns="34275" rIns="68575" bIns="34275" anchor="t" anchorCtr="0">
              <a:noAutofit/>
            </a:bodyPr>
            <a:lstStyle/>
            <a:p>
              <a:pPr marL="0" marR="0" lvl="0" indent="0" algn="r" rtl="1">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396" name="Google Shape;1396;p48"/>
            <p:cNvSpPr/>
            <p:nvPr/>
          </p:nvSpPr>
          <p:spPr>
            <a:xfrm>
              <a:off x="2823159" y="5770782"/>
              <a:ext cx="151200" cy="151800"/>
            </a:xfrm>
            <a:prstGeom prst="ellipse">
              <a:avLst/>
            </a:prstGeom>
            <a:solidFill>
              <a:srgbClr val="38761D"/>
            </a:solidFill>
            <a:ln>
              <a:noFill/>
            </a:ln>
          </p:spPr>
          <p:txBody>
            <a:bodyPr spcFirstLastPara="1" wrap="square" lIns="68575" tIns="34275" rIns="68575" bIns="34275" anchor="t" anchorCtr="0">
              <a:noAutofit/>
            </a:bodyPr>
            <a:lstStyle/>
            <a:p>
              <a:pPr marL="0" marR="0" lvl="0" indent="0" algn="r" rtl="1">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397" name="Google Shape;1397;p48"/>
            <p:cNvSpPr/>
            <p:nvPr/>
          </p:nvSpPr>
          <p:spPr>
            <a:xfrm>
              <a:off x="2988926" y="5756280"/>
              <a:ext cx="180030" cy="453078"/>
            </a:xfrm>
            <a:custGeom>
              <a:avLst/>
              <a:gdLst/>
              <a:ahLst/>
              <a:cxnLst/>
              <a:rect l="l" t="t" r="r" b="b"/>
              <a:pathLst>
                <a:path w="288" h="722" extrusionOk="0">
                  <a:moveTo>
                    <a:pt x="144" y="0"/>
                  </a:moveTo>
                  <a:cubicBezTo>
                    <a:pt x="64" y="0"/>
                    <a:pt x="0" y="65"/>
                    <a:pt x="0" y="144"/>
                  </a:cubicBezTo>
                  <a:cubicBezTo>
                    <a:pt x="0" y="722"/>
                    <a:pt x="0" y="722"/>
                    <a:pt x="0" y="722"/>
                  </a:cubicBezTo>
                  <a:cubicBezTo>
                    <a:pt x="288" y="722"/>
                    <a:pt x="288" y="722"/>
                    <a:pt x="288" y="722"/>
                  </a:cubicBezTo>
                  <a:cubicBezTo>
                    <a:pt x="288" y="144"/>
                    <a:pt x="288" y="144"/>
                    <a:pt x="288" y="144"/>
                  </a:cubicBezTo>
                  <a:cubicBezTo>
                    <a:pt x="288" y="65"/>
                    <a:pt x="223" y="0"/>
                    <a:pt x="144" y="0"/>
                  </a:cubicBezTo>
                  <a:close/>
                </a:path>
              </a:pathLst>
            </a:custGeom>
            <a:solidFill>
              <a:srgbClr val="45818E"/>
            </a:solidFill>
            <a:ln>
              <a:noFill/>
            </a:ln>
          </p:spPr>
          <p:txBody>
            <a:bodyPr spcFirstLastPara="1" wrap="square" lIns="68575" tIns="34275" rIns="68575" bIns="34275" anchor="t" anchorCtr="0">
              <a:noAutofit/>
            </a:bodyPr>
            <a:lstStyle/>
            <a:p>
              <a:pPr marL="0" marR="0" lvl="0" indent="0" algn="r" rtl="1">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398" name="Google Shape;1398;p48"/>
            <p:cNvSpPr/>
            <p:nvPr/>
          </p:nvSpPr>
          <p:spPr>
            <a:xfrm>
              <a:off x="3003395" y="5770782"/>
              <a:ext cx="151200" cy="151800"/>
            </a:xfrm>
            <a:prstGeom prst="ellipse">
              <a:avLst/>
            </a:prstGeom>
            <a:solidFill>
              <a:srgbClr val="134F5C"/>
            </a:solidFill>
            <a:ln>
              <a:noFill/>
            </a:ln>
          </p:spPr>
          <p:txBody>
            <a:bodyPr spcFirstLastPara="1" wrap="square" lIns="68575" tIns="34275" rIns="68575" bIns="34275" anchor="t" anchorCtr="0">
              <a:noAutofit/>
            </a:bodyPr>
            <a:lstStyle/>
            <a:p>
              <a:pPr marL="0" marR="0" lvl="0" indent="0" algn="r" rtl="1">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399" name="Google Shape;1399;p48"/>
            <p:cNvSpPr/>
            <p:nvPr/>
          </p:nvSpPr>
          <p:spPr>
            <a:xfrm>
              <a:off x="3168955" y="5732455"/>
              <a:ext cx="180236" cy="476902"/>
            </a:xfrm>
            <a:custGeom>
              <a:avLst/>
              <a:gdLst/>
              <a:ahLst/>
              <a:cxnLst/>
              <a:rect l="l" t="t" r="r" b="b"/>
              <a:pathLst>
                <a:path w="288" h="760" extrusionOk="0">
                  <a:moveTo>
                    <a:pt x="144" y="0"/>
                  </a:moveTo>
                  <a:cubicBezTo>
                    <a:pt x="64" y="0"/>
                    <a:pt x="0" y="65"/>
                    <a:pt x="0" y="144"/>
                  </a:cubicBezTo>
                  <a:cubicBezTo>
                    <a:pt x="0" y="760"/>
                    <a:pt x="0" y="760"/>
                    <a:pt x="0" y="760"/>
                  </a:cubicBezTo>
                  <a:cubicBezTo>
                    <a:pt x="288" y="760"/>
                    <a:pt x="288" y="760"/>
                    <a:pt x="288" y="760"/>
                  </a:cubicBezTo>
                  <a:cubicBezTo>
                    <a:pt x="288" y="144"/>
                    <a:pt x="288" y="144"/>
                    <a:pt x="288" y="144"/>
                  </a:cubicBezTo>
                  <a:cubicBezTo>
                    <a:pt x="288" y="65"/>
                    <a:pt x="223" y="0"/>
                    <a:pt x="144" y="0"/>
                  </a:cubicBezTo>
                  <a:close/>
                </a:path>
              </a:pathLst>
            </a:custGeom>
            <a:solidFill>
              <a:srgbClr val="3C78D8"/>
            </a:solidFill>
            <a:ln>
              <a:noFill/>
            </a:ln>
          </p:spPr>
          <p:txBody>
            <a:bodyPr spcFirstLastPara="1" wrap="square" lIns="68575" tIns="34275" rIns="68575" bIns="34275" anchor="t" anchorCtr="0">
              <a:noAutofit/>
            </a:bodyPr>
            <a:lstStyle/>
            <a:p>
              <a:pPr marL="0" marR="0" lvl="0" indent="0" algn="r" rtl="1">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400" name="Google Shape;1400;p48"/>
            <p:cNvSpPr/>
            <p:nvPr/>
          </p:nvSpPr>
          <p:spPr>
            <a:xfrm>
              <a:off x="3183424" y="5746957"/>
              <a:ext cx="151200" cy="151800"/>
            </a:xfrm>
            <a:prstGeom prst="ellipse">
              <a:avLst/>
            </a:prstGeom>
            <a:solidFill>
              <a:srgbClr val="1155CC"/>
            </a:solidFill>
            <a:ln>
              <a:noFill/>
            </a:ln>
          </p:spPr>
          <p:txBody>
            <a:bodyPr spcFirstLastPara="1" wrap="square" lIns="68575" tIns="34275" rIns="68575" bIns="34275" anchor="t" anchorCtr="0">
              <a:noAutofit/>
            </a:bodyPr>
            <a:lstStyle/>
            <a:p>
              <a:pPr marL="0" marR="0" lvl="0" indent="0" algn="r" rtl="1">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401" name="Google Shape;1401;p48"/>
            <p:cNvSpPr/>
            <p:nvPr/>
          </p:nvSpPr>
          <p:spPr>
            <a:xfrm>
              <a:off x="3349191" y="5699308"/>
              <a:ext cx="179409" cy="510050"/>
            </a:xfrm>
            <a:custGeom>
              <a:avLst/>
              <a:gdLst/>
              <a:ahLst/>
              <a:cxnLst/>
              <a:rect l="l" t="t" r="r" b="b"/>
              <a:pathLst>
                <a:path w="287" h="813" extrusionOk="0">
                  <a:moveTo>
                    <a:pt x="143" y="0"/>
                  </a:moveTo>
                  <a:cubicBezTo>
                    <a:pt x="64" y="0"/>
                    <a:pt x="0" y="65"/>
                    <a:pt x="0" y="144"/>
                  </a:cubicBezTo>
                  <a:cubicBezTo>
                    <a:pt x="0" y="813"/>
                    <a:pt x="0" y="813"/>
                    <a:pt x="0" y="813"/>
                  </a:cubicBezTo>
                  <a:cubicBezTo>
                    <a:pt x="287" y="813"/>
                    <a:pt x="287" y="813"/>
                    <a:pt x="287" y="813"/>
                  </a:cubicBezTo>
                  <a:cubicBezTo>
                    <a:pt x="287" y="144"/>
                    <a:pt x="287" y="144"/>
                    <a:pt x="287" y="144"/>
                  </a:cubicBezTo>
                  <a:cubicBezTo>
                    <a:pt x="287" y="65"/>
                    <a:pt x="223" y="0"/>
                    <a:pt x="143" y="0"/>
                  </a:cubicBezTo>
                  <a:close/>
                </a:path>
              </a:pathLst>
            </a:custGeom>
            <a:solidFill>
              <a:srgbClr val="674EA7"/>
            </a:solidFill>
            <a:ln>
              <a:noFill/>
            </a:ln>
          </p:spPr>
          <p:txBody>
            <a:bodyPr spcFirstLastPara="1" wrap="square" lIns="68575" tIns="34275" rIns="68575" bIns="34275" anchor="t" anchorCtr="0">
              <a:noAutofit/>
            </a:bodyPr>
            <a:lstStyle/>
            <a:p>
              <a:pPr marL="0" marR="0" lvl="0" indent="0" algn="r" rtl="1">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402" name="Google Shape;1402;p48"/>
            <p:cNvSpPr/>
            <p:nvPr/>
          </p:nvSpPr>
          <p:spPr>
            <a:xfrm>
              <a:off x="3363660" y="5713810"/>
              <a:ext cx="150600" cy="151500"/>
            </a:xfrm>
            <a:prstGeom prst="ellipse">
              <a:avLst/>
            </a:prstGeom>
            <a:solidFill>
              <a:srgbClr val="351C75"/>
            </a:solidFill>
            <a:ln>
              <a:noFill/>
            </a:ln>
          </p:spPr>
          <p:txBody>
            <a:bodyPr spcFirstLastPara="1" wrap="square" lIns="68575" tIns="34275" rIns="68575" bIns="34275" anchor="t" anchorCtr="0">
              <a:noAutofit/>
            </a:bodyPr>
            <a:lstStyle/>
            <a:p>
              <a:pPr marL="0" marR="0" lvl="0" indent="0" algn="r" rtl="1">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403" name="Google Shape;1403;p48"/>
            <p:cNvSpPr/>
            <p:nvPr/>
          </p:nvSpPr>
          <p:spPr>
            <a:xfrm>
              <a:off x="3528600" y="5664711"/>
              <a:ext cx="180236" cy="544646"/>
            </a:xfrm>
            <a:custGeom>
              <a:avLst/>
              <a:gdLst/>
              <a:ahLst/>
              <a:cxnLst/>
              <a:rect l="l" t="t" r="r" b="b"/>
              <a:pathLst>
                <a:path w="288" h="868" extrusionOk="0">
                  <a:moveTo>
                    <a:pt x="144" y="0"/>
                  </a:moveTo>
                  <a:cubicBezTo>
                    <a:pt x="65" y="0"/>
                    <a:pt x="0" y="64"/>
                    <a:pt x="0" y="144"/>
                  </a:cubicBezTo>
                  <a:cubicBezTo>
                    <a:pt x="0" y="868"/>
                    <a:pt x="0" y="868"/>
                    <a:pt x="0" y="868"/>
                  </a:cubicBezTo>
                  <a:cubicBezTo>
                    <a:pt x="288" y="868"/>
                    <a:pt x="288" y="868"/>
                    <a:pt x="288" y="868"/>
                  </a:cubicBezTo>
                  <a:cubicBezTo>
                    <a:pt x="288" y="144"/>
                    <a:pt x="288" y="144"/>
                    <a:pt x="288" y="144"/>
                  </a:cubicBezTo>
                  <a:cubicBezTo>
                    <a:pt x="288" y="64"/>
                    <a:pt x="224" y="0"/>
                    <a:pt x="144" y="0"/>
                  </a:cubicBezTo>
                  <a:close/>
                </a:path>
              </a:pathLst>
            </a:custGeom>
            <a:solidFill>
              <a:srgbClr val="A64D79"/>
            </a:solidFill>
            <a:ln>
              <a:noFill/>
            </a:ln>
          </p:spPr>
          <p:txBody>
            <a:bodyPr spcFirstLastPara="1" wrap="square" lIns="68575" tIns="34275" rIns="68575" bIns="34275" anchor="t" anchorCtr="0">
              <a:noAutofit/>
            </a:bodyPr>
            <a:lstStyle/>
            <a:p>
              <a:pPr marL="0" marR="0" lvl="0" indent="0" algn="r" rtl="1">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404" name="Google Shape;1404;p48"/>
            <p:cNvSpPr/>
            <p:nvPr/>
          </p:nvSpPr>
          <p:spPr>
            <a:xfrm>
              <a:off x="3543069" y="5679213"/>
              <a:ext cx="151200" cy="151800"/>
            </a:xfrm>
            <a:prstGeom prst="ellipse">
              <a:avLst/>
            </a:prstGeom>
            <a:solidFill>
              <a:srgbClr val="741B47"/>
            </a:solidFill>
            <a:ln>
              <a:noFill/>
            </a:ln>
          </p:spPr>
          <p:txBody>
            <a:bodyPr spcFirstLastPara="1" wrap="square" lIns="68575" tIns="34275" rIns="68575" bIns="34275" anchor="t" anchorCtr="0">
              <a:noAutofit/>
            </a:bodyPr>
            <a:lstStyle/>
            <a:p>
              <a:pPr marL="0" marR="0" lvl="0" indent="0" algn="r" rtl="1">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405" name="Google Shape;1405;p48"/>
            <p:cNvSpPr/>
            <p:nvPr/>
          </p:nvSpPr>
          <p:spPr>
            <a:xfrm>
              <a:off x="2269016" y="5664711"/>
              <a:ext cx="180236" cy="544646"/>
            </a:xfrm>
            <a:custGeom>
              <a:avLst/>
              <a:gdLst/>
              <a:ahLst/>
              <a:cxnLst/>
              <a:rect l="l" t="t" r="r" b="b"/>
              <a:pathLst>
                <a:path w="288" h="868" extrusionOk="0">
                  <a:moveTo>
                    <a:pt x="144" y="0"/>
                  </a:moveTo>
                  <a:cubicBezTo>
                    <a:pt x="64" y="0"/>
                    <a:pt x="0" y="64"/>
                    <a:pt x="0" y="144"/>
                  </a:cubicBezTo>
                  <a:cubicBezTo>
                    <a:pt x="0" y="868"/>
                    <a:pt x="0" y="868"/>
                    <a:pt x="0" y="868"/>
                  </a:cubicBezTo>
                  <a:cubicBezTo>
                    <a:pt x="288" y="868"/>
                    <a:pt x="288" y="868"/>
                    <a:pt x="288" y="868"/>
                  </a:cubicBezTo>
                  <a:cubicBezTo>
                    <a:pt x="288" y="144"/>
                    <a:pt x="288" y="144"/>
                    <a:pt x="288" y="144"/>
                  </a:cubicBezTo>
                  <a:cubicBezTo>
                    <a:pt x="288" y="64"/>
                    <a:pt x="223" y="0"/>
                    <a:pt x="144" y="0"/>
                  </a:cubicBezTo>
                  <a:close/>
                </a:path>
              </a:pathLst>
            </a:custGeom>
            <a:solidFill>
              <a:srgbClr val="CC0000"/>
            </a:solidFill>
            <a:ln>
              <a:noFill/>
            </a:ln>
          </p:spPr>
          <p:txBody>
            <a:bodyPr spcFirstLastPara="1" wrap="square" lIns="68575" tIns="34275" rIns="68575" bIns="34275" anchor="t" anchorCtr="0">
              <a:noAutofit/>
            </a:bodyPr>
            <a:lstStyle/>
            <a:p>
              <a:pPr marL="0" marR="0" lvl="0" indent="0" algn="r" rtl="1">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406" name="Google Shape;1406;p48"/>
            <p:cNvSpPr/>
            <p:nvPr/>
          </p:nvSpPr>
          <p:spPr>
            <a:xfrm>
              <a:off x="2283485" y="5679213"/>
              <a:ext cx="151200" cy="151800"/>
            </a:xfrm>
            <a:prstGeom prst="ellipse">
              <a:avLst/>
            </a:prstGeom>
            <a:solidFill>
              <a:srgbClr val="990000"/>
            </a:solidFill>
            <a:ln>
              <a:noFill/>
            </a:ln>
          </p:spPr>
          <p:txBody>
            <a:bodyPr spcFirstLastPara="1" wrap="square" lIns="68575" tIns="34275" rIns="68575" bIns="34275" anchor="t" anchorCtr="0">
              <a:noAutofit/>
            </a:bodyPr>
            <a:lstStyle/>
            <a:p>
              <a:pPr marL="0" marR="0" lvl="0" indent="0" algn="r" rtl="1">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407" name="Google Shape;1407;p48"/>
            <p:cNvSpPr/>
            <p:nvPr/>
          </p:nvSpPr>
          <p:spPr>
            <a:xfrm>
              <a:off x="2269016" y="6209358"/>
              <a:ext cx="365226" cy="49514"/>
            </a:xfrm>
            <a:custGeom>
              <a:avLst/>
              <a:gdLst/>
              <a:ahLst/>
              <a:cxnLst/>
              <a:rect l="l" t="t" r="r" b="b"/>
              <a:pathLst>
                <a:path w="1767" h="239" extrusionOk="0">
                  <a:moveTo>
                    <a:pt x="1767" y="239"/>
                  </a:moveTo>
                  <a:lnTo>
                    <a:pt x="1198" y="239"/>
                  </a:lnTo>
                  <a:lnTo>
                    <a:pt x="0" y="0"/>
                  </a:lnTo>
                  <a:lnTo>
                    <a:pt x="872" y="0"/>
                  </a:lnTo>
                  <a:lnTo>
                    <a:pt x="1767" y="239"/>
                  </a:lnTo>
                  <a:close/>
                </a:path>
              </a:pathLst>
            </a:custGeom>
            <a:solidFill>
              <a:srgbClr val="990000"/>
            </a:solidFill>
            <a:ln>
              <a:noFill/>
            </a:ln>
          </p:spPr>
          <p:txBody>
            <a:bodyPr spcFirstLastPara="1" wrap="square" lIns="68575" tIns="34275" rIns="68575" bIns="34275" anchor="t" anchorCtr="0">
              <a:noAutofit/>
            </a:bodyPr>
            <a:lstStyle/>
            <a:p>
              <a:pPr marL="0" marR="0" lvl="0" indent="0" algn="r" rtl="1">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408" name="Google Shape;1408;p48"/>
            <p:cNvSpPr/>
            <p:nvPr/>
          </p:nvSpPr>
          <p:spPr>
            <a:xfrm>
              <a:off x="2449252" y="6209358"/>
              <a:ext cx="303218" cy="49514"/>
            </a:xfrm>
            <a:custGeom>
              <a:avLst/>
              <a:gdLst/>
              <a:ahLst/>
              <a:cxnLst/>
              <a:rect l="l" t="t" r="r" b="b"/>
              <a:pathLst>
                <a:path w="1467" h="239" extrusionOk="0">
                  <a:moveTo>
                    <a:pt x="1467" y="239"/>
                  </a:moveTo>
                  <a:lnTo>
                    <a:pt x="895" y="239"/>
                  </a:lnTo>
                  <a:lnTo>
                    <a:pt x="0" y="0"/>
                  </a:lnTo>
                  <a:lnTo>
                    <a:pt x="868" y="0"/>
                  </a:lnTo>
                  <a:lnTo>
                    <a:pt x="1467" y="239"/>
                  </a:lnTo>
                  <a:close/>
                </a:path>
              </a:pathLst>
            </a:custGeom>
            <a:solidFill>
              <a:srgbClr val="B45F06"/>
            </a:solidFill>
            <a:ln>
              <a:noFill/>
            </a:ln>
          </p:spPr>
          <p:txBody>
            <a:bodyPr spcFirstLastPara="1" wrap="square" lIns="68575" tIns="34275" rIns="68575" bIns="34275" anchor="t" anchorCtr="0">
              <a:noAutofit/>
            </a:bodyPr>
            <a:lstStyle/>
            <a:p>
              <a:pPr marL="0" marR="0" lvl="0" indent="0" algn="r" rtl="1">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409" name="Google Shape;1409;p48"/>
            <p:cNvSpPr/>
            <p:nvPr/>
          </p:nvSpPr>
          <p:spPr>
            <a:xfrm>
              <a:off x="2628661" y="6209358"/>
              <a:ext cx="242037" cy="49514"/>
            </a:xfrm>
            <a:custGeom>
              <a:avLst/>
              <a:gdLst/>
              <a:ahLst/>
              <a:cxnLst/>
              <a:rect l="l" t="t" r="r" b="b"/>
              <a:pathLst>
                <a:path w="1171" h="239" extrusionOk="0">
                  <a:moveTo>
                    <a:pt x="1171" y="239"/>
                  </a:moveTo>
                  <a:lnTo>
                    <a:pt x="599" y="239"/>
                  </a:lnTo>
                  <a:lnTo>
                    <a:pt x="0" y="0"/>
                  </a:lnTo>
                  <a:lnTo>
                    <a:pt x="872" y="0"/>
                  </a:lnTo>
                  <a:lnTo>
                    <a:pt x="1171" y="239"/>
                  </a:lnTo>
                  <a:close/>
                </a:path>
              </a:pathLst>
            </a:custGeom>
            <a:solidFill>
              <a:srgbClr val="BF9000"/>
            </a:solidFill>
            <a:ln>
              <a:noFill/>
            </a:ln>
          </p:spPr>
          <p:txBody>
            <a:bodyPr spcFirstLastPara="1" wrap="square" lIns="68575" tIns="34275" rIns="68575" bIns="34275" anchor="t" anchorCtr="0">
              <a:noAutofit/>
            </a:bodyPr>
            <a:lstStyle/>
            <a:p>
              <a:pPr marL="0" marR="0" lvl="0" indent="0" algn="r" rtl="1">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410" name="Google Shape;1410;p48"/>
            <p:cNvSpPr/>
            <p:nvPr/>
          </p:nvSpPr>
          <p:spPr>
            <a:xfrm>
              <a:off x="2808897" y="6209358"/>
              <a:ext cx="180029" cy="49514"/>
            </a:xfrm>
            <a:custGeom>
              <a:avLst/>
              <a:gdLst/>
              <a:ahLst/>
              <a:cxnLst/>
              <a:rect l="l" t="t" r="r" b="b"/>
              <a:pathLst>
                <a:path w="871" h="239" extrusionOk="0">
                  <a:moveTo>
                    <a:pt x="871" y="239"/>
                  </a:moveTo>
                  <a:lnTo>
                    <a:pt x="299" y="239"/>
                  </a:lnTo>
                  <a:lnTo>
                    <a:pt x="0" y="0"/>
                  </a:lnTo>
                  <a:lnTo>
                    <a:pt x="871" y="0"/>
                  </a:lnTo>
                  <a:lnTo>
                    <a:pt x="871" y="239"/>
                  </a:lnTo>
                  <a:close/>
                </a:path>
              </a:pathLst>
            </a:custGeom>
            <a:solidFill>
              <a:srgbClr val="38761D"/>
            </a:solidFill>
            <a:ln>
              <a:noFill/>
            </a:ln>
          </p:spPr>
          <p:txBody>
            <a:bodyPr spcFirstLastPara="1" wrap="square" lIns="68575" tIns="34275" rIns="68575" bIns="34275" anchor="t" anchorCtr="0">
              <a:noAutofit/>
            </a:bodyPr>
            <a:lstStyle/>
            <a:p>
              <a:pPr marL="0" marR="0" lvl="0" indent="0" algn="r" rtl="1">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411" name="Google Shape;1411;p48"/>
            <p:cNvSpPr/>
            <p:nvPr/>
          </p:nvSpPr>
          <p:spPr>
            <a:xfrm>
              <a:off x="2988926" y="6209358"/>
              <a:ext cx="180029" cy="49514"/>
            </a:xfrm>
            <a:custGeom>
              <a:avLst/>
              <a:gdLst/>
              <a:ahLst/>
              <a:cxnLst/>
              <a:rect l="l" t="t" r="r" b="b"/>
              <a:pathLst>
                <a:path w="871" h="239" extrusionOk="0">
                  <a:moveTo>
                    <a:pt x="572" y="239"/>
                  </a:moveTo>
                  <a:lnTo>
                    <a:pt x="0" y="239"/>
                  </a:lnTo>
                  <a:lnTo>
                    <a:pt x="0" y="0"/>
                  </a:lnTo>
                  <a:lnTo>
                    <a:pt x="871" y="0"/>
                  </a:lnTo>
                  <a:lnTo>
                    <a:pt x="572" y="239"/>
                  </a:lnTo>
                  <a:close/>
                </a:path>
              </a:pathLst>
            </a:custGeom>
            <a:solidFill>
              <a:srgbClr val="134F5C"/>
            </a:solidFill>
            <a:ln>
              <a:noFill/>
            </a:ln>
          </p:spPr>
          <p:txBody>
            <a:bodyPr spcFirstLastPara="1" wrap="square" lIns="68575" tIns="34275" rIns="68575" bIns="34275" anchor="t" anchorCtr="0">
              <a:noAutofit/>
            </a:bodyPr>
            <a:lstStyle/>
            <a:p>
              <a:pPr marL="0" marR="0" lvl="0" indent="0" algn="r" rtl="1">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412" name="Google Shape;1412;p48"/>
            <p:cNvSpPr/>
            <p:nvPr/>
          </p:nvSpPr>
          <p:spPr>
            <a:xfrm>
              <a:off x="3107154" y="6209358"/>
              <a:ext cx="242037" cy="49514"/>
            </a:xfrm>
            <a:custGeom>
              <a:avLst/>
              <a:gdLst/>
              <a:ahLst/>
              <a:cxnLst/>
              <a:rect l="l" t="t" r="r" b="b"/>
              <a:pathLst>
                <a:path w="1171" h="239" extrusionOk="0">
                  <a:moveTo>
                    <a:pt x="572" y="239"/>
                  </a:moveTo>
                  <a:lnTo>
                    <a:pt x="0" y="239"/>
                  </a:lnTo>
                  <a:lnTo>
                    <a:pt x="299" y="0"/>
                  </a:lnTo>
                  <a:lnTo>
                    <a:pt x="1171" y="0"/>
                  </a:lnTo>
                  <a:lnTo>
                    <a:pt x="572" y="239"/>
                  </a:lnTo>
                  <a:close/>
                </a:path>
              </a:pathLst>
            </a:custGeom>
            <a:solidFill>
              <a:srgbClr val="1155CC"/>
            </a:solidFill>
            <a:ln>
              <a:noFill/>
            </a:ln>
          </p:spPr>
          <p:txBody>
            <a:bodyPr spcFirstLastPara="1" wrap="square" lIns="68575" tIns="34275" rIns="68575" bIns="34275" anchor="t" anchorCtr="0">
              <a:noAutofit/>
            </a:bodyPr>
            <a:lstStyle/>
            <a:p>
              <a:pPr marL="0" marR="0" lvl="0" indent="0" algn="r" rtl="1">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413" name="Google Shape;1413;p48"/>
            <p:cNvSpPr/>
            <p:nvPr/>
          </p:nvSpPr>
          <p:spPr>
            <a:xfrm>
              <a:off x="3225382" y="6209358"/>
              <a:ext cx="303218" cy="49514"/>
            </a:xfrm>
            <a:custGeom>
              <a:avLst/>
              <a:gdLst/>
              <a:ahLst/>
              <a:cxnLst/>
              <a:rect l="l" t="t" r="r" b="b"/>
              <a:pathLst>
                <a:path w="1467" h="239" extrusionOk="0">
                  <a:moveTo>
                    <a:pt x="572" y="239"/>
                  </a:moveTo>
                  <a:lnTo>
                    <a:pt x="0" y="239"/>
                  </a:lnTo>
                  <a:lnTo>
                    <a:pt x="599" y="0"/>
                  </a:lnTo>
                  <a:lnTo>
                    <a:pt x="1467" y="0"/>
                  </a:lnTo>
                  <a:lnTo>
                    <a:pt x="572" y="239"/>
                  </a:lnTo>
                  <a:close/>
                </a:path>
              </a:pathLst>
            </a:custGeom>
            <a:solidFill>
              <a:srgbClr val="351C75"/>
            </a:solidFill>
            <a:ln>
              <a:noFill/>
            </a:ln>
          </p:spPr>
          <p:txBody>
            <a:bodyPr spcFirstLastPara="1" wrap="square" lIns="68575" tIns="34275" rIns="68575" bIns="34275" anchor="t" anchorCtr="0">
              <a:noAutofit/>
            </a:bodyPr>
            <a:lstStyle/>
            <a:p>
              <a:pPr marL="0" marR="0" lvl="0" indent="0" algn="r" rtl="1">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414" name="Google Shape;1414;p48"/>
            <p:cNvSpPr/>
            <p:nvPr/>
          </p:nvSpPr>
          <p:spPr>
            <a:xfrm>
              <a:off x="3343610" y="6209358"/>
              <a:ext cx="365226" cy="49514"/>
            </a:xfrm>
            <a:custGeom>
              <a:avLst/>
              <a:gdLst/>
              <a:ahLst/>
              <a:cxnLst/>
              <a:rect l="l" t="t" r="r" b="b"/>
              <a:pathLst>
                <a:path w="1767" h="239" extrusionOk="0">
                  <a:moveTo>
                    <a:pt x="572" y="239"/>
                  </a:moveTo>
                  <a:lnTo>
                    <a:pt x="0" y="239"/>
                  </a:lnTo>
                  <a:lnTo>
                    <a:pt x="895" y="0"/>
                  </a:lnTo>
                  <a:lnTo>
                    <a:pt x="1767" y="0"/>
                  </a:lnTo>
                  <a:lnTo>
                    <a:pt x="572" y="239"/>
                  </a:lnTo>
                  <a:close/>
                </a:path>
              </a:pathLst>
            </a:custGeom>
            <a:solidFill>
              <a:srgbClr val="741B47"/>
            </a:solidFill>
            <a:ln>
              <a:noFill/>
            </a:ln>
          </p:spPr>
          <p:txBody>
            <a:bodyPr spcFirstLastPara="1" wrap="square" lIns="68575" tIns="34275" rIns="68575" bIns="34275" anchor="t" anchorCtr="0">
              <a:noAutofit/>
            </a:bodyPr>
            <a:lstStyle/>
            <a:p>
              <a:pPr marL="0" marR="0" lvl="0" indent="0" algn="r" rtl="1">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grpSp>
      <p:grpSp>
        <p:nvGrpSpPr>
          <p:cNvPr id="1415" name="Google Shape;1415;p48"/>
          <p:cNvGrpSpPr/>
          <p:nvPr/>
        </p:nvGrpSpPr>
        <p:grpSpPr>
          <a:xfrm>
            <a:off x="5045884" y="4378335"/>
            <a:ext cx="642470" cy="446036"/>
            <a:chOff x="6030437" y="5663946"/>
            <a:chExt cx="856627" cy="594715"/>
          </a:xfrm>
        </p:grpSpPr>
        <p:grpSp>
          <p:nvGrpSpPr>
            <p:cNvPr id="1416" name="Google Shape;1416;p48"/>
            <p:cNvGrpSpPr/>
            <p:nvPr/>
          </p:nvGrpSpPr>
          <p:grpSpPr>
            <a:xfrm>
              <a:off x="6090131" y="5663946"/>
              <a:ext cx="796933" cy="185801"/>
              <a:chOff x="853839" y="1066800"/>
              <a:chExt cx="6505573" cy="1508125"/>
            </a:xfrm>
          </p:grpSpPr>
          <p:sp>
            <p:nvSpPr>
              <p:cNvPr id="1417" name="Google Shape;1417;p48"/>
              <p:cNvSpPr/>
              <p:nvPr/>
            </p:nvSpPr>
            <p:spPr>
              <a:xfrm>
                <a:off x="853839" y="1066800"/>
                <a:ext cx="6505573" cy="1508125"/>
              </a:xfrm>
              <a:custGeom>
                <a:avLst/>
                <a:gdLst/>
                <a:ahLst/>
                <a:cxnLst/>
                <a:rect l="l" t="t" r="r" b="b"/>
                <a:pathLst>
                  <a:path w="1658" h="384" extrusionOk="0">
                    <a:moveTo>
                      <a:pt x="1553" y="384"/>
                    </a:moveTo>
                    <a:cubicBezTo>
                      <a:pt x="1556" y="384"/>
                      <a:pt x="1560" y="382"/>
                      <a:pt x="1561" y="379"/>
                    </a:cubicBezTo>
                    <a:cubicBezTo>
                      <a:pt x="1657" y="196"/>
                      <a:pt x="1657" y="196"/>
                      <a:pt x="1657" y="196"/>
                    </a:cubicBezTo>
                    <a:cubicBezTo>
                      <a:pt x="1658" y="194"/>
                      <a:pt x="1658" y="190"/>
                      <a:pt x="1657" y="187"/>
                    </a:cubicBezTo>
                    <a:cubicBezTo>
                      <a:pt x="1561" y="5"/>
                      <a:pt x="1561" y="5"/>
                      <a:pt x="1561" y="5"/>
                    </a:cubicBezTo>
                    <a:cubicBezTo>
                      <a:pt x="1560" y="2"/>
                      <a:pt x="1556" y="0"/>
                      <a:pt x="1553" y="0"/>
                    </a:cubicBezTo>
                    <a:cubicBezTo>
                      <a:pt x="12" y="0"/>
                      <a:pt x="12" y="0"/>
                      <a:pt x="12" y="0"/>
                    </a:cubicBezTo>
                    <a:cubicBezTo>
                      <a:pt x="5" y="0"/>
                      <a:pt x="0" y="7"/>
                      <a:pt x="3" y="14"/>
                    </a:cubicBezTo>
                    <a:cubicBezTo>
                      <a:pt x="94" y="187"/>
                      <a:pt x="94" y="187"/>
                      <a:pt x="94" y="187"/>
                    </a:cubicBezTo>
                    <a:cubicBezTo>
                      <a:pt x="94" y="187"/>
                      <a:pt x="94" y="187"/>
                      <a:pt x="94" y="187"/>
                    </a:cubicBezTo>
                    <a:cubicBezTo>
                      <a:pt x="196" y="384"/>
                      <a:pt x="196" y="384"/>
                      <a:pt x="196" y="384"/>
                    </a:cubicBezTo>
                    <a:lnTo>
                      <a:pt x="1553" y="384"/>
                    </a:lnTo>
                    <a:close/>
                  </a:path>
                </a:pathLst>
              </a:custGeom>
              <a:solidFill>
                <a:srgbClr val="6AA84F"/>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18" name="Google Shape;1418;p48"/>
              <p:cNvSpPr/>
              <p:nvPr/>
            </p:nvSpPr>
            <p:spPr>
              <a:xfrm>
                <a:off x="853839" y="1801812"/>
                <a:ext cx="769937" cy="773112"/>
              </a:xfrm>
              <a:custGeom>
                <a:avLst/>
                <a:gdLst/>
                <a:ahLst/>
                <a:cxnLst/>
                <a:rect l="l" t="t" r="r" b="b"/>
                <a:pathLst>
                  <a:path w="196" h="197" extrusionOk="0">
                    <a:moveTo>
                      <a:pt x="94" y="9"/>
                    </a:moveTo>
                    <a:cubicBezTo>
                      <a:pt x="3" y="183"/>
                      <a:pt x="3" y="183"/>
                      <a:pt x="3" y="183"/>
                    </a:cubicBezTo>
                    <a:cubicBezTo>
                      <a:pt x="0" y="189"/>
                      <a:pt x="5" y="197"/>
                      <a:pt x="12" y="197"/>
                    </a:cubicBezTo>
                    <a:cubicBezTo>
                      <a:pt x="196" y="197"/>
                      <a:pt x="196" y="197"/>
                      <a:pt x="196" y="197"/>
                    </a:cubicBezTo>
                    <a:cubicBezTo>
                      <a:pt x="94" y="0"/>
                      <a:pt x="94" y="0"/>
                      <a:pt x="94" y="0"/>
                    </a:cubicBezTo>
                    <a:cubicBezTo>
                      <a:pt x="95" y="3"/>
                      <a:pt x="95" y="7"/>
                      <a:pt x="94" y="9"/>
                    </a:cubicBezTo>
                    <a:close/>
                  </a:path>
                </a:pathLst>
              </a:custGeom>
              <a:solidFill>
                <a:srgbClr val="38761D"/>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19" name="Google Shape;1419;p48"/>
            <p:cNvGrpSpPr/>
            <p:nvPr/>
          </p:nvGrpSpPr>
          <p:grpSpPr>
            <a:xfrm flipH="1">
              <a:off x="6030437" y="5868403"/>
              <a:ext cx="796933" cy="185801"/>
              <a:chOff x="5788261" y="1066800"/>
              <a:chExt cx="6505573" cy="1508125"/>
            </a:xfrm>
          </p:grpSpPr>
          <p:sp>
            <p:nvSpPr>
              <p:cNvPr id="1420" name="Google Shape;1420;p48"/>
              <p:cNvSpPr/>
              <p:nvPr/>
            </p:nvSpPr>
            <p:spPr>
              <a:xfrm>
                <a:off x="5788261" y="1066800"/>
                <a:ext cx="6505573" cy="1508125"/>
              </a:xfrm>
              <a:custGeom>
                <a:avLst/>
                <a:gdLst/>
                <a:ahLst/>
                <a:cxnLst/>
                <a:rect l="l" t="t" r="r" b="b"/>
                <a:pathLst>
                  <a:path w="1658" h="384" extrusionOk="0">
                    <a:moveTo>
                      <a:pt x="1553" y="384"/>
                    </a:moveTo>
                    <a:cubicBezTo>
                      <a:pt x="1556" y="384"/>
                      <a:pt x="1560" y="382"/>
                      <a:pt x="1561" y="379"/>
                    </a:cubicBezTo>
                    <a:cubicBezTo>
                      <a:pt x="1657" y="196"/>
                      <a:pt x="1657" y="196"/>
                      <a:pt x="1657" y="196"/>
                    </a:cubicBezTo>
                    <a:cubicBezTo>
                      <a:pt x="1658" y="194"/>
                      <a:pt x="1658" y="190"/>
                      <a:pt x="1657" y="187"/>
                    </a:cubicBezTo>
                    <a:cubicBezTo>
                      <a:pt x="1561" y="5"/>
                      <a:pt x="1561" y="5"/>
                      <a:pt x="1561" y="5"/>
                    </a:cubicBezTo>
                    <a:cubicBezTo>
                      <a:pt x="1560" y="2"/>
                      <a:pt x="1556" y="0"/>
                      <a:pt x="1553" y="0"/>
                    </a:cubicBezTo>
                    <a:cubicBezTo>
                      <a:pt x="12" y="0"/>
                      <a:pt x="12" y="0"/>
                      <a:pt x="12" y="0"/>
                    </a:cubicBezTo>
                    <a:cubicBezTo>
                      <a:pt x="5" y="0"/>
                      <a:pt x="0" y="7"/>
                      <a:pt x="3" y="14"/>
                    </a:cubicBezTo>
                    <a:cubicBezTo>
                      <a:pt x="94" y="187"/>
                      <a:pt x="94" y="187"/>
                      <a:pt x="94" y="187"/>
                    </a:cubicBezTo>
                    <a:cubicBezTo>
                      <a:pt x="94" y="187"/>
                      <a:pt x="94" y="187"/>
                      <a:pt x="94" y="187"/>
                    </a:cubicBezTo>
                    <a:cubicBezTo>
                      <a:pt x="196" y="384"/>
                      <a:pt x="196" y="384"/>
                      <a:pt x="196" y="384"/>
                    </a:cubicBezTo>
                    <a:lnTo>
                      <a:pt x="1553" y="384"/>
                    </a:lnTo>
                    <a:close/>
                  </a:path>
                </a:pathLst>
              </a:custGeom>
              <a:solidFill>
                <a:srgbClr val="45818E"/>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21" name="Google Shape;1421;p48"/>
              <p:cNvSpPr/>
              <p:nvPr/>
            </p:nvSpPr>
            <p:spPr>
              <a:xfrm>
                <a:off x="5788261" y="1801812"/>
                <a:ext cx="769937" cy="773112"/>
              </a:xfrm>
              <a:custGeom>
                <a:avLst/>
                <a:gdLst/>
                <a:ahLst/>
                <a:cxnLst/>
                <a:rect l="l" t="t" r="r" b="b"/>
                <a:pathLst>
                  <a:path w="196" h="197" extrusionOk="0">
                    <a:moveTo>
                      <a:pt x="94" y="9"/>
                    </a:moveTo>
                    <a:cubicBezTo>
                      <a:pt x="3" y="183"/>
                      <a:pt x="3" y="183"/>
                      <a:pt x="3" y="183"/>
                    </a:cubicBezTo>
                    <a:cubicBezTo>
                      <a:pt x="0" y="189"/>
                      <a:pt x="5" y="197"/>
                      <a:pt x="12" y="197"/>
                    </a:cubicBezTo>
                    <a:cubicBezTo>
                      <a:pt x="196" y="197"/>
                      <a:pt x="196" y="197"/>
                      <a:pt x="196" y="197"/>
                    </a:cubicBezTo>
                    <a:cubicBezTo>
                      <a:pt x="94" y="0"/>
                      <a:pt x="94" y="0"/>
                      <a:pt x="94" y="0"/>
                    </a:cubicBezTo>
                    <a:cubicBezTo>
                      <a:pt x="95" y="3"/>
                      <a:pt x="95" y="7"/>
                      <a:pt x="94" y="9"/>
                    </a:cubicBezTo>
                    <a:close/>
                  </a:path>
                </a:pathLst>
              </a:custGeom>
              <a:solidFill>
                <a:srgbClr val="134F5C"/>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22" name="Google Shape;1422;p48"/>
            <p:cNvGrpSpPr/>
            <p:nvPr/>
          </p:nvGrpSpPr>
          <p:grpSpPr>
            <a:xfrm>
              <a:off x="6090131" y="6072860"/>
              <a:ext cx="796933" cy="185801"/>
              <a:chOff x="853839" y="1066800"/>
              <a:chExt cx="6505573" cy="1508125"/>
            </a:xfrm>
          </p:grpSpPr>
          <p:sp>
            <p:nvSpPr>
              <p:cNvPr id="1423" name="Google Shape;1423;p48"/>
              <p:cNvSpPr/>
              <p:nvPr/>
            </p:nvSpPr>
            <p:spPr>
              <a:xfrm>
                <a:off x="853839" y="1066800"/>
                <a:ext cx="6505573" cy="1508125"/>
              </a:xfrm>
              <a:custGeom>
                <a:avLst/>
                <a:gdLst/>
                <a:ahLst/>
                <a:cxnLst/>
                <a:rect l="l" t="t" r="r" b="b"/>
                <a:pathLst>
                  <a:path w="1658" h="384" extrusionOk="0">
                    <a:moveTo>
                      <a:pt x="1553" y="384"/>
                    </a:moveTo>
                    <a:cubicBezTo>
                      <a:pt x="1556" y="384"/>
                      <a:pt x="1560" y="382"/>
                      <a:pt x="1561" y="379"/>
                    </a:cubicBezTo>
                    <a:cubicBezTo>
                      <a:pt x="1657" y="196"/>
                      <a:pt x="1657" y="196"/>
                      <a:pt x="1657" y="196"/>
                    </a:cubicBezTo>
                    <a:cubicBezTo>
                      <a:pt x="1658" y="194"/>
                      <a:pt x="1658" y="190"/>
                      <a:pt x="1657" y="187"/>
                    </a:cubicBezTo>
                    <a:cubicBezTo>
                      <a:pt x="1561" y="5"/>
                      <a:pt x="1561" y="5"/>
                      <a:pt x="1561" y="5"/>
                    </a:cubicBezTo>
                    <a:cubicBezTo>
                      <a:pt x="1560" y="2"/>
                      <a:pt x="1556" y="0"/>
                      <a:pt x="1553" y="0"/>
                    </a:cubicBezTo>
                    <a:cubicBezTo>
                      <a:pt x="12" y="0"/>
                      <a:pt x="12" y="0"/>
                      <a:pt x="12" y="0"/>
                    </a:cubicBezTo>
                    <a:cubicBezTo>
                      <a:pt x="5" y="0"/>
                      <a:pt x="0" y="7"/>
                      <a:pt x="3" y="14"/>
                    </a:cubicBezTo>
                    <a:cubicBezTo>
                      <a:pt x="94" y="187"/>
                      <a:pt x="94" y="187"/>
                      <a:pt x="94" y="187"/>
                    </a:cubicBezTo>
                    <a:cubicBezTo>
                      <a:pt x="94" y="187"/>
                      <a:pt x="94" y="187"/>
                      <a:pt x="94" y="187"/>
                    </a:cubicBezTo>
                    <a:cubicBezTo>
                      <a:pt x="196" y="384"/>
                      <a:pt x="196" y="384"/>
                      <a:pt x="196" y="384"/>
                    </a:cubicBezTo>
                    <a:lnTo>
                      <a:pt x="1553" y="384"/>
                    </a:lnTo>
                    <a:close/>
                  </a:path>
                </a:pathLst>
              </a:custGeom>
              <a:solidFill>
                <a:srgbClr val="3C78D8"/>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24" name="Google Shape;1424;p48"/>
              <p:cNvSpPr/>
              <p:nvPr/>
            </p:nvSpPr>
            <p:spPr>
              <a:xfrm>
                <a:off x="853839" y="1801812"/>
                <a:ext cx="769937" cy="773112"/>
              </a:xfrm>
              <a:custGeom>
                <a:avLst/>
                <a:gdLst/>
                <a:ahLst/>
                <a:cxnLst/>
                <a:rect l="l" t="t" r="r" b="b"/>
                <a:pathLst>
                  <a:path w="196" h="197" extrusionOk="0">
                    <a:moveTo>
                      <a:pt x="94" y="9"/>
                    </a:moveTo>
                    <a:cubicBezTo>
                      <a:pt x="3" y="183"/>
                      <a:pt x="3" y="183"/>
                      <a:pt x="3" y="183"/>
                    </a:cubicBezTo>
                    <a:cubicBezTo>
                      <a:pt x="0" y="189"/>
                      <a:pt x="5" y="197"/>
                      <a:pt x="12" y="197"/>
                    </a:cubicBezTo>
                    <a:cubicBezTo>
                      <a:pt x="196" y="197"/>
                      <a:pt x="196" y="197"/>
                      <a:pt x="196" y="197"/>
                    </a:cubicBezTo>
                    <a:cubicBezTo>
                      <a:pt x="94" y="0"/>
                      <a:pt x="94" y="0"/>
                      <a:pt x="94" y="0"/>
                    </a:cubicBezTo>
                    <a:cubicBezTo>
                      <a:pt x="95" y="3"/>
                      <a:pt x="95" y="7"/>
                      <a:pt x="94" y="9"/>
                    </a:cubicBezTo>
                    <a:close/>
                  </a:path>
                </a:pathLst>
              </a:custGeom>
              <a:solidFill>
                <a:srgbClr val="1C4587"/>
              </a:solidFill>
              <a:ln>
                <a:noFill/>
              </a:ln>
            </p:spPr>
            <p:txBody>
              <a:bodyPr spcFirstLastPara="1" wrap="square" lIns="68575" tIns="34275" rIns="68575" bIns="34275" anchor="t" anchorCtr="0">
                <a:noAutofit/>
              </a:bodyPr>
              <a:lstStyle/>
              <a:p>
                <a:pPr marL="0" marR="0" lvl="0" indent="0" algn="r" rtl="1">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sp>
        <p:nvSpPr>
          <p:cNvPr id="1425" name="Google Shape;1425;p48"/>
          <p:cNvSpPr txBox="1">
            <a:spLocks noGrp="1"/>
          </p:cNvSpPr>
          <p:nvPr>
            <p:ph type="title" idx="4294967295"/>
          </p:nvPr>
        </p:nvSpPr>
        <p:spPr>
          <a:xfrm>
            <a:off x="528200" y="249075"/>
            <a:ext cx="7433400" cy="3963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sz="2000" dirty="0">
                <a:cs typeface="B Nazanin" panose="00000700000000000000" pitchFamily="2" charset="-78"/>
              </a:rPr>
              <a:t>نمودارها و اینفوگرافیک ها</a:t>
            </a:r>
            <a:endParaRPr sz="2000" dirty="0">
              <a:cs typeface="B Nazanin" panose="00000700000000000000" pitchFamily="2" charset="-78"/>
            </a:endParaRPr>
          </a:p>
        </p:txBody>
      </p:sp>
      <p:sp>
        <p:nvSpPr>
          <p:cNvPr id="1426" name="Google Shape;1426;p48"/>
          <p:cNvSpPr txBox="1">
            <a:spLocks noGrp="1"/>
          </p:cNvSpPr>
          <p:nvPr>
            <p:ph type="sldNum" idx="12"/>
          </p:nvPr>
        </p:nvSpPr>
        <p:spPr>
          <a:xfrm>
            <a:off x="8556125" y="4688650"/>
            <a:ext cx="359100" cy="4548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50</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1430"/>
        <p:cNvGrpSpPr/>
        <p:nvPr/>
      </p:nvGrpSpPr>
      <p:grpSpPr>
        <a:xfrm>
          <a:off x="0" y="0"/>
          <a:ext cx="0" cy="0"/>
          <a:chOff x="0" y="0"/>
          <a:chExt cx="0" cy="0"/>
        </a:xfrm>
      </p:grpSpPr>
      <p:sp>
        <p:nvSpPr>
          <p:cNvPr id="1431" name="Google Shape;1431;p49"/>
          <p:cNvSpPr txBox="1"/>
          <p:nvPr/>
        </p:nvSpPr>
        <p:spPr>
          <a:xfrm>
            <a:off x="908200" y="2298050"/>
            <a:ext cx="6665700" cy="1972200"/>
          </a:xfrm>
          <a:prstGeom prst="rect">
            <a:avLst/>
          </a:prstGeom>
          <a:noFill/>
          <a:ln>
            <a:noFill/>
          </a:ln>
        </p:spPr>
        <p:txBody>
          <a:bodyPr spcFirstLastPara="1" wrap="square" lIns="0" tIns="0" rIns="0" bIns="0" anchor="t" anchorCtr="0">
            <a:noAutofit/>
          </a:bodyPr>
          <a:lstStyle/>
          <a:p>
            <a:pPr marL="0" lvl="0" indent="0" algn="l">
              <a:lnSpc>
                <a:spcPct val="115000"/>
              </a:lnSpc>
              <a:spcBef>
                <a:spcPts val="0"/>
              </a:spcBef>
              <a:spcAft>
                <a:spcPts val="0"/>
              </a:spcAft>
              <a:buNone/>
            </a:pPr>
            <a:r>
              <a:rPr lang="en" sz="3600" dirty="0">
                <a:solidFill>
                  <a:schemeClr val="tx1"/>
                </a:solidFill>
                <a:latin typeface="News Cycle"/>
                <a:ea typeface="News Cycle"/>
                <a:cs typeface="B Nazanin" panose="00000700000000000000" pitchFamily="2" charset="-78"/>
                <a:sym typeface="News Cycle"/>
              </a:rPr>
              <a:t>✋👆👉👍👤👦👧👨👩👪💃🏃💑❤😂😉😋😒😭👶😸🐟🍒🍔💣📌📖🔨🎃🎈🎨🏈🏰🌏🔌🔑</a:t>
            </a:r>
            <a:endParaRPr sz="2400" dirty="0">
              <a:solidFill>
                <a:schemeClr val="tx1"/>
              </a:solidFill>
              <a:highlight>
                <a:schemeClr val="accent1"/>
              </a:highlight>
              <a:latin typeface="News Cycle"/>
              <a:ea typeface="News Cycle"/>
              <a:cs typeface="B Nazanin" panose="00000700000000000000" pitchFamily="2" charset="-78"/>
              <a:sym typeface="News Cycle"/>
            </a:endParaRPr>
          </a:p>
        </p:txBody>
      </p:sp>
      <p:sp>
        <p:nvSpPr>
          <p:cNvPr id="1432" name="Google Shape;1432;p49"/>
          <p:cNvSpPr txBox="1">
            <a:spLocks noGrp="1"/>
          </p:cNvSpPr>
          <p:nvPr>
            <p:ph type="sldNum" idx="12"/>
          </p:nvPr>
        </p:nvSpPr>
        <p:spPr>
          <a:xfrm>
            <a:off x="8556125" y="4688650"/>
            <a:ext cx="359100" cy="4548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solidFill>
                  <a:schemeClr val="tx1"/>
                </a:solidFill>
                <a:cs typeface="B Nazanin" panose="00000700000000000000" pitchFamily="2" charset="-78"/>
              </a:rPr>
              <a:pPr marL="0" lvl="0" indent="0" algn="ctr" rtl="1">
                <a:spcBef>
                  <a:spcPts val="0"/>
                </a:spcBef>
                <a:spcAft>
                  <a:spcPts val="0"/>
                </a:spcAft>
                <a:buNone/>
              </a:pPr>
              <a:t>51</a:t>
            </a:fld>
            <a:endParaRPr>
              <a:solidFill>
                <a:schemeClr val="tx1"/>
              </a:solidFill>
              <a:cs typeface="B Nazanin" panose="00000700000000000000" pitchFamily="2" charset="-78"/>
            </a:endParaRPr>
          </a:p>
        </p:txBody>
      </p:sp>
      <p:sp>
        <p:nvSpPr>
          <p:cNvPr id="1433" name="Google Shape;1433;p49"/>
          <p:cNvSpPr txBox="1">
            <a:spLocks noGrp="1"/>
          </p:cNvSpPr>
          <p:nvPr>
            <p:ph type="body" idx="4294967295"/>
          </p:nvPr>
        </p:nvSpPr>
        <p:spPr>
          <a:xfrm>
            <a:off x="908317" y="932625"/>
            <a:ext cx="6665700" cy="1151100"/>
          </a:xfrm>
          <a:prstGeom prst="rect">
            <a:avLst/>
          </a:prstGeom>
        </p:spPr>
        <p:txBody>
          <a:bodyPr spcFirstLastPara="1" wrap="square" lIns="0" tIns="0" rIns="0" bIns="0" anchor="t" anchorCtr="0">
            <a:noAutofit/>
          </a:bodyPr>
          <a:lstStyle/>
          <a:p>
            <a:pPr marL="0" lvl="0" indent="0" algn="r" rtl="1">
              <a:spcBef>
                <a:spcPts val="0"/>
              </a:spcBef>
              <a:spcAft>
                <a:spcPts val="0"/>
              </a:spcAft>
              <a:buNone/>
            </a:pPr>
            <a:r>
              <a:rPr lang="fa-IR" sz="1400" b="1" dirty="0">
                <a:solidFill>
                  <a:schemeClr val="tx1"/>
                </a:solidFill>
                <a:cs typeface="B Nazanin" panose="00000700000000000000" pitchFamily="2" charset="-78"/>
              </a:rPr>
              <a:t>همچنین می توانید از هر ایموجی به عنوان نماد استفاده کنید!</a:t>
            </a:r>
            <a:br>
              <a:rPr lang="en-US" sz="1400" dirty="0">
                <a:solidFill>
                  <a:schemeClr val="tx1"/>
                </a:solidFill>
                <a:cs typeface="B Nazanin" panose="00000700000000000000" pitchFamily="2" charset="-78"/>
              </a:rPr>
            </a:br>
            <a:r>
              <a:rPr lang="fa-IR" sz="1400" dirty="0">
                <a:solidFill>
                  <a:schemeClr val="tx1"/>
                </a:solidFill>
                <a:cs typeface="B Nazanin" panose="00000700000000000000" pitchFamily="2" charset="-78"/>
              </a:rPr>
              <a:t>و البته بدون از دست دادن کیفیت، اندازه آن را تغییر می دهد.</a:t>
            </a:r>
          </a:p>
          <a:p>
            <a:pPr marL="0" lvl="0" indent="0" algn="r" rtl="1">
              <a:spcBef>
                <a:spcPts val="0"/>
              </a:spcBef>
              <a:spcAft>
                <a:spcPts val="0"/>
              </a:spcAft>
              <a:buNone/>
            </a:pPr>
            <a:r>
              <a:rPr lang="fa-IR" sz="1400" dirty="0">
                <a:solidFill>
                  <a:schemeClr val="tx1"/>
                </a:solidFill>
                <a:cs typeface="B Nazanin" panose="00000700000000000000" pitchFamily="2" charset="-78"/>
              </a:rPr>
              <a:t>چگونه؟ دستورالعمل های گوگل را دنبال کنید </a:t>
            </a:r>
          </a:p>
          <a:p>
            <a:pPr marL="0" lvl="0" indent="0" algn="r" rtl="1">
              <a:spcBef>
                <a:spcPts val="0"/>
              </a:spcBef>
              <a:spcAft>
                <a:spcPts val="0"/>
              </a:spcAft>
              <a:buNone/>
            </a:pPr>
            <a:r>
              <a:rPr lang="en-US" sz="1400" u="sng" dirty="0">
                <a:solidFill>
                  <a:schemeClr val="tx1"/>
                </a:solidFill>
                <a:cs typeface="B Nazanin" panose="00000700000000000000" pitchFamily="2" charset="-78"/>
                <a:hlinkClick r:id="rId3">
                  <a:extLst>
                    <a:ext uri="{A12FA001-AC4F-418D-AE19-62706E023703}">
                      <ahyp:hlinkClr xmlns:ahyp="http://schemas.microsoft.com/office/drawing/2018/hyperlinkcolor" val="tx"/>
                    </a:ext>
                  </a:extLst>
                </a:hlinkClick>
              </a:rPr>
              <a:t>https://twitter.com/googledocs/status/730087240156643328</a:t>
            </a:r>
            <a:endParaRPr lang="en-US" sz="1400"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1437"/>
        <p:cNvGrpSpPr/>
        <p:nvPr/>
      </p:nvGrpSpPr>
      <p:grpSpPr>
        <a:xfrm>
          <a:off x="0" y="0"/>
          <a:ext cx="0" cy="0"/>
          <a:chOff x="0" y="0"/>
          <a:chExt cx="0" cy="0"/>
        </a:xfrm>
      </p:grpSpPr>
      <p:sp>
        <p:nvSpPr>
          <p:cNvPr id="1439" name="Google Shape;1439;p50"/>
          <p:cNvSpPr txBox="1"/>
          <p:nvPr/>
        </p:nvSpPr>
        <p:spPr>
          <a:xfrm>
            <a:off x="1106100" y="2209500"/>
            <a:ext cx="6931800" cy="267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fa-IR" sz="1800" b="1" dirty="0">
                <a:solidFill>
                  <a:schemeClr val="tx1"/>
                </a:solidFill>
                <a:latin typeface="Montserrat"/>
                <a:ea typeface="Montserrat"/>
                <a:cs typeface="B Nazanin" panose="00000700000000000000" pitchFamily="2" charset="-78"/>
                <a:sym typeface="Montserrat"/>
              </a:rPr>
              <a:t>قالب های رایگان برای تمام نیازهای ارائه شما</a:t>
            </a:r>
            <a:endParaRPr sz="1800" b="1" dirty="0">
              <a:solidFill>
                <a:schemeClr val="tx1"/>
              </a:solidFill>
              <a:latin typeface="Montserrat"/>
              <a:ea typeface="Montserrat"/>
              <a:cs typeface="B Nazanin" panose="00000700000000000000" pitchFamily="2" charset="-78"/>
              <a:sym typeface="Montserrat"/>
            </a:endParaRPr>
          </a:p>
        </p:txBody>
      </p:sp>
      <p:grpSp>
        <p:nvGrpSpPr>
          <p:cNvPr id="1440" name="Google Shape;1440;p50"/>
          <p:cNvGrpSpPr/>
          <p:nvPr/>
        </p:nvGrpSpPr>
        <p:grpSpPr>
          <a:xfrm>
            <a:off x="690575" y="3290132"/>
            <a:ext cx="7762851" cy="892418"/>
            <a:chOff x="801125" y="3213932"/>
            <a:chExt cx="7762851" cy="892418"/>
          </a:xfrm>
        </p:grpSpPr>
        <p:grpSp>
          <p:nvGrpSpPr>
            <p:cNvPr id="1441" name="Google Shape;1441;p50"/>
            <p:cNvGrpSpPr/>
            <p:nvPr/>
          </p:nvGrpSpPr>
          <p:grpSpPr>
            <a:xfrm>
              <a:off x="4845759" y="3213932"/>
              <a:ext cx="1695900" cy="892418"/>
              <a:chOff x="4845759" y="3213932"/>
              <a:chExt cx="1695900" cy="892418"/>
            </a:xfrm>
          </p:grpSpPr>
          <p:sp>
            <p:nvSpPr>
              <p:cNvPr id="1442" name="Google Shape;1442;p50"/>
              <p:cNvSpPr txBox="1"/>
              <p:nvPr/>
            </p:nvSpPr>
            <p:spPr>
              <a:xfrm>
                <a:off x="4845759" y="3469450"/>
                <a:ext cx="1695900" cy="6369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fa-IR" sz="1200" dirty="0">
                    <a:solidFill>
                      <a:schemeClr val="tx1"/>
                    </a:solidFill>
                    <a:latin typeface="Montserrat"/>
                    <a:ea typeface="Montserrat"/>
                    <a:cs typeface="B Nazanin" panose="00000700000000000000" pitchFamily="2" charset="-78"/>
                    <a:sym typeface="Montserrat"/>
                  </a:rPr>
                  <a:t>آماده برای استفاده، حرفه ای و قابل تنظیم</a:t>
                </a:r>
                <a:endParaRPr sz="1200" dirty="0">
                  <a:solidFill>
                    <a:schemeClr val="tx1"/>
                  </a:solidFill>
                  <a:latin typeface="Montserrat"/>
                  <a:ea typeface="Montserrat"/>
                  <a:cs typeface="B Nazanin" panose="00000700000000000000" pitchFamily="2" charset="-78"/>
                  <a:sym typeface="Montserrat"/>
                </a:endParaRPr>
              </a:p>
            </p:txBody>
          </p:sp>
          <p:sp>
            <p:nvSpPr>
              <p:cNvPr id="1443" name="Google Shape;1443;p50"/>
              <p:cNvSpPr/>
              <p:nvPr/>
            </p:nvSpPr>
            <p:spPr>
              <a:xfrm>
                <a:off x="5603395" y="3213932"/>
                <a:ext cx="180627" cy="181175"/>
              </a:xfrm>
              <a:custGeom>
                <a:avLst/>
                <a:gdLst/>
                <a:ahLst/>
                <a:cxnLst/>
                <a:rect l="l" t="t" r="r" b="b"/>
                <a:pathLst>
                  <a:path w="5929" h="5947" extrusionOk="0">
                    <a:moveTo>
                      <a:pt x="4679" y="0"/>
                    </a:moveTo>
                    <a:lnTo>
                      <a:pt x="4567" y="19"/>
                    </a:lnTo>
                    <a:lnTo>
                      <a:pt x="4474" y="37"/>
                    </a:lnTo>
                    <a:lnTo>
                      <a:pt x="4381" y="93"/>
                    </a:lnTo>
                    <a:lnTo>
                      <a:pt x="4288" y="168"/>
                    </a:lnTo>
                    <a:lnTo>
                      <a:pt x="3747" y="690"/>
                    </a:lnTo>
                    <a:lnTo>
                      <a:pt x="3729" y="746"/>
                    </a:lnTo>
                    <a:lnTo>
                      <a:pt x="3710" y="802"/>
                    </a:lnTo>
                    <a:lnTo>
                      <a:pt x="3729" y="857"/>
                    </a:lnTo>
                    <a:lnTo>
                      <a:pt x="3747" y="895"/>
                    </a:lnTo>
                    <a:lnTo>
                      <a:pt x="5033" y="2181"/>
                    </a:lnTo>
                    <a:lnTo>
                      <a:pt x="5089" y="2218"/>
                    </a:lnTo>
                    <a:lnTo>
                      <a:pt x="5182" y="2218"/>
                    </a:lnTo>
                    <a:lnTo>
                      <a:pt x="5238" y="2181"/>
                    </a:lnTo>
                    <a:lnTo>
                      <a:pt x="5779" y="1640"/>
                    </a:lnTo>
                    <a:lnTo>
                      <a:pt x="5835" y="1566"/>
                    </a:lnTo>
                    <a:lnTo>
                      <a:pt x="5891" y="1473"/>
                    </a:lnTo>
                    <a:lnTo>
                      <a:pt x="5928" y="1361"/>
                    </a:lnTo>
                    <a:lnTo>
                      <a:pt x="5928" y="1249"/>
                    </a:lnTo>
                    <a:lnTo>
                      <a:pt x="5928" y="1156"/>
                    </a:lnTo>
                    <a:lnTo>
                      <a:pt x="5891" y="1044"/>
                    </a:lnTo>
                    <a:lnTo>
                      <a:pt x="5835" y="951"/>
                    </a:lnTo>
                    <a:lnTo>
                      <a:pt x="5779" y="857"/>
                    </a:lnTo>
                    <a:lnTo>
                      <a:pt x="5071" y="168"/>
                    </a:lnTo>
                    <a:lnTo>
                      <a:pt x="4977" y="93"/>
                    </a:lnTo>
                    <a:lnTo>
                      <a:pt x="4884" y="37"/>
                    </a:lnTo>
                    <a:lnTo>
                      <a:pt x="4791" y="19"/>
                    </a:lnTo>
                    <a:lnTo>
                      <a:pt x="4679" y="0"/>
                    </a:lnTo>
                    <a:close/>
                    <a:moveTo>
                      <a:pt x="3393" y="1883"/>
                    </a:moveTo>
                    <a:lnTo>
                      <a:pt x="3449" y="1920"/>
                    </a:lnTo>
                    <a:lnTo>
                      <a:pt x="3486" y="1976"/>
                    </a:lnTo>
                    <a:lnTo>
                      <a:pt x="3505" y="2050"/>
                    </a:lnTo>
                    <a:lnTo>
                      <a:pt x="3486" y="2106"/>
                    </a:lnTo>
                    <a:lnTo>
                      <a:pt x="3449" y="2162"/>
                    </a:lnTo>
                    <a:lnTo>
                      <a:pt x="1660" y="3952"/>
                    </a:lnTo>
                    <a:lnTo>
                      <a:pt x="1604" y="3970"/>
                    </a:lnTo>
                    <a:lnTo>
                      <a:pt x="1548" y="3989"/>
                    </a:lnTo>
                    <a:lnTo>
                      <a:pt x="1492" y="3970"/>
                    </a:lnTo>
                    <a:lnTo>
                      <a:pt x="1436" y="3952"/>
                    </a:lnTo>
                    <a:lnTo>
                      <a:pt x="1399" y="3896"/>
                    </a:lnTo>
                    <a:lnTo>
                      <a:pt x="1380" y="3821"/>
                    </a:lnTo>
                    <a:lnTo>
                      <a:pt x="1399" y="3765"/>
                    </a:lnTo>
                    <a:lnTo>
                      <a:pt x="1436" y="3709"/>
                    </a:lnTo>
                    <a:lnTo>
                      <a:pt x="3225" y="1920"/>
                    </a:lnTo>
                    <a:lnTo>
                      <a:pt x="3281" y="1883"/>
                    </a:lnTo>
                    <a:close/>
                    <a:moveTo>
                      <a:pt x="1007" y="4362"/>
                    </a:moveTo>
                    <a:lnTo>
                      <a:pt x="1007" y="4921"/>
                    </a:lnTo>
                    <a:lnTo>
                      <a:pt x="1566" y="4921"/>
                    </a:lnTo>
                    <a:lnTo>
                      <a:pt x="1566" y="5331"/>
                    </a:lnTo>
                    <a:lnTo>
                      <a:pt x="821" y="5462"/>
                    </a:lnTo>
                    <a:lnTo>
                      <a:pt x="467" y="5107"/>
                    </a:lnTo>
                    <a:lnTo>
                      <a:pt x="597" y="4362"/>
                    </a:lnTo>
                    <a:close/>
                    <a:moveTo>
                      <a:pt x="3337" y="1118"/>
                    </a:moveTo>
                    <a:lnTo>
                      <a:pt x="3300" y="1156"/>
                    </a:lnTo>
                    <a:lnTo>
                      <a:pt x="243" y="4213"/>
                    </a:lnTo>
                    <a:lnTo>
                      <a:pt x="1" y="5611"/>
                    </a:lnTo>
                    <a:lnTo>
                      <a:pt x="1" y="5685"/>
                    </a:lnTo>
                    <a:lnTo>
                      <a:pt x="1" y="5741"/>
                    </a:lnTo>
                    <a:lnTo>
                      <a:pt x="38" y="5816"/>
                    </a:lnTo>
                    <a:lnTo>
                      <a:pt x="75" y="5853"/>
                    </a:lnTo>
                    <a:lnTo>
                      <a:pt x="131" y="5890"/>
                    </a:lnTo>
                    <a:lnTo>
                      <a:pt x="187" y="5928"/>
                    </a:lnTo>
                    <a:lnTo>
                      <a:pt x="243" y="5946"/>
                    </a:lnTo>
                    <a:lnTo>
                      <a:pt x="317" y="5928"/>
                    </a:lnTo>
                    <a:lnTo>
                      <a:pt x="1734" y="5685"/>
                    </a:lnTo>
                    <a:lnTo>
                      <a:pt x="4772" y="2647"/>
                    </a:lnTo>
                    <a:lnTo>
                      <a:pt x="4810" y="2591"/>
                    </a:lnTo>
                    <a:lnTo>
                      <a:pt x="4810" y="2535"/>
                    </a:lnTo>
                    <a:lnTo>
                      <a:pt x="4810" y="2498"/>
                    </a:lnTo>
                    <a:lnTo>
                      <a:pt x="4772" y="2442"/>
                    </a:lnTo>
                    <a:lnTo>
                      <a:pt x="3486" y="1156"/>
                    </a:lnTo>
                    <a:lnTo>
                      <a:pt x="3449" y="1118"/>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444" name="Google Shape;1444;p50"/>
            <p:cNvGrpSpPr/>
            <p:nvPr/>
          </p:nvGrpSpPr>
          <p:grpSpPr>
            <a:xfrm>
              <a:off x="2823442" y="3214222"/>
              <a:ext cx="1695900" cy="892128"/>
              <a:chOff x="2823442" y="3214222"/>
              <a:chExt cx="1695900" cy="892128"/>
            </a:xfrm>
          </p:grpSpPr>
          <p:sp>
            <p:nvSpPr>
              <p:cNvPr id="1445" name="Google Shape;1445;p50"/>
              <p:cNvSpPr txBox="1"/>
              <p:nvPr/>
            </p:nvSpPr>
            <p:spPr>
              <a:xfrm>
                <a:off x="2823442" y="3469450"/>
                <a:ext cx="1695900" cy="6369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fa-IR" sz="1200" dirty="0">
                    <a:solidFill>
                      <a:schemeClr val="tx1"/>
                    </a:solidFill>
                    <a:latin typeface="Montserrat"/>
                    <a:ea typeface="Montserrat"/>
                    <a:cs typeface="B Nazanin" panose="00000700000000000000" pitchFamily="2" charset="-78"/>
                    <a:sym typeface="Montserrat"/>
                  </a:rPr>
                  <a:t>100٪ رایگان برای استفاده شخصی یا تجاری</a:t>
                </a:r>
                <a:endParaRPr sz="1200" dirty="0">
                  <a:solidFill>
                    <a:schemeClr val="tx1"/>
                  </a:solidFill>
                  <a:latin typeface="Montserrat"/>
                  <a:ea typeface="Montserrat"/>
                  <a:cs typeface="B Nazanin" panose="00000700000000000000" pitchFamily="2" charset="-78"/>
                  <a:sym typeface="Montserrat"/>
                </a:endParaRPr>
              </a:p>
            </p:txBody>
          </p:sp>
          <p:sp>
            <p:nvSpPr>
              <p:cNvPr id="1446" name="Google Shape;1446;p50"/>
              <p:cNvSpPr/>
              <p:nvPr/>
            </p:nvSpPr>
            <p:spPr>
              <a:xfrm>
                <a:off x="3569730" y="3214222"/>
                <a:ext cx="203323" cy="180597"/>
              </a:xfrm>
              <a:custGeom>
                <a:avLst/>
                <a:gdLst/>
                <a:ahLst/>
                <a:cxnLst/>
                <a:rect l="l" t="t" r="r" b="b"/>
                <a:pathLst>
                  <a:path w="6674" h="5928" extrusionOk="0">
                    <a:moveTo>
                      <a:pt x="2443" y="0"/>
                    </a:moveTo>
                    <a:lnTo>
                      <a:pt x="2275" y="37"/>
                    </a:lnTo>
                    <a:lnTo>
                      <a:pt x="2126" y="93"/>
                    </a:lnTo>
                    <a:lnTo>
                      <a:pt x="1995" y="187"/>
                    </a:lnTo>
                    <a:lnTo>
                      <a:pt x="1846" y="336"/>
                    </a:lnTo>
                    <a:lnTo>
                      <a:pt x="1753" y="503"/>
                    </a:lnTo>
                    <a:lnTo>
                      <a:pt x="1697" y="690"/>
                    </a:lnTo>
                    <a:lnTo>
                      <a:pt x="1660" y="876"/>
                    </a:lnTo>
                    <a:lnTo>
                      <a:pt x="1678" y="1063"/>
                    </a:lnTo>
                    <a:lnTo>
                      <a:pt x="1716" y="1249"/>
                    </a:lnTo>
                    <a:lnTo>
                      <a:pt x="1809" y="1417"/>
                    </a:lnTo>
                    <a:lnTo>
                      <a:pt x="1921" y="1566"/>
                    </a:lnTo>
                    <a:lnTo>
                      <a:pt x="3188" y="2889"/>
                    </a:lnTo>
                    <a:lnTo>
                      <a:pt x="3263" y="2945"/>
                    </a:lnTo>
                    <a:lnTo>
                      <a:pt x="3337" y="2964"/>
                    </a:lnTo>
                    <a:lnTo>
                      <a:pt x="3412" y="2945"/>
                    </a:lnTo>
                    <a:lnTo>
                      <a:pt x="3487" y="2889"/>
                    </a:lnTo>
                    <a:lnTo>
                      <a:pt x="4754" y="1566"/>
                    </a:lnTo>
                    <a:lnTo>
                      <a:pt x="4866" y="1417"/>
                    </a:lnTo>
                    <a:lnTo>
                      <a:pt x="4940" y="1249"/>
                    </a:lnTo>
                    <a:lnTo>
                      <a:pt x="4996" y="1063"/>
                    </a:lnTo>
                    <a:lnTo>
                      <a:pt x="5015" y="876"/>
                    </a:lnTo>
                    <a:lnTo>
                      <a:pt x="4978" y="690"/>
                    </a:lnTo>
                    <a:lnTo>
                      <a:pt x="4922" y="503"/>
                    </a:lnTo>
                    <a:lnTo>
                      <a:pt x="4810" y="336"/>
                    </a:lnTo>
                    <a:lnTo>
                      <a:pt x="4679" y="187"/>
                    </a:lnTo>
                    <a:lnTo>
                      <a:pt x="4549" y="93"/>
                    </a:lnTo>
                    <a:lnTo>
                      <a:pt x="4381" y="37"/>
                    </a:lnTo>
                    <a:lnTo>
                      <a:pt x="4232" y="0"/>
                    </a:lnTo>
                    <a:lnTo>
                      <a:pt x="4064" y="0"/>
                    </a:lnTo>
                    <a:lnTo>
                      <a:pt x="3897" y="19"/>
                    </a:lnTo>
                    <a:lnTo>
                      <a:pt x="3747" y="75"/>
                    </a:lnTo>
                    <a:lnTo>
                      <a:pt x="3598" y="168"/>
                    </a:lnTo>
                    <a:lnTo>
                      <a:pt x="3468" y="280"/>
                    </a:lnTo>
                    <a:lnTo>
                      <a:pt x="3337" y="429"/>
                    </a:lnTo>
                    <a:lnTo>
                      <a:pt x="3207" y="280"/>
                    </a:lnTo>
                    <a:lnTo>
                      <a:pt x="3076" y="168"/>
                    </a:lnTo>
                    <a:lnTo>
                      <a:pt x="2927" y="75"/>
                    </a:lnTo>
                    <a:lnTo>
                      <a:pt x="2778" y="19"/>
                    </a:lnTo>
                    <a:lnTo>
                      <a:pt x="2610" y="0"/>
                    </a:lnTo>
                    <a:close/>
                    <a:moveTo>
                      <a:pt x="2219" y="3691"/>
                    </a:moveTo>
                    <a:lnTo>
                      <a:pt x="1995" y="3728"/>
                    </a:lnTo>
                    <a:lnTo>
                      <a:pt x="1772" y="3784"/>
                    </a:lnTo>
                    <a:lnTo>
                      <a:pt x="1548" y="3877"/>
                    </a:lnTo>
                    <a:lnTo>
                      <a:pt x="1362" y="4008"/>
                    </a:lnTo>
                    <a:lnTo>
                      <a:pt x="821" y="4436"/>
                    </a:lnTo>
                    <a:lnTo>
                      <a:pt x="187" y="4436"/>
                    </a:lnTo>
                    <a:lnTo>
                      <a:pt x="113" y="4455"/>
                    </a:lnTo>
                    <a:lnTo>
                      <a:pt x="57" y="4492"/>
                    </a:lnTo>
                    <a:lnTo>
                      <a:pt x="1" y="4548"/>
                    </a:lnTo>
                    <a:lnTo>
                      <a:pt x="1" y="4623"/>
                    </a:lnTo>
                    <a:lnTo>
                      <a:pt x="1" y="5741"/>
                    </a:lnTo>
                    <a:lnTo>
                      <a:pt x="1" y="5816"/>
                    </a:lnTo>
                    <a:lnTo>
                      <a:pt x="57" y="5872"/>
                    </a:lnTo>
                    <a:lnTo>
                      <a:pt x="113" y="5909"/>
                    </a:lnTo>
                    <a:lnTo>
                      <a:pt x="187" y="5928"/>
                    </a:lnTo>
                    <a:lnTo>
                      <a:pt x="4325" y="5928"/>
                    </a:lnTo>
                    <a:lnTo>
                      <a:pt x="4437" y="5909"/>
                    </a:lnTo>
                    <a:lnTo>
                      <a:pt x="4568" y="5890"/>
                    </a:lnTo>
                    <a:lnTo>
                      <a:pt x="4679" y="5834"/>
                    </a:lnTo>
                    <a:lnTo>
                      <a:pt x="4791" y="5760"/>
                    </a:lnTo>
                    <a:lnTo>
                      <a:pt x="6543" y="4362"/>
                    </a:lnTo>
                    <a:lnTo>
                      <a:pt x="6599" y="4306"/>
                    </a:lnTo>
                    <a:lnTo>
                      <a:pt x="6637" y="4231"/>
                    </a:lnTo>
                    <a:lnTo>
                      <a:pt x="6674" y="4157"/>
                    </a:lnTo>
                    <a:lnTo>
                      <a:pt x="6674" y="4082"/>
                    </a:lnTo>
                    <a:lnTo>
                      <a:pt x="6674" y="4008"/>
                    </a:lnTo>
                    <a:lnTo>
                      <a:pt x="6655" y="3933"/>
                    </a:lnTo>
                    <a:lnTo>
                      <a:pt x="6618" y="3859"/>
                    </a:lnTo>
                    <a:lnTo>
                      <a:pt x="6543" y="3784"/>
                    </a:lnTo>
                    <a:lnTo>
                      <a:pt x="6506" y="3747"/>
                    </a:lnTo>
                    <a:lnTo>
                      <a:pt x="6432" y="3728"/>
                    </a:lnTo>
                    <a:lnTo>
                      <a:pt x="6376" y="3709"/>
                    </a:lnTo>
                    <a:lnTo>
                      <a:pt x="6301" y="3709"/>
                    </a:lnTo>
                    <a:lnTo>
                      <a:pt x="6171" y="3728"/>
                    </a:lnTo>
                    <a:lnTo>
                      <a:pt x="6115" y="3747"/>
                    </a:lnTo>
                    <a:lnTo>
                      <a:pt x="6059" y="3784"/>
                    </a:lnTo>
                    <a:lnTo>
                      <a:pt x="4978" y="4641"/>
                    </a:lnTo>
                    <a:lnTo>
                      <a:pt x="4885" y="4716"/>
                    </a:lnTo>
                    <a:lnTo>
                      <a:pt x="4773" y="4772"/>
                    </a:lnTo>
                    <a:lnTo>
                      <a:pt x="4642" y="4809"/>
                    </a:lnTo>
                    <a:lnTo>
                      <a:pt x="3095" y="4809"/>
                    </a:lnTo>
                    <a:lnTo>
                      <a:pt x="3039" y="4772"/>
                    </a:lnTo>
                    <a:lnTo>
                      <a:pt x="2983" y="4716"/>
                    </a:lnTo>
                    <a:lnTo>
                      <a:pt x="2965" y="4660"/>
                    </a:lnTo>
                    <a:lnTo>
                      <a:pt x="2965" y="4586"/>
                    </a:lnTo>
                    <a:lnTo>
                      <a:pt x="3002" y="4511"/>
                    </a:lnTo>
                    <a:lnTo>
                      <a:pt x="3076" y="4455"/>
                    </a:lnTo>
                    <a:lnTo>
                      <a:pt x="3151" y="4436"/>
                    </a:lnTo>
                    <a:lnTo>
                      <a:pt x="4120" y="4436"/>
                    </a:lnTo>
                    <a:lnTo>
                      <a:pt x="4195" y="4418"/>
                    </a:lnTo>
                    <a:lnTo>
                      <a:pt x="4307" y="4362"/>
                    </a:lnTo>
                    <a:lnTo>
                      <a:pt x="4363" y="4306"/>
                    </a:lnTo>
                    <a:lnTo>
                      <a:pt x="4400" y="4250"/>
                    </a:lnTo>
                    <a:lnTo>
                      <a:pt x="4419" y="4194"/>
                    </a:lnTo>
                    <a:lnTo>
                      <a:pt x="4437" y="4138"/>
                    </a:lnTo>
                    <a:lnTo>
                      <a:pt x="4456" y="4045"/>
                    </a:lnTo>
                    <a:lnTo>
                      <a:pt x="4437" y="3970"/>
                    </a:lnTo>
                    <a:lnTo>
                      <a:pt x="4400" y="3896"/>
                    </a:lnTo>
                    <a:lnTo>
                      <a:pt x="4363" y="3821"/>
                    </a:lnTo>
                    <a:lnTo>
                      <a:pt x="4307" y="3784"/>
                    </a:lnTo>
                    <a:lnTo>
                      <a:pt x="4232" y="3728"/>
                    </a:lnTo>
                    <a:lnTo>
                      <a:pt x="4158" y="3709"/>
                    </a:lnTo>
                    <a:lnTo>
                      <a:pt x="4083" y="369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447" name="Google Shape;1447;p50"/>
            <p:cNvGrpSpPr/>
            <p:nvPr/>
          </p:nvGrpSpPr>
          <p:grpSpPr>
            <a:xfrm>
              <a:off x="6868076" y="3213932"/>
              <a:ext cx="1695900" cy="892418"/>
              <a:chOff x="6868076" y="3213932"/>
              <a:chExt cx="1695900" cy="892418"/>
            </a:xfrm>
          </p:grpSpPr>
          <p:sp>
            <p:nvSpPr>
              <p:cNvPr id="1448" name="Google Shape;1448;p50"/>
              <p:cNvSpPr txBox="1"/>
              <p:nvPr/>
            </p:nvSpPr>
            <p:spPr>
              <a:xfrm>
                <a:off x="6868076" y="3469450"/>
                <a:ext cx="1695900" cy="6369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fa-IR" sz="1200" dirty="0">
                    <a:solidFill>
                      <a:schemeClr val="tx1"/>
                    </a:solidFill>
                    <a:latin typeface="Montserrat"/>
                    <a:ea typeface="Montserrat"/>
                    <a:cs typeface="B Nazanin" panose="00000700000000000000" pitchFamily="2" charset="-78"/>
                    <a:sym typeface="Montserrat"/>
                  </a:rPr>
                  <a:t>با جلوه های بصری جذاب مخاطبان خود را از بین ببرید</a:t>
                </a:r>
                <a:endParaRPr sz="1200" dirty="0">
                  <a:solidFill>
                    <a:schemeClr val="tx1"/>
                  </a:solidFill>
                  <a:latin typeface="Montserrat"/>
                  <a:ea typeface="Montserrat"/>
                  <a:cs typeface="B Nazanin" panose="00000700000000000000" pitchFamily="2" charset="-78"/>
                  <a:sym typeface="Montserrat"/>
                </a:endParaRPr>
              </a:p>
            </p:txBody>
          </p:sp>
          <p:sp>
            <p:nvSpPr>
              <p:cNvPr id="1449" name="Google Shape;1449;p50"/>
              <p:cNvSpPr/>
              <p:nvPr/>
            </p:nvSpPr>
            <p:spPr>
              <a:xfrm>
                <a:off x="7625712" y="3213932"/>
                <a:ext cx="180627" cy="181175"/>
              </a:xfrm>
              <a:custGeom>
                <a:avLst/>
                <a:gdLst/>
                <a:ahLst/>
                <a:cxnLst/>
                <a:rect l="l" t="t" r="r" b="b"/>
                <a:pathLst>
                  <a:path w="5929" h="5947" extrusionOk="0">
                    <a:moveTo>
                      <a:pt x="784" y="4940"/>
                    </a:moveTo>
                    <a:lnTo>
                      <a:pt x="839" y="4958"/>
                    </a:lnTo>
                    <a:lnTo>
                      <a:pt x="933" y="5014"/>
                    </a:lnTo>
                    <a:lnTo>
                      <a:pt x="989" y="5107"/>
                    </a:lnTo>
                    <a:lnTo>
                      <a:pt x="1007" y="5145"/>
                    </a:lnTo>
                    <a:lnTo>
                      <a:pt x="1007" y="5201"/>
                    </a:lnTo>
                    <a:lnTo>
                      <a:pt x="1007" y="5257"/>
                    </a:lnTo>
                    <a:lnTo>
                      <a:pt x="989" y="5313"/>
                    </a:lnTo>
                    <a:lnTo>
                      <a:pt x="933" y="5406"/>
                    </a:lnTo>
                    <a:lnTo>
                      <a:pt x="839" y="5462"/>
                    </a:lnTo>
                    <a:lnTo>
                      <a:pt x="784" y="5480"/>
                    </a:lnTo>
                    <a:lnTo>
                      <a:pt x="672" y="5480"/>
                    </a:lnTo>
                    <a:lnTo>
                      <a:pt x="634" y="5462"/>
                    </a:lnTo>
                    <a:lnTo>
                      <a:pt x="541" y="5406"/>
                    </a:lnTo>
                    <a:lnTo>
                      <a:pt x="485" y="5313"/>
                    </a:lnTo>
                    <a:lnTo>
                      <a:pt x="467" y="5257"/>
                    </a:lnTo>
                    <a:lnTo>
                      <a:pt x="448" y="5201"/>
                    </a:lnTo>
                    <a:lnTo>
                      <a:pt x="467" y="5145"/>
                    </a:lnTo>
                    <a:lnTo>
                      <a:pt x="485" y="5107"/>
                    </a:lnTo>
                    <a:lnTo>
                      <a:pt x="541" y="5014"/>
                    </a:lnTo>
                    <a:lnTo>
                      <a:pt x="634" y="4958"/>
                    </a:lnTo>
                    <a:lnTo>
                      <a:pt x="672" y="4940"/>
                    </a:lnTo>
                    <a:close/>
                    <a:moveTo>
                      <a:pt x="206" y="2610"/>
                    </a:moveTo>
                    <a:lnTo>
                      <a:pt x="168" y="2628"/>
                    </a:lnTo>
                    <a:lnTo>
                      <a:pt x="75" y="2684"/>
                    </a:lnTo>
                    <a:lnTo>
                      <a:pt x="19" y="2777"/>
                    </a:lnTo>
                    <a:lnTo>
                      <a:pt x="1" y="2833"/>
                    </a:lnTo>
                    <a:lnTo>
                      <a:pt x="1" y="2889"/>
                    </a:lnTo>
                    <a:lnTo>
                      <a:pt x="1" y="5667"/>
                    </a:lnTo>
                    <a:lnTo>
                      <a:pt x="1" y="5723"/>
                    </a:lnTo>
                    <a:lnTo>
                      <a:pt x="19" y="5779"/>
                    </a:lnTo>
                    <a:lnTo>
                      <a:pt x="75" y="5872"/>
                    </a:lnTo>
                    <a:lnTo>
                      <a:pt x="168" y="5928"/>
                    </a:lnTo>
                    <a:lnTo>
                      <a:pt x="206" y="5946"/>
                    </a:lnTo>
                    <a:lnTo>
                      <a:pt x="1250" y="5946"/>
                    </a:lnTo>
                    <a:lnTo>
                      <a:pt x="1305" y="5928"/>
                    </a:lnTo>
                    <a:lnTo>
                      <a:pt x="1399" y="5872"/>
                    </a:lnTo>
                    <a:lnTo>
                      <a:pt x="1455" y="5779"/>
                    </a:lnTo>
                    <a:lnTo>
                      <a:pt x="1473" y="5723"/>
                    </a:lnTo>
                    <a:lnTo>
                      <a:pt x="1473" y="5667"/>
                    </a:lnTo>
                    <a:lnTo>
                      <a:pt x="1473" y="2889"/>
                    </a:lnTo>
                    <a:lnTo>
                      <a:pt x="1473" y="2833"/>
                    </a:lnTo>
                    <a:lnTo>
                      <a:pt x="1455" y="2777"/>
                    </a:lnTo>
                    <a:lnTo>
                      <a:pt x="1399" y="2684"/>
                    </a:lnTo>
                    <a:lnTo>
                      <a:pt x="1305" y="2628"/>
                    </a:lnTo>
                    <a:lnTo>
                      <a:pt x="1250" y="2610"/>
                    </a:lnTo>
                    <a:close/>
                    <a:moveTo>
                      <a:pt x="3617" y="0"/>
                    </a:moveTo>
                    <a:lnTo>
                      <a:pt x="3524" y="19"/>
                    </a:lnTo>
                    <a:lnTo>
                      <a:pt x="3468" y="75"/>
                    </a:lnTo>
                    <a:lnTo>
                      <a:pt x="3393" y="168"/>
                    </a:lnTo>
                    <a:lnTo>
                      <a:pt x="3337" y="261"/>
                    </a:lnTo>
                    <a:lnTo>
                      <a:pt x="3263" y="485"/>
                    </a:lnTo>
                    <a:lnTo>
                      <a:pt x="3225" y="671"/>
                    </a:lnTo>
                    <a:lnTo>
                      <a:pt x="3169" y="858"/>
                    </a:lnTo>
                    <a:lnTo>
                      <a:pt x="3114" y="1044"/>
                    </a:lnTo>
                    <a:lnTo>
                      <a:pt x="3039" y="1212"/>
                    </a:lnTo>
                    <a:lnTo>
                      <a:pt x="2983" y="1286"/>
                    </a:lnTo>
                    <a:lnTo>
                      <a:pt x="2927" y="1361"/>
                    </a:lnTo>
                    <a:lnTo>
                      <a:pt x="2797" y="1510"/>
                    </a:lnTo>
                    <a:lnTo>
                      <a:pt x="2666" y="1659"/>
                    </a:lnTo>
                    <a:lnTo>
                      <a:pt x="2442" y="1995"/>
                    </a:lnTo>
                    <a:lnTo>
                      <a:pt x="2200" y="2330"/>
                    </a:lnTo>
                    <a:lnTo>
                      <a:pt x="2051" y="2498"/>
                    </a:lnTo>
                    <a:lnTo>
                      <a:pt x="1883" y="2666"/>
                    </a:lnTo>
                    <a:lnTo>
                      <a:pt x="1865" y="2722"/>
                    </a:lnTo>
                    <a:lnTo>
                      <a:pt x="1846" y="2777"/>
                    </a:lnTo>
                    <a:lnTo>
                      <a:pt x="1846" y="5257"/>
                    </a:lnTo>
                    <a:lnTo>
                      <a:pt x="1865" y="5313"/>
                    </a:lnTo>
                    <a:lnTo>
                      <a:pt x="1883" y="5350"/>
                    </a:lnTo>
                    <a:lnTo>
                      <a:pt x="1939" y="5387"/>
                    </a:lnTo>
                    <a:lnTo>
                      <a:pt x="1995" y="5387"/>
                    </a:lnTo>
                    <a:lnTo>
                      <a:pt x="2126" y="5406"/>
                    </a:lnTo>
                    <a:lnTo>
                      <a:pt x="2293" y="5462"/>
                    </a:lnTo>
                    <a:lnTo>
                      <a:pt x="2592" y="5573"/>
                    </a:lnTo>
                    <a:lnTo>
                      <a:pt x="2890" y="5704"/>
                    </a:lnTo>
                    <a:lnTo>
                      <a:pt x="3225" y="5816"/>
                    </a:lnTo>
                    <a:lnTo>
                      <a:pt x="3393" y="5872"/>
                    </a:lnTo>
                    <a:lnTo>
                      <a:pt x="3580" y="5909"/>
                    </a:lnTo>
                    <a:lnTo>
                      <a:pt x="3785" y="5946"/>
                    </a:lnTo>
                    <a:lnTo>
                      <a:pt x="4400" y="5946"/>
                    </a:lnTo>
                    <a:lnTo>
                      <a:pt x="4586" y="5928"/>
                    </a:lnTo>
                    <a:lnTo>
                      <a:pt x="4772" y="5909"/>
                    </a:lnTo>
                    <a:lnTo>
                      <a:pt x="4940" y="5853"/>
                    </a:lnTo>
                    <a:lnTo>
                      <a:pt x="5108" y="5797"/>
                    </a:lnTo>
                    <a:lnTo>
                      <a:pt x="5238" y="5723"/>
                    </a:lnTo>
                    <a:lnTo>
                      <a:pt x="5332" y="5611"/>
                    </a:lnTo>
                    <a:lnTo>
                      <a:pt x="5388" y="5499"/>
                    </a:lnTo>
                    <a:lnTo>
                      <a:pt x="5425" y="5368"/>
                    </a:lnTo>
                    <a:lnTo>
                      <a:pt x="5425" y="5238"/>
                    </a:lnTo>
                    <a:lnTo>
                      <a:pt x="5406" y="5089"/>
                    </a:lnTo>
                    <a:lnTo>
                      <a:pt x="5481" y="4996"/>
                    </a:lnTo>
                    <a:lnTo>
                      <a:pt x="5537" y="4902"/>
                    </a:lnTo>
                    <a:lnTo>
                      <a:pt x="5574" y="4809"/>
                    </a:lnTo>
                    <a:lnTo>
                      <a:pt x="5611" y="4697"/>
                    </a:lnTo>
                    <a:lnTo>
                      <a:pt x="5630" y="4567"/>
                    </a:lnTo>
                    <a:lnTo>
                      <a:pt x="5630" y="4455"/>
                    </a:lnTo>
                    <a:lnTo>
                      <a:pt x="5630" y="4325"/>
                    </a:lnTo>
                    <a:lnTo>
                      <a:pt x="5593" y="4213"/>
                    </a:lnTo>
                    <a:lnTo>
                      <a:pt x="5667" y="4101"/>
                    </a:lnTo>
                    <a:lnTo>
                      <a:pt x="5723" y="3989"/>
                    </a:lnTo>
                    <a:lnTo>
                      <a:pt x="5742" y="3877"/>
                    </a:lnTo>
                    <a:lnTo>
                      <a:pt x="5779" y="3747"/>
                    </a:lnTo>
                    <a:lnTo>
                      <a:pt x="5779" y="3635"/>
                    </a:lnTo>
                    <a:lnTo>
                      <a:pt x="5760" y="3523"/>
                    </a:lnTo>
                    <a:lnTo>
                      <a:pt x="5742" y="3393"/>
                    </a:lnTo>
                    <a:lnTo>
                      <a:pt x="5704" y="3299"/>
                    </a:lnTo>
                    <a:lnTo>
                      <a:pt x="5798" y="3169"/>
                    </a:lnTo>
                    <a:lnTo>
                      <a:pt x="5872" y="3038"/>
                    </a:lnTo>
                    <a:lnTo>
                      <a:pt x="5909" y="2889"/>
                    </a:lnTo>
                    <a:lnTo>
                      <a:pt x="5928" y="2722"/>
                    </a:lnTo>
                    <a:lnTo>
                      <a:pt x="5909" y="2591"/>
                    </a:lnTo>
                    <a:lnTo>
                      <a:pt x="5872" y="2461"/>
                    </a:lnTo>
                    <a:lnTo>
                      <a:pt x="5816" y="2349"/>
                    </a:lnTo>
                    <a:lnTo>
                      <a:pt x="5723" y="2256"/>
                    </a:lnTo>
                    <a:lnTo>
                      <a:pt x="5630" y="2162"/>
                    </a:lnTo>
                    <a:lnTo>
                      <a:pt x="5518" y="2106"/>
                    </a:lnTo>
                    <a:lnTo>
                      <a:pt x="5388" y="2069"/>
                    </a:lnTo>
                    <a:lnTo>
                      <a:pt x="5238" y="2051"/>
                    </a:lnTo>
                    <a:lnTo>
                      <a:pt x="4064" y="2051"/>
                    </a:lnTo>
                    <a:lnTo>
                      <a:pt x="4101" y="1920"/>
                    </a:lnTo>
                    <a:lnTo>
                      <a:pt x="4157" y="1808"/>
                    </a:lnTo>
                    <a:lnTo>
                      <a:pt x="4288" y="1566"/>
                    </a:lnTo>
                    <a:lnTo>
                      <a:pt x="4344" y="1435"/>
                    </a:lnTo>
                    <a:lnTo>
                      <a:pt x="4400" y="1286"/>
                    </a:lnTo>
                    <a:lnTo>
                      <a:pt x="4437" y="1119"/>
                    </a:lnTo>
                    <a:lnTo>
                      <a:pt x="4456" y="951"/>
                    </a:lnTo>
                    <a:lnTo>
                      <a:pt x="4437" y="802"/>
                    </a:lnTo>
                    <a:lnTo>
                      <a:pt x="4418" y="671"/>
                    </a:lnTo>
                    <a:lnTo>
                      <a:pt x="4400" y="541"/>
                    </a:lnTo>
                    <a:lnTo>
                      <a:pt x="4362" y="447"/>
                    </a:lnTo>
                    <a:lnTo>
                      <a:pt x="4306" y="354"/>
                    </a:lnTo>
                    <a:lnTo>
                      <a:pt x="4251" y="280"/>
                    </a:lnTo>
                    <a:lnTo>
                      <a:pt x="4195" y="205"/>
                    </a:lnTo>
                    <a:lnTo>
                      <a:pt x="4139" y="168"/>
                    </a:lnTo>
                    <a:lnTo>
                      <a:pt x="3990" y="75"/>
                    </a:lnTo>
                    <a:lnTo>
                      <a:pt x="3859" y="37"/>
                    </a:lnTo>
                    <a:lnTo>
                      <a:pt x="3729" y="19"/>
                    </a:lnTo>
                    <a:lnTo>
                      <a:pt x="36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450" name="Google Shape;1450;p50"/>
            <p:cNvGrpSpPr/>
            <p:nvPr/>
          </p:nvGrpSpPr>
          <p:grpSpPr>
            <a:xfrm>
              <a:off x="801125" y="3214206"/>
              <a:ext cx="1695900" cy="892144"/>
              <a:chOff x="801125" y="3214206"/>
              <a:chExt cx="1695900" cy="892144"/>
            </a:xfrm>
          </p:grpSpPr>
          <p:sp>
            <p:nvSpPr>
              <p:cNvPr id="1451" name="Google Shape;1451;p50"/>
              <p:cNvSpPr txBox="1"/>
              <p:nvPr/>
            </p:nvSpPr>
            <p:spPr>
              <a:xfrm>
                <a:off x="801125" y="3469450"/>
                <a:ext cx="1695900" cy="6369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fa-IR" sz="1200" dirty="0">
                    <a:solidFill>
                      <a:schemeClr val="tx1"/>
                    </a:solidFill>
                    <a:latin typeface="Montserrat"/>
                    <a:ea typeface="Montserrat"/>
                    <a:cs typeface="B Nazanin" panose="00000700000000000000" pitchFamily="2" charset="-78"/>
                    <a:sym typeface="Montserrat"/>
                  </a:rPr>
                  <a:t>برای پاورپوینت و اسلایدهای گوگل</a:t>
                </a:r>
                <a:endParaRPr sz="1200" dirty="0">
                  <a:solidFill>
                    <a:schemeClr val="tx1"/>
                  </a:solidFill>
                  <a:latin typeface="Montserrat"/>
                  <a:ea typeface="Montserrat"/>
                  <a:cs typeface="B Nazanin" panose="00000700000000000000" pitchFamily="2" charset="-78"/>
                  <a:sym typeface="Montserrat"/>
                </a:endParaRPr>
              </a:p>
            </p:txBody>
          </p:sp>
          <p:sp>
            <p:nvSpPr>
              <p:cNvPr id="1452" name="Google Shape;1452;p50"/>
              <p:cNvSpPr/>
              <p:nvPr/>
            </p:nvSpPr>
            <p:spPr>
              <a:xfrm>
                <a:off x="1535764" y="3214206"/>
                <a:ext cx="226629" cy="180627"/>
              </a:xfrm>
              <a:custGeom>
                <a:avLst/>
                <a:gdLst/>
                <a:ahLst/>
                <a:cxnLst/>
                <a:rect l="l" t="t" r="r" b="b"/>
                <a:pathLst>
                  <a:path w="7439" h="5929" extrusionOk="0">
                    <a:moveTo>
                      <a:pt x="5947" y="728"/>
                    </a:moveTo>
                    <a:lnTo>
                      <a:pt x="5947" y="3710"/>
                    </a:lnTo>
                    <a:lnTo>
                      <a:pt x="1492" y="3710"/>
                    </a:lnTo>
                    <a:lnTo>
                      <a:pt x="1492" y="728"/>
                    </a:lnTo>
                    <a:close/>
                    <a:moveTo>
                      <a:pt x="1194" y="1"/>
                    </a:moveTo>
                    <a:lnTo>
                      <a:pt x="1101" y="38"/>
                    </a:lnTo>
                    <a:lnTo>
                      <a:pt x="989" y="94"/>
                    </a:lnTo>
                    <a:lnTo>
                      <a:pt x="914" y="150"/>
                    </a:lnTo>
                    <a:lnTo>
                      <a:pt x="840" y="243"/>
                    </a:lnTo>
                    <a:lnTo>
                      <a:pt x="802" y="336"/>
                    </a:lnTo>
                    <a:lnTo>
                      <a:pt x="765" y="430"/>
                    </a:lnTo>
                    <a:lnTo>
                      <a:pt x="746" y="542"/>
                    </a:lnTo>
                    <a:lnTo>
                      <a:pt x="746" y="4437"/>
                    </a:lnTo>
                    <a:lnTo>
                      <a:pt x="6693" y="4437"/>
                    </a:lnTo>
                    <a:lnTo>
                      <a:pt x="6693" y="542"/>
                    </a:lnTo>
                    <a:lnTo>
                      <a:pt x="6674" y="430"/>
                    </a:lnTo>
                    <a:lnTo>
                      <a:pt x="6655" y="336"/>
                    </a:lnTo>
                    <a:lnTo>
                      <a:pt x="6599" y="243"/>
                    </a:lnTo>
                    <a:lnTo>
                      <a:pt x="6525" y="150"/>
                    </a:lnTo>
                    <a:lnTo>
                      <a:pt x="6450" y="94"/>
                    </a:lnTo>
                    <a:lnTo>
                      <a:pt x="6357" y="38"/>
                    </a:lnTo>
                    <a:lnTo>
                      <a:pt x="6245" y="1"/>
                    </a:lnTo>
                    <a:close/>
                    <a:moveTo>
                      <a:pt x="187" y="4810"/>
                    </a:moveTo>
                    <a:lnTo>
                      <a:pt x="131" y="4829"/>
                    </a:lnTo>
                    <a:lnTo>
                      <a:pt x="57" y="4866"/>
                    </a:lnTo>
                    <a:lnTo>
                      <a:pt x="20" y="4941"/>
                    </a:lnTo>
                    <a:lnTo>
                      <a:pt x="1" y="4996"/>
                    </a:lnTo>
                    <a:lnTo>
                      <a:pt x="1" y="5183"/>
                    </a:lnTo>
                    <a:lnTo>
                      <a:pt x="20" y="5332"/>
                    </a:lnTo>
                    <a:lnTo>
                      <a:pt x="75" y="5481"/>
                    </a:lnTo>
                    <a:lnTo>
                      <a:pt x="131" y="5612"/>
                    </a:lnTo>
                    <a:lnTo>
                      <a:pt x="225" y="5705"/>
                    </a:lnTo>
                    <a:lnTo>
                      <a:pt x="336" y="5798"/>
                    </a:lnTo>
                    <a:lnTo>
                      <a:pt x="467" y="5873"/>
                    </a:lnTo>
                    <a:lnTo>
                      <a:pt x="597" y="5910"/>
                    </a:lnTo>
                    <a:lnTo>
                      <a:pt x="746" y="5928"/>
                    </a:lnTo>
                    <a:lnTo>
                      <a:pt x="6693" y="5928"/>
                    </a:lnTo>
                    <a:lnTo>
                      <a:pt x="6842" y="5910"/>
                    </a:lnTo>
                    <a:lnTo>
                      <a:pt x="6972" y="5873"/>
                    </a:lnTo>
                    <a:lnTo>
                      <a:pt x="7103" y="5798"/>
                    </a:lnTo>
                    <a:lnTo>
                      <a:pt x="7214" y="5705"/>
                    </a:lnTo>
                    <a:lnTo>
                      <a:pt x="7308" y="5612"/>
                    </a:lnTo>
                    <a:lnTo>
                      <a:pt x="7382" y="5481"/>
                    </a:lnTo>
                    <a:lnTo>
                      <a:pt x="7420" y="5332"/>
                    </a:lnTo>
                    <a:lnTo>
                      <a:pt x="7438" y="5183"/>
                    </a:lnTo>
                    <a:lnTo>
                      <a:pt x="7438" y="4996"/>
                    </a:lnTo>
                    <a:lnTo>
                      <a:pt x="7420" y="4941"/>
                    </a:lnTo>
                    <a:lnTo>
                      <a:pt x="7382" y="4866"/>
                    </a:lnTo>
                    <a:lnTo>
                      <a:pt x="7326" y="4829"/>
                    </a:lnTo>
                    <a:lnTo>
                      <a:pt x="7252" y="4810"/>
                    </a:lnTo>
                    <a:lnTo>
                      <a:pt x="4437" y="4810"/>
                    </a:lnTo>
                    <a:lnTo>
                      <a:pt x="4419" y="4903"/>
                    </a:lnTo>
                    <a:lnTo>
                      <a:pt x="4400" y="4978"/>
                    </a:lnTo>
                    <a:lnTo>
                      <a:pt x="4363" y="5034"/>
                    </a:lnTo>
                    <a:lnTo>
                      <a:pt x="4325" y="5090"/>
                    </a:lnTo>
                    <a:lnTo>
                      <a:pt x="4269" y="5127"/>
                    </a:lnTo>
                    <a:lnTo>
                      <a:pt x="4195" y="5164"/>
                    </a:lnTo>
                    <a:lnTo>
                      <a:pt x="4139" y="5183"/>
                    </a:lnTo>
                    <a:lnTo>
                      <a:pt x="3263" y="5183"/>
                    </a:lnTo>
                    <a:lnTo>
                      <a:pt x="3207" y="5146"/>
                    </a:lnTo>
                    <a:lnTo>
                      <a:pt x="3132" y="5108"/>
                    </a:lnTo>
                    <a:lnTo>
                      <a:pt x="3076" y="5071"/>
                    </a:lnTo>
                    <a:lnTo>
                      <a:pt x="3039" y="5015"/>
                    </a:lnTo>
                    <a:lnTo>
                      <a:pt x="3002" y="4941"/>
                    </a:lnTo>
                    <a:lnTo>
                      <a:pt x="2983" y="4885"/>
                    </a:lnTo>
                    <a:lnTo>
                      <a:pt x="2965" y="481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1196"/>
        <p:cNvGrpSpPr/>
        <p:nvPr/>
      </p:nvGrpSpPr>
      <p:grpSpPr>
        <a:xfrm>
          <a:off x="0" y="0"/>
          <a:ext cx="0" cy="0"/>
          <a:chOff x="0" y="0"/>
          <a:chExt cx="0" cy="0"/>
        </a:xfrm>
      </p:grpSpPr>
      <p:sp>
        <p:nvSpPr>
          <p:cNvPr id="1197" name="Google Shape;1197;p70"/>
          <p:cNvSpPr txBox="1"/>
          <p:nvPr/>
        </p:nvSpPr>
        <p:spPr>
          <a:xfrm>
            <a:off x="716775" y="1188000"/>
            <a:ext cx="7710600" cy="772500"/>
          </a:xfrm>
          <a:prstGeom prst="rect">
            <a:avLst/>
          </a:prstGeom>
          <a:noFill/>
          <a:ln>
            <a:noFill/>
          </a:ln>
        </p:spPr>
        <p:txBody>
          <a:bodyPr spcFirstLastPara="1" wrap="square" lIns="91425" tIns="91425" rIns="91425" bIns="91425" anchor="t" anchorCtr="0">
            <a:noAutofit/>
          </a:bodyPr>
          <a:lstStyle/>
          <a:p>
            <a:pPr algn="r" rtl="1"/>
            <a:r>
              <a:rPr lang="fa-IR" sz="1400" dirty="0">
                <a:solidFill>
                  <a:schemeClr val="tx1"/>
                </a:solidFill>
                <a:cs typeface="B Nazanin" panose="00000700000000000000" pitchFamily="2" charset="-78"/>
              </a:rPr>
              <a:t>شما به راحتی می توانید اندازه این منابع را بدون از دست دادن کیفیت تغییر دهید. برای تغییر رنگ، کافی است منبع را از حالت گروه خارج کنید و روی شی ای که می خواهید تغییر دهید کلیک کنید. سپس روی سطل رنگ کلیک کرده و رنگ مورد نظر خود را انتخاب کنید. وقتی کارتان تمام شد، منبع را دوباره گروه بندی کنید.</a:t>
            </a:r>
          </a:p>
        </p:txBody>
      </p:sp>
      <p:grpSp>
        <p:nvGrpSpPr>
          <p:cNvPr id="1198" name="Google Shape;1198;p70"/>
          <p:cNvGrpSpPr/>
          <p:nvPr/>
        </p:nvGrpSpPr>
        <p:grpSpPr>
          <a:xfrm>
            <a:off x="5117640" y="3085736"/>
            <a:ext cx="474294" cy="551291"/>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1" name="Google Shape;1201;p70"/>
          <p:cNvGrpSpPr/>
          <p:nvPr/>
        </p:nvGrpSpPr>
        <p:grpSpPr>
          <a:xfrm>
            <a:off x="5731296" y="2314340"/>
            <a:ext cx="555653" cy="557031"/>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6" name="Google Shape;1206;p70"/>
          <p:cNvGrpSpPr/>
          <p:nvPr/>
        </p:nvGrpSpPr>
        <p:grpSpPr>
          <a:xfrm>
            <a:off x="6357664" y="2318845"/>
            <a:ext cx="582574" cy="533871"/>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9" name="Google Shape;1209;p70"/>
          <p:cNvGrpSpPr/>
          <p:nvPr/>
        </p:nvGrpSpPr>
        <p:grpSpPr>
          <a:xfrm>
            <a:off x="5717142" y="3078709"/>
            <a:ext cx="583960" cy="565345"/>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3" name="Google Shape;1213;p70"/>
          <p:cNvGrpSpPr/>
          <p:nvPr/>
        </p:nvGrpSpPr>
        <p:grpSpPr>
          <a:xfrm>
            <a:off x="6351924" y="3108896"/>
            <a:ext cx="589898" cy="504970"/>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6" name="Google Shape;1216;p70"/>
          <p:cNvGrpSpPr/>
          <p:nvPr/>
        </p:nvGrpSpPr>
        <p:grpSpPr>
          <a:xfrm>
            <a:off x="5727139" y="3826000"/>
            <a:ext cx="563967" cy="567127"/>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1" name="Google Shape;1221;p70"/>
          <p:cNvGrpSpPr/>
          <p:nvPr/>
        </p:nvGrpSpPr>
        <p:grpSpPr>
          <a:xfrm>
            <a:off x="5040636" y="3829461"/>
            <a:ext cx="628301" cy="588505"/>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 name="Google Shape;1226;p70"/>
          <p:cNvGrpSpPr/>
          <p:nvPr/>
        </p:nvGrpSpPr>
        <p:grpSpPr>
          <a:xfrm>
            <a:off x="6386170" y="3814027"/>
            <a:ext cx="557038" cy="562772"/>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2" name="Google Shape;1232;p70"/>
          <p:cNvGrpSpPr/>
          <p:nvPr/>
        </p:nvGrpSpPr>
        <p:grpSpPr>
          <a:xfrm>
            <a:off x="4423778" y="2340963"/>
            <a:ext cx="517934" cy="517934"/>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7" name="Google Shape;1237;p70"/>
          <p:cNvGrpSpPr/>
          <p:nvPr/>
        </p:nvGrpSpPr>
        <p:grpSpPr>
          <a:xfrm>
            <a:off x="3690839" y="2341061"/>
            <a:ext cx="586986" cy="51774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1" name="Google Shape;1241;p70"/>
          <p:cNvGrpSpPr/>
          <p:nvPr/>
        </p:nvGrpSpPr>
        <p:grpSpPr>
          <a:xfrm>
            <a:off x="3713860" y="3102400"/>
            <a:ext cx="540943" cy="517963"/>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8" name="Google Shape;1248;p70"/>
          <p:cNvGrpSpPr/>
          <p:nvPr/>
        </p:nvGrpSpPr>
        <p:grpSpPr>
          <a:xfrm>
            <a:off x="4414654" y="3102358"/>
            <a:ext cx="536180" cy="518047"/>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6" name="Google Shape;1256;p70"/>
          <p:cNvGrpSpPr/>
          <p:nvPr/>
        </p:nvGrpSpPr>
        <p:grpSpPr>
          <a:xfrm>
            <a:off x="1951688" y="3445787"/>
            <a:ext cx="965351" cy="13461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1" name="Google Shape;1261;p70"/>
          <p:cNvGrpSpPr/>
          <p:nvPr/>
        </p:nvGrpSpPr>
        <p:grpSpPr>
          <a:xfrm>
            <a:off x="1951688" y="3041077"/>
            <a:ext cx="960158" cy="289172"/>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 name="Google Shape;1265;p70"/>
          <p:cNvGrpSpPr/>
          <p:nvPr/>
        </p:nvGrpSpPr>
        <p:grpSpPr>
          <a:xfrm>
            <a:off x="960185" y="3295400"/>
            <a:ext cx="811503" cy="252584"/>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9" name="Google Shape;1269;p70"/>
          <p:cNvGrpSpPr/>
          <p:nvPr/>
        </p:nvGrpSpPr>
        <p:grpSpPr>
          <a:xfrm>
            <a:off x="1951688" y="2709308"/>
            <a:ext cx="965160" cy="216230"/>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72" name="Google Shape;1272;p70"/>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73" name="Google Shape;1273;p70"/>
          <p:cNvGrpSpPr/>
          <p:nvPr/>
        </p:nvGrpSpPr>
        <p:grpSpPr>
          <a:xfrm>
            <a:off x="959254" y="2334687"/>
            <a:ext cx="1959041" cy="208784"/>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8" name="Google Shape;1278;p70"/>
          <p:cNvGrpSpPr/>
          <p:nvPr/>
        </p:nvGrpSpPr>
        <p:grpSpPr>
          <a:xfrm>
            <a:off x="1951688" y="3950602"/>
            <a:ext cx="946551" cy="153200"/>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81" name="Google Shape;1281;p70"/>
          <p:cNvGrpSpPr/>
          <p:nvPr/>
        </p:nvGrpSpPr>
        <p:grpSpPr>
          <a:xfrm>
            <a:off x="1951688" y="3695937"/>
            <a:ext cx="962257" cy="139127"/>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84" name="Google Shape;1284;p70"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85" name="Google Shape;1285;p70"/>
          <p:cNvGrpSpPr/>
          <p:nvPr/>
        </p:nvGrpSpPr>
        <p:grpSpPr>
          <a:xfrm>
            <a:off x="951833" y="3621603"/>
            <a:ext cx="823838" cy="458988"/>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88" name="Google Shape;1288;p70"/>
          <p:cNvGrpSpPr/>
          <p:nvPr/>
        </p:nvGrpSpPr>
        <p:grpSpPr>
          <a:xfrm>
            <a:off x="3056804" y="2339173"/>
            <a:ext cx="521514" cy="521514"/>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91" name="Google Shape;1291;p70"/>
          <p:cNvGrpSpPr/>
          <p:nvPr/>
        </p:nvGrpSpPr>
        <p:grpSpPr>
          <a:xfrm>
            <a:off x="3051044" y="3094865"/>
            <a:ext cx="533033" cy="533033"/>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94" name="Google Shape;1294;p70"/>
          <p:cNvGrpSpPr/>
          <p:nvPr/>
        </p:nvGrpSpPr>
        <p:grpSpPr>
          <a:xfrm>
            <a:off x="2976527" y="3772543"/>
            <a:ext cx="682068" cy="682068"/>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03" name="Google Shape;1303;p70"/>
          <p:cNvGrpSpPr/>
          <p:nvPr/>
        </p:nvGrpSpPr>
        <p:grpSpPr>
          <a:xfrm>
            <a:off x="4440026" y="3869234"/>
            <a:ext cx="505650" cy="504006"/>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25" name="Google Shape;1325;p70"/>
          <p:cNvGrpSpPr/>
          <p:nvPr/>
        </p:nvGrpSpPr>
        <p:grpSpPr>
          <a:xfrm>
            <a:off x="5052628" y="2298862"/>
            <a:ext cx="567744" cy="602136"/>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30" name="Google Shape;1330;p70"/>
          <p:cNvGrpSpPr/>
          <p:nvPr/>
        </p:nvGrpSpPr>
        <p:grpSpPr>
          <a:xfrm>
            <a:off x="3727557" y="3855579"/>
            <a:ext cx="508123" cy="507955"/>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43" name="Google Shape;1343;p70"/>
          <p:cNvGrpSpPr/>
          <p:nvPr/>
        </p:nvGrpSpPr>
        <p:grpSpPr>
          <a:xfrm>
            <a:off x="959087" y="4169123"/>
            <a:ext cx="809227" cy="200842"/>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46" name="Google Shape;1346;p70"/>
          <p:cNvGrpSpPr/>
          <p:nvPr/>
        </p:nvGrpSpPr>
        <p:grpSpPr>
          <a:xfrm>
            <a:off x="967547" y="2656004"/>
            <a:ext cx="792421" cy="26994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350" name="Google Shape;1350;p70"/>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1" name="Google Shape;1351;p70"/>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2" name="Google Shape;1352;p70"/>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3" name="Google Shape;1353;p70"/>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354" name="Google Shape;1354;p70"/>
          <p:cNvGrpSpPr/>
          <p:nvPr/>
        </p:nvGrpSpPr>
        <p:grpSpPr>
          <a:xfrm>
            <a:off x="7103403" y="2550562"/>
            <a:ext cx="166473" cy="141497"/>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57" name="Google Shape;1357;p70"/>
          <p:cNvGrpSpPr/>
          <p:nvPr/>
        </p:nvGrpSpPr>
        <p:grpSpPr>
          <a:xfrm>
            <a:off x="7412747" y="2576286"/>
            <a:ext cx="162515" cy="90049"/>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0" name="Google Shape;1360;p70"/>
          <p:cNvGrpSpPr/>
          <p:nvPr/>
        </p:nvGrpSpPr>
        <p:grpSpPr>
          <a:xfrm>
            <a:off x="7734460" y="2576286"/>
            <a:ext cx="144979" cy="90049"/>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3" name="Google Shape;1363;p70"/>
          <p:cNvGrpSpPr/>
          <p:nvPr/>
        </p:nvGrpSpPr>
        <p:grpSpPr>
          <a:xfrm>
            <a:off x="8028952" y="2558477"/>
            <a:ext cx="141447" cy="125667"/>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6" name="Google Shape;1366;p70"/>
          <p:cNvGrpSpPr/>
          <p:nvPr/>
        </p:nvGrpSpPr>
        <p:grpSpPr>
          <a:xfrm>
            <a:off x="7443466" y="2980885"/>
            <a:ext cx="101077" cy="107645"/>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9" name="Google Shape;1369;p70"/>
          <p:cNvGrpSpPr/>
          <p:nvPr/>
        </p:nvGrpSpPr>
        <p:grpSpPr>
          <a:xfrm>
            <a:off x="7735904" y="2981098"/>
            <a:ext cx="120867" cy="107218"/>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72" name="Google Shape;1372;p70"/>
          <p:cNvGrpSpPr/>
          <p:nvPr/>
        </p:nvGrpSpPr>
        <p:grpSpPr>
          <a:xfrm>
            <a:off x="8064572" y="2984112"/>
            <a:ext cx="70206" cy="10119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75" name="Google Shape;1375;p70"/>
          <p:cNvGrpSpPr/>
          <p:nvPr/>
        </p:nvGrpSpPr>
        <p:grpSpPr>
          <a:xfrm>
            <a:off x="7096126" y="2999759"/>
            <a:ext cx="181026" cy="69896"/>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79" name="Google Shape;1379;p70"/>
          <p:cNvGrpSpPr/>
          <p:nvPr/>
        </p:nvGrpSpPr>
        <p:grpSpPr>
          <a:xfrm>
            <a:off x="8015982" y="2790324"/>
            <a:ext cx="167387" cy="89197"/>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83" name="Google Shape;1383;p70"/>
          <p:cNvGrpSpPr/>
          <p:nvPr/>
        </p:nvGrpSpPr>
        <p:grpSpPr>
          <a:xfrm>
            <a:off x="7712887" y="2793764"/>
            <a:ext cx="166899" cy="82317"/>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87" name="Google Shape;1387;p70"/>
          <p:cNvGrpSpPr/>
          <p:nvPr/>
        </p:nvGrpSpPr>
        <p:grpSpPr>
          <a:xfrm>
            <a:off x="7124044" y="3197682"/>
            <a:ext cx="125190" cy="12785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91" name="Google Shape;1391;p70"/>
          <p:cNvGrpSpPr/>
          <p:nvPr/>
        </p:nvGrpSpPr>
        <p:grpSpPr>
          <a:xfrm>
            <a:off x="7421302" y="3204714"/>
            <a:ext cx="145405" cy="113794"/>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394" name="Google Shape;1394;p70"/>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5" name="Google Shape;1395;p70"/>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6" name="Google Shape;1396;p70"/>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7" name="Google Shape;1397;p70"/>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8" name="Google Shape;1398;p70"/>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9" name="Google Shape;1399;p70"/>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400" name="Google Shape;1400;p70"/>
          <p:cNvGrpSpPr/>
          <p:nvPr/>
        </p:nvGrpSpPr>
        <p:grpSpPr>
          <a:xfrm>
            <a:off x="7437621" y="3459808"/>
            <a:ext cx="112768" cy="106853"/>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03" name="Google Shape;1403;p70"/>
          <p:cNvGrpSpPr/>
          <p:nvPr/>
        </p:nvGrpSpPr>
        <p:grpSpPr>
          <a:xfrm>
            <a:off x="7737243" y="3948834"/>
            <a:ext cx="118187" cy="146246"/>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06" name="Google Shape;1406;p70"/>
          <p:cNvGrpSpPr/>
          <p:nvPr/>
        </p:nvGrpSpPr>
        <p:grpSpPr>
          <a:xfrm>
            <a:off x="7425808" y="4212895"/>
            <a:ext cx="136394" cy="143810"/>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409" name="Google Shape;1409;p70"/>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0" name="Google Shape;1410;p70"/>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1" name="Google Shape;1411;p70"/>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412" name="Google Shape;1412;p70"/>
          <p:cNvGrpSpPr/>
          <p:nvPr/>
        </p:nvGrpSpPr>
        <p:grpSpPr>
          <a:xfrm>
            <a:off x="8050020" y="3676639"/>
            <a:ext cx="99312" cy="160797"/>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22" name="Google Shape;1422;p70"/>
          <p:cNvGrpSpPr/>
          <p:nvPr/>
        </p:nvGrpSpPr>
        <p:grpSpPr>
          <a:xfrm>
            <a:off x="8007184" y="3941771"/>
            <a:ext cx="184984" cy="160371"/>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25" name="Google Shape;1425;p70"/>
          <p:cNvGrpSpPr/>
          <p:nvPr/>
        </p:nvGrpSpPr>
        <p:grpSpPr>
          <a:xfrm>
            <a:off x="7426689" y="3708223"/>
            <a:ext cx="173014" cy="97629"/>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46" name="Google Shape;1446;p70"/>
          <p:cNvGrpSpPr/>
          <p:nvPr/>
        </p:nvGrpSpPr>
        <p:grpSpPr>
          <a:xfrm>
            <a:off x="7693626" y="4196920"/>
            <a:ext cx="212497" cy="175761"/>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525" name="Google Shape;1525;p70"/>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6" name="Google Shape;1526;p70"/>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7" name="Google Shape;1527;p70"/>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8" name="Google Shape;1528;p70"/>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9" name="Google Shape;1529;p70"/>
          <p:cNvSpPr txBox="1">
            <a:spLocks noGrp="1"/>
          </p:cNvSpPr>
          <p:nvPr>
            <p:ph type="title" idx="4294967295"/>
          </p:nvPr>
        </p:nvSpPr>
        <p:spPr>
          <a:xfrm>
            <a:off x="1433513" y="511175"/>
            <a:ext cx="7710487" cy="48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lt1"/>
                </a:solidFill>
                <a:cs typeface="B Nazanin" panose="00000700000000000000" pitchFamily="2" charset="-78"/>
              </a:rPr>
              <a:t>از منابع گرافیکی قابل ویرایش ما استفاده کنید...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1533"/>
        <p:cNvGrpSpPr/>
        <p:nvPr/>
      </p:nvGrpSpPr>
      <p:grpSpPr>
        <a:xfrm>
          <a:off x="0" y="0"/>
          <a:ext cx="0" cy="0"/>
          <a:chOff x="0" y="0"/>
          <a:chExt cx="0" cy="0"/>
        </a:xfrm>
      </p:grpSpPr>
      <p:grpSp>
        <p:nvGrpSpPr>
          <p:cNvPr id="1534" name="Google Shape;1534;p71"/>
          <p:cNvGrpSpPr/>
          <p:nvPr/>
        </p:nvGrpSpPr>
        <p:grpSpPr>
          <a:xfrm>
            <a:off x="6681268" y="3584496"/>
            <a:ext cx="560636" cy="516497"/>
            <a:chOff x="6652051" y="3714143"/>
            <a:chExt cx="560636" cy="516497"/>
          </a:xfrm>
        </p:grpSpPr>
        <p:grpSp>
          <p:nvGrpSpPr>
            <p:cNvPr id="1535" name="Google Shape;1535;p71"/>
            <p:cNvGrpSpPr/>
            <p:nvPr/>
          </p:nvGrpSpPr>
          <p:grpSpPr>
            <a:xfrm>
              <a:off x="6669657" y="3716715"/>
              <a:ext cx="466768" cy="464314"/>
              <a:chOff x="3139766" y="765669"/>
              <a:chExt cx="886380" cy="881888"/>
            </a:xfrm>
          </p:grpSpPr>
          <p:grpSp>
            <p:nvGrpSpPr>
              <p:cNvPr id="1536" name="Google Shape;1536;p71"/>
              <p:cNvGrpSpPr/>
              <p:nvPr/>
            </p:nvGrpSpPr>
            <p:grpSpPr>
              <a:xfrm>
                <a:off x="3139766" y="765669"/>
                <a:ext cx="886380" cy="881888"/>
                <a:chOff x="3139766" y="765669"/>
                <a:chExt cx="886380" cy="881888"/>
              </a:xfrm>
            </p:grpSpPr>
            <p:sp>
              <p:nvSpPr>
                <p:cNvPr id="1537" name="Google Shape;1537;p7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7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7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7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7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7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7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7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7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6" name="Google Shape;1546;p7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7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7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7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0" name="Google Shape;1550;p7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 name="Google Shape;1551;p71"/>
          <p:cNvGrpSpPr/>
          <p:nvPr/>
        </p:nvGrpSpPr>
        <p:grpSpPr>
          <a:xfrm>
            <a:off x="7679978" y="3065079"/>
            <a:ext cx="104231" cy="320340"/>
            <a:chOff x="7564426" y="3224343"/>
            <a:chExt cx="119985" cy="368801"/>
          </a:xfrm>
        </p:grpSpPr>
        <p:sp>
          <p:nvSpPr>
            <p:cNvPr id="1552" name="Google Shape;1552;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 name="Google Shape;1554;p71"/>
          <p:cNvGrpSpPr/>
          <p:nvPr/>
        </p:nvGrpSpPr>
        <p:grpSpPr>
          <a:xfrm>
            <a:off x="7379466" y="3059180"/>
            <a:ext cx="189489" cy="332132"/>
            <a:chOff x="8370831" y="3202002"/>
            <a:chExt cx="218129" cy="382376"/>
          </a:xfrm>
        </p:grpSpPr>
        <p:sp>
          <p:nvSpPr>
            <p:cNvPr id="1555" name="Google Shape;1555;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 name="Google Shape;1557;p71"/>
          <p:cNvGrpSpPr/>
          <p:nvPr/>
        </p:nvGrpSpPr>
        <p:grpSpPr>
          <a:xfrm>
            <a:off x="8102855" y="3470312"/>
            <a:ext cx="309429" cy="267000"/>
            <a:chOff x="6742064" y="3750480"/>
            <a:chExt cx="399315" cy="344560"/>
          </a:xfrm>
        </p:grpSpPr>
        <p:sp>
          <p:nvSpPr>
            <p:cNvPr id="1558" name="Google Shape;1558;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 name="Google Shape;1560;p71"/>
          <p:cNvGrpSpPr/>
          <p:nvPr/>
        </p:nvGrpSpPr>
        <p:grpSpPr>
          <a:xfrm>
            <a:off x="7641874" y="3821360"/>
            <a:ext cx="180437" cy="281608"/>
            <a:chOff x="7248525" y="3739696"/>
            <a:chExt cx="230531" cy="359790"/>
          </a:xfrm>
        </p:grpSpPr>
        <p:sp>
          <p:nvSpPr>
            <p:cNvPr id="1561" name="Google Shape;1561;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 name="Google Shape;1563;p71"/>
          <p:cNvGrpSpPr/>
          <p:nvPr/>
        </p:nvGrpSpPr>
        <p:grpSpPr>
          <a:xfrm>
            <a:off x="7887794" y="3464584"/>
            <a:ext cx="162896" cy="278710"/>
            <a:chOff x="7601242" y="3729267"/>
            <a:chExt cx="222566" cy="380803"/>
          </a:xfrm>
        </p:grpSpPr>
        <p:sp>
          <p:nvSpPr>
            <p:cNvPr id="1564" name="Google Shape;1564;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6" name="Google Shape;1566;p71"/>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7" name="Google Shape;1567;p71"/>
          <p:cNvGrpSpPr/>
          <p:nvPr/>
        </p:nvGrpSpPr>
        <p:grpSpPr>
          <a:xfrm>
            <a:off x="7377439" y="3465724"/>
            <a:ext cx="193543" cy="275990"/>
            <a:chOff x="8304647" y="3738687"/>
            <a:chExt cx="225076" cy="320956"/>
          </a:xfrm>
        </p:grpSpPr>
        <p:sp>
          <p:nvSpPr>
            <p:cNvPr id="1568" name="Google Shape;1568;p7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 name="Google Shape;1571;p71"/>
          <p:cNvGrpSpPr/>
          <p:nvPr/>
        </p:nvGrpSpPr>
        <p:grpSpPr>
          <a:xfrm>
            <a:off x="7649932" y="3465724"/>
            <a:ext cx="178492" cy="275990"/>
            <a:chOff x="8615101" y="3738687"/>
            <a:chExt cx="207573" cy="320956"/>
          </a:xfrm>
        </p:grpSpPr>
        <p:sp>
          <p:nvSpPr>
            <p:cNvPr id="1572" name="Google Shape;1572;p7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5" name="Google Shape;1575;p71"/>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6" name="Google Shape;1576;p71"/>
          <p:cNvGrpSpPr/>
          <p:nvPr/>
        </p:nvGrpSpPr>
        <p:grpSpPr>
          <a:xfrm>
            <a:off x="7875463" y="3868385"/>
            <a:ext cx="187557" cy="187557"/>
            <a:chOff x="8565775" y="671075"/>
            <a:chExt cx="441000" cy="441000"/>
          </a:xfrm>
        </p:grpSpPr>
        <p:sp>
          <p:nvSpPr>
            <p:cNvPr id="1577" name="Google Shape;1577;p7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7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9" name="Google Shape;1579;p71"/>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71"/>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1" name="Google Shape;1581;p71"/>
          <p:cNvGrpSpPr/>
          <p:nvPr/>
        </p:nvGrpSpPr>
        <p:grpSpPr>
          <a:xfrm>
            <a:off x="6029935" y="2940910"/>
            <a:ext cx="587865" cy="517731"/>
            <a:chOff x="6000718" y="3070557"/>
            <a:chExt cx="587865" cy="517731"/>
          </a:xfrm>
        </p:grpSpPr>
        <p:sp>
          <p:nvSpPr>
            <p:cNvPr id="1582" name="Google Shape;1582;p7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7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7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7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7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7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7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7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7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7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 name="Google Shape;1592;p71"/>
          <p:cNvGrpSpPr/>
          <p:nvPr/>
        </p:nvGrpSpPr>
        <p:grpSpPr>
          <a:xfrm>
            <a:off x="6044740" y="3584570"/>
            <a:ext cx="557665" cy="516387"/>
            <a:chOff x="6015523" y="3714217"/>
            <a:chExt cx="557665" cy="516387"/>
          </a:xfrm>
        </p:grpSpPr>
        <p:grpSp>
          <p:nvGrpSpPr>
            <p:cNvPr id="1593" name="Google Shape;1593;p71"/>
            <p:cNvGrpSpPr/>
            <p:nvPr/>
          </p:nvGrpSpPr>
          <p:grpSpPr>
            <a:xfrm>
              <a:off x="6036094" y="3716980"/>
              <a:ext cx="529822" cy="510480"/>
              <a:chOff x="3148311" y="-545634"/>
              <a:chExt cx="1006118" cy="969572"/>
            </a:xfrm>
          </p:grpSpPr>
          <p:sp>
            <p:nvSpPr>
              <p:cNvPr id="1594" name="Google Shape;1594;p7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7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7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7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7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7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7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7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7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7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4" name="Google Shape;1604;p7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 name="Google Shape;1605;p71"/>
          <p:cNvGrpSpPr/>
          <p:nvPr/>
        </p:nvGrpSpPr>
        <p:grpSpPr>
          <a:xfrm>
            <a:off x="6673522" y="2943981"/>
            <a:ext cx="576302" cy="511871"/>
            <a:chOff x="6644304" y="3073628"/>
            <a:chExt cx="576302" cy="511871"/>
          </a:xfrm>
        </p:grpSpPr>
        <p:grpSp>
          <p:nvGrpSpPr>
            <p:cNvPr id="1606" name="Google Shape;1606;p71"/>
            <p:cNvGrpSpPr/>
            <p:nvPr/>
          </p:nvGrpSpPr>
          <p:grpSpPr>
            <a:xfrm>
              <a:off x="6712169" y="3073651"/>
              <a:ext cx="481611" cy="506713"/>
              <a:chOff x="1833536" y="-546641"/>
              <a:chExt cx="914567" cy="962419"/>
            </a:xfrm>
          </p:grpSpPr>
          <p:grpSp>
            <p:nvGrpSpPr>
              <p:cNvPr id="1607" name="Google Shape;1607;p71"/>
              <p:cNvGrpSpPr/>
              <p:nvPr/>
            </p:nvGrpSpPr>
            <p:grpSpPr>
              <a:xfrm>
                <a:off x="1833536" y="-524249"/>
                <a:ext cx="914567" cy="940027"/>
                <a:chOff x="1833536" y="-524249"/>
                <a:chExt cx="914567" cy="940027"/>
              </a:xfrm>
            </p:grpSpPr>
            <p:sp>
              <p:nvSpPr>
                <p:cNvPr id="1608" name="Google Shape;1608;p7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7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7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7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7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3" name="Google Shape;1613;p7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7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7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7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7" name="Google Shape;1617;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 name="Google Shape;1618;p71"/>
          <p:cNvGrpSpPr/>
          <p:nvPr/>
        </p:nvGrpSpPr>
        <p:grpSpPr>
          <a:xfrm>
            <a:off x="752796" y="2869970"/>
            <a:ext cx="2622876" cy="1333540"/>
            <a:chOff x="238125" y="1038125"/>
            <a:chExt cx="7146800" cy="3633625"/>
          </a:xfrm>
        </p:grpSpPr>
        <p:sp>
          <p:nvSpPr>
            <p:cNvPr id="1619" name="Google Shape;1619;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1" name="Google Shape;3191;p71"/>
          <p:cNvGrpSpPr/>
          <p:nvPr/>
        </p:nvGrpSpPr>
        <p:grpSpPr>
          <a:xfrm>
            <a:off x="5938558" y="1033351"/>
            <a:ext cx="2435960" cy="1297725"/>
            <a:chOff x="233350" y="949250"/>
            <a:chExt cx="7137300" cy="3802300"/>
          </a:xfrm>
        </p:grpSpPr>
        <p:sp>
          <p:nvSpPr>
            <p:cNvPr id="3192" name="Google Shape;3192;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3" name="Google Shape;3243;p71"/>
          <p:cNvGrpSpPr/>
          <p:nvPr/>
        </p:nvGrpSpPr>
        <p:grpSpPr>
          <a:xfrm>
            <a:off x="731715" y="995041"/>
            <a:ext cx="2665073" cy="1317140"/>
            <a:chOff x="793334" y="1192826"/>
            <a:chExt cx="2665073" cy="1317140"/>
          </a:xfrm>
        </p:grpSpPr>
        <p:sp>
          <p:nvSpPr>
            <p:cNvPr id="3244" name="Google Shape;3244;p7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7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7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7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7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7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7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7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7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7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7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7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7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7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7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7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7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7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7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7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7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7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7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7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7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7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7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7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7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7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7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7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7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7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7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7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7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7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7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7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7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7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7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7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7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7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7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7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7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7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7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7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7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7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7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7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7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7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7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7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7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7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7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7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7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7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7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7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7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7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7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7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7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7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7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7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7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7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7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7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7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7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7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7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7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7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7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7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7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7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7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7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7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7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7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7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7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7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7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7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7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7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7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7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7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7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7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7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7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7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7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7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7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7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7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7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7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7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7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7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7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7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7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7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7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7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7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7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7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7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7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7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7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7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7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7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7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7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7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7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7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7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7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7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7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7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7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7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7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7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7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7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7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7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7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7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7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7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7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7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7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7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7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7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7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7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7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7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7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7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7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7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7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7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7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7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7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7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7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7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7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7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7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7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7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7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7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7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7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7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7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7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7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7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7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7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7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7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7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7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7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7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7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7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7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7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7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7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7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7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7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7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7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7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7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7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7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7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7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7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7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7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7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7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7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7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7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7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7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7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7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7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7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7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7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7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7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7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7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7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7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7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7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7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7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7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7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7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7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7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7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7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7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7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7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7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7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7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7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7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7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7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7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7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7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7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7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7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7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7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7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7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7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7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7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7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7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7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7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7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7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7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7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7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7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7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7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7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7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7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7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7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7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7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7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7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7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7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7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7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7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7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7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7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7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7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7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7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7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7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7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7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7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7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7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7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7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7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7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7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7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7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7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7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7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7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7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7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7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7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7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7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7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7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7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7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7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7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7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7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7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7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7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7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7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7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7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7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7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7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7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7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7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7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7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7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7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7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7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7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7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7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7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7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7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7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7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7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7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7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7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7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7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7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7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7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7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7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7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7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7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7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7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7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7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7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7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7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7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7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7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7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7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7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7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7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7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7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7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7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7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7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7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7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7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7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7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7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7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7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7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7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7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7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7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7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7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7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7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7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7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7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7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7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7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7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7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7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7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7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7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7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7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7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7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7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7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7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7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7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7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7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7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7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7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7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7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7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7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7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7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7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7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7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7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7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7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7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7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7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7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7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7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7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7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7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7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7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7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7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7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7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7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7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7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7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7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7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7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7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7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7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7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7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7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7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7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7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7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7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7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7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7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7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7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7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7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7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7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7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7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7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7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7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7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7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7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7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7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7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7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7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7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7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7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7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7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7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7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7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7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7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7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7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7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7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7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7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7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7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7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7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7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7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7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7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7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7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7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7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7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7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7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7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7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7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7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7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7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7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7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7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7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7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7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7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7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7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7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7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7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7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7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7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7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7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7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7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7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7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7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7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7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7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7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7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7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7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7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7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7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7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7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7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7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7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7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7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7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7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7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7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7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7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7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7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7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7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7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7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7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7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7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7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7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7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7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7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7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7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7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7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7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7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7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7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7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7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7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7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7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7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7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7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7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7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7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7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7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7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7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7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7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7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7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7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7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7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7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7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7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7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7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7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7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7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7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7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7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7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7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7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7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7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7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7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7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7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7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7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7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7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7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7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7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7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7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7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7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7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7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7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7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7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7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7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7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7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7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7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7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7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7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7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7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7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7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7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7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7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7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7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7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7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7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7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7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7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7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7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7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7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7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7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7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7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7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7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7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7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7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7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7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7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7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7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7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7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7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7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7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7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7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7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7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7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7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7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7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7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7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7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7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7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7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7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7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7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7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7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7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7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7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7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7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7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7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7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7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7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7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7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7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7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7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7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7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7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7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7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7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7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7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7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7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7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7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7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7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7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7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7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7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7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7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7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7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7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7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7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7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7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7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7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7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7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7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7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7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7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7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7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7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7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7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7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7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7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7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7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7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7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7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7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7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7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7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7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7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7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7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7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7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7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7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7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7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7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7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7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7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7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7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7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7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7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7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7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7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7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7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7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7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7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7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7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7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7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7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7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7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7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7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7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7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7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7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7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7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7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7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7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7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7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7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7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7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7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7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7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7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7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7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7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7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7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7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7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7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7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7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7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7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7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7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7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7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7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7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7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7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7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7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7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7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7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7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7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7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7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7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7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7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7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7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7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7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7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7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7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7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7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7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7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7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7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7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7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7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7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7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7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7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7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7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7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7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7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7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7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7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7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7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7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7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7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7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7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7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7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7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7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7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7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7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7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7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7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7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7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7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7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7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7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7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7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7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7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7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7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7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7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7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7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7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7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7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7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7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7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7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7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7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7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7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7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7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7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7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7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7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7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7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7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7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7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7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7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7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7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7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7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7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7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7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7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7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7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7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7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7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7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7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7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7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7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7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7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7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7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7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7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7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7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7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7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7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7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7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7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7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7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7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7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7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7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7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7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7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7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7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7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7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7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7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7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7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7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7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7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7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7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7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7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7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7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7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7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7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7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7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7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7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7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7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7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7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7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7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7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7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7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7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7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7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7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7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7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7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7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7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7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7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7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7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7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7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7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7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7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7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7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7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7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7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7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7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7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7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7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7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7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7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7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7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7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7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7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7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7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7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7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7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7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7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7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7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7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7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7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7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7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7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7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7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7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7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7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7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7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7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7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7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7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7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7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7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7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7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7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7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7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7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7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7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7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7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7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7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7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7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7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7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7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7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7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7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7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7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7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7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7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7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7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7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7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7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7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7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7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7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7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7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7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7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7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7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7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7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7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7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7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7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7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7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7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7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7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7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7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7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7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7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7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7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7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7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7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7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7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7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7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7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7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7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7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7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7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7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7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7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7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7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7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7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7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7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7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7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7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7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7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7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7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7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7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7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7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7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7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7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7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7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7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7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7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7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7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7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7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7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7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7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7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7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7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7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7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7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7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7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7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7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7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7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7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7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7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7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7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7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7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7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7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7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7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7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7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7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7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7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7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7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7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7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7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7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7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7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7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7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7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7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7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7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7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7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7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7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7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7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7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7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7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7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7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7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7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7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7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7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7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7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7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7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7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7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7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7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7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7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7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7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7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7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7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7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7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7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7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7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7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7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7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7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7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7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7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7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7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7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7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7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7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7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7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7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7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7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7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7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7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7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7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7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7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7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7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7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7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7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7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7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7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7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7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7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7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7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7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7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7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7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7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7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7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7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7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7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7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7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7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7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7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7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7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7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7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7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7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7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7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7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7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7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7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7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7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7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7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7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7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7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7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7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7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7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7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7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7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7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7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7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7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7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7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7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7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7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7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7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7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7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7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7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7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7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7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7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7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7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7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7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7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7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7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7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7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7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7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7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7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7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7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7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7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7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7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7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7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7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7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7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7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7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7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7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7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7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7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7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7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7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7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7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7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7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7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7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7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7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7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7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7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7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7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7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7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7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7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7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7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7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7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7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7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7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7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7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7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7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7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7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7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7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7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7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7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7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7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7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7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7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7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7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7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7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7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7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7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7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7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7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7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7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7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7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7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7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7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7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7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7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7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7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7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7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7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7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7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7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7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7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7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7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7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7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7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7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7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7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7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7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7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7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7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7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7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7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7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7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7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7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7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7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7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7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7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7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7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7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7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7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7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7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7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7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7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7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7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7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7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7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7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7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7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7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7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7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7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7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7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7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7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7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7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7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7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7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7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7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7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7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7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7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7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7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7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7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7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7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7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7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7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7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7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7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7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7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7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7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7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7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7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7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7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7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7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7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7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7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7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7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7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7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7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7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7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7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7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7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7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7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7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7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7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7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7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7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7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7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7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7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7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7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7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7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7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7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7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7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7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7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7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7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7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7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7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7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7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7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7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7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7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7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7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7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7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7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7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7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7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7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7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7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7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7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7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7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7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7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7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7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7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7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7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7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7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7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7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7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7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7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7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7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7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7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7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7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7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7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7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7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7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7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7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7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7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7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7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7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7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7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7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7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7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7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7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7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7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7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7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7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7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7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7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7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7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7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7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7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7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7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7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7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7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7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7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7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7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7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7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7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7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7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7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7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7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7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7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7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7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7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7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7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7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7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7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7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7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7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7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7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7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7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7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7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7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7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7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7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7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7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7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7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7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7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7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7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7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7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7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7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7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7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7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7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7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7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7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7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7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7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7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7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7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7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7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7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7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7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7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7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7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7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7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7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7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7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7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7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7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7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7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7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7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7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7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7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7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7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7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7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7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7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7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7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7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7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7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7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7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7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7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7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7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7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7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7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7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7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7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7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7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7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7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7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7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7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7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7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7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7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7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7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7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7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7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7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7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7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7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7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7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7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7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7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7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7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7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7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7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7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7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7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7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7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7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7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7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7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7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7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7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7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7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7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7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7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7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7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7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7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7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7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7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7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7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7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7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7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7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7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7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7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7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7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7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7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7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7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7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7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7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7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7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7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7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7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7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7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7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7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7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7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7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7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7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7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7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7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7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7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7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7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7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7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7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7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7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7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7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7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7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7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7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7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7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7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7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7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7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7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7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7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7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7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7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7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7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7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7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7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7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7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7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7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7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7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7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7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7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7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7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7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7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7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7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7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7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7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7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7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7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7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7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7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7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7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7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7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7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7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7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7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7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7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7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7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7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7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7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7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7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7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7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7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7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7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7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7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7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7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7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7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7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7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7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7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7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7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7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7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7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7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7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7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7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7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7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7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7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7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7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7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7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7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7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7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7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7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7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7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7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7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7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7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7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7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7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7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7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7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7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7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7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7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7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7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7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7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7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7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7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7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7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7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7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7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7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7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7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7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7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7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7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7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7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7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7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7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7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7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7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7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7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7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7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7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7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7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7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7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7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7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7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7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7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7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7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7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7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7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7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7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7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7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7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7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7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7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7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7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7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7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7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7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7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7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7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7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7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7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7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7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7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7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7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7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7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7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7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7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7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7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7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7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7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7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7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7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7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7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7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7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7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7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7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7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7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7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7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7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7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7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7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7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7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7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7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7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7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7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7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7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7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7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7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7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7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7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7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7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7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7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7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7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7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7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7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7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7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7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7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7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7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7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7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7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7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7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7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7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7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7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7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7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7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7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7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7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7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7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7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7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7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7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7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7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7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7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7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7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7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7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7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7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7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7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7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7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7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7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7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7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7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7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7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7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7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7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7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7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7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7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7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7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7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7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7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7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7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7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7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7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7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7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7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7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7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7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7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7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7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7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7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7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7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7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7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7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7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7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7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7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7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7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7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7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7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7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7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7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7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7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7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7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7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7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7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7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7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7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7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7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7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7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7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7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7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7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7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7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7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7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7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7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7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7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7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7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7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7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7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7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7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7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7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7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7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7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7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7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7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7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7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7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7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7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7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7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7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7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7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7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7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7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7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7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7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7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7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7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7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7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7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7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7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7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7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7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7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7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7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7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7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7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7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7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7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7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7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7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7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7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7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7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7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7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7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7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7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7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7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7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7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7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7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7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7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7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7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7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7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7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7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7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7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7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7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7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7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7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7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7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7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7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7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7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7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7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7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7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7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7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7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7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7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7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7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7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7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7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7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7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7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7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7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7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7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7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7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7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7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7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7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7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7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7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7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7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7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7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7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7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7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7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7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7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7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7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7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7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7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7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7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7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7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7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7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7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7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7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7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7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7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7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7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7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7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7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7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7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7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7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7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7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7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7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7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7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7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7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7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7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7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7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7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7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7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7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7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7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7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7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7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7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7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7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7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7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7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7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7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7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7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7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7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7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7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7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7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7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7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7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7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7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7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7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7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7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7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7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7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7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7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7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7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7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7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7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7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7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7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7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7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7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7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7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7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7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7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7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7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7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7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7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7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7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7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7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7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7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7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7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7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7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7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7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7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7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7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7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7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7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7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7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7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7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7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7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7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7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7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7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7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7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7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7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7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7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7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7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7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7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7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7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7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7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7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7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7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7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7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7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7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7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7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7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7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7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7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7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7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7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7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7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7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7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7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7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7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7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7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7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7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7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7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7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7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7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7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7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7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7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7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7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7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7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7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7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7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7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7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7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7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7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7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7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7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7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7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7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7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7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7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7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7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7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7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7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7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7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7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7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7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7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7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7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7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7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7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7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7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7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7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7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7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7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7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7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7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7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7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7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7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7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7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7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7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7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7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7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7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7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7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7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7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7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7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7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7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7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7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7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7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7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7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7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7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7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7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7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7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7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7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7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7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7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7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7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7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7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7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7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7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7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7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7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7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7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7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7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7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7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7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7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7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7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7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7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7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7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7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7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7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7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7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7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7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7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7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7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7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7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7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7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7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7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7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7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7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7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7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7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7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7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7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7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7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7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7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7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7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7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7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7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7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7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7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7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7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7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7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7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7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7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7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7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7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7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7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7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7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7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7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7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7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7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7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7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7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7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7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7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7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7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7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7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7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7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7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7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7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7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7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7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7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7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7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7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7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7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7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7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7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7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7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7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7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7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7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7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7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7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7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7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7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7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7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7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7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7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7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7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7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7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7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7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7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7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7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7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7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7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7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7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7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7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7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7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7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7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7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7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7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7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7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7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7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7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7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7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7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7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7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7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7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7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7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7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7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7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7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7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7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7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7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7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7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7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7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7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7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7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7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7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7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7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7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7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7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7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7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7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7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7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7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7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7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7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7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7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7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7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7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7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7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7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7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7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7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7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7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7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7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7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7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7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7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7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7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7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7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7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7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7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7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7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7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7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7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7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7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7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7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7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7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7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7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7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7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7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7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7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7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7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7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7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7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7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7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7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7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7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7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7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7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7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7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7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7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7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7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7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7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7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7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7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7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7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7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7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7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7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7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7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7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7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7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7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7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7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7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7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7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7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7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7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7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7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7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7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7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7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7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7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7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7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7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7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7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7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7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7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7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7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7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7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7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7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7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7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7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7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7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7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7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7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7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7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7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7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7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7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7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7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7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7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7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7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7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7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7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7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7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7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7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7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7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7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7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7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7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7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7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7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7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7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7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7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7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7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7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7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7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7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7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7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7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7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7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7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7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7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7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7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7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7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7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7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7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7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7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7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7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7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7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7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7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7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7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7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7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7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7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7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7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7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7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7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7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7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7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7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7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7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7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7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7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7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7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7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7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7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7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7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7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7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7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7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7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7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7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7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7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7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7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7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7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7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7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7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7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7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7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7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7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7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7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7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7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7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7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7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7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7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7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7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7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7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7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7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7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7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7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7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7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7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7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7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7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7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7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7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7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7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7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7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7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7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7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7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7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7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7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7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7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7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7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7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7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7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7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7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7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7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7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7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7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7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7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7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7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7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7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7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7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7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7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7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7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7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7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7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7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7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7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7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7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7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7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7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7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7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7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7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7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7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7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7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7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7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7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7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7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7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7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7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7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7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7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7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7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7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7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7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7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7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7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7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7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7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7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7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7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7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7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7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7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7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7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7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7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7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7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7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7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7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7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7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7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7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7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7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7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7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7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7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7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7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7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7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7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7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7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7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7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7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7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7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7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7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7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7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7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7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7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7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7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7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7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7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7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7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7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7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7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7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7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7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7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7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7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7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7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7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7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7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7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7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7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7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7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7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7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7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7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7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7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7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7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7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7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7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7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7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7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7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7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7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7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7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7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7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7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7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7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7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7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7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7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7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7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7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7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7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7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7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7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7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7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7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7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7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7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7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7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7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7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7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7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7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7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7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7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7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7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7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7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7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7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7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7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7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7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7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7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7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7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7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7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7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7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7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7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7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7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7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7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7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7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7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7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7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7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7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7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7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7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7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7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7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7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7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7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7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7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7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7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7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7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7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7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7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7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7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7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7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7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7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7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7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7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7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7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7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7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7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7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7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7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7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7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7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7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7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7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7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7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7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7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7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7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7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7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7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7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7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7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7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7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7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7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7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7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7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7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7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7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7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7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7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7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7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7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7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7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7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7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7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7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7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7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7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7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7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7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7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7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7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7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7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7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7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7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7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7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7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7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7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7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7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7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7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7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7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7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7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7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7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7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7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7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7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7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7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7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7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7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7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7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7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7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7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7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7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7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7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7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7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7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7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7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7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7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7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7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7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7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7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7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7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7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7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7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7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7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7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7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7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7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7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1" name="Google Shape;7211;p71"/>
          <p:cNvGrpSpPr/>
          <p:nvPr/>
        </p:nvGrpSpPr>
        <p:grpSpPr>
          <a:xfrm>
            <a:off x="3450485" y="919691"/>
            <a:ext cx="2310381" cy="1488888"/>
            <a:chOff x="229225" y="549050"/>
            <a:chExt cx="7161750" cy="4615275"/>
          </a:xfrm>
        </p:grpSpPr>
        <p:sp>
          <p:nvSpPr>
            <p:cNvPr id="7212" name="Google Shape;7212;p7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7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7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7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7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7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7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7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7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7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7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7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7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7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7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7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7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7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7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7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7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7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7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7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7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7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7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7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7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7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7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7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7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7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7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7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7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7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7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7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7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7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7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7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7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7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7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7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7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7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7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7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7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7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7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7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7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7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7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7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7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7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7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7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7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7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7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7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7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7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7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7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7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7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7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7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7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7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7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7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7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7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7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7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7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7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7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7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7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7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7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7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7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7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7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7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7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7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7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7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7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7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7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7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7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7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7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7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7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7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7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7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7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7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7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7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7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9" name="Google Shape;7329;p71"/>
          <p:cNvGrpSpPr/>
          <p:nvPr/>
        </p:nvGrpSpPr>
        <p:grpSpPr>
          <a:xfrm>
            <a:off x="3548403" y="2849588"/>
            <a:ext cx="2310282" cy="1374222"/>
            <a:chOff x="238125" y="732525"/>
            <a:chExt cx="7130500" cy="4241425"/>
          </a:xfrm>
        </p:grpSpPr>
        <p:sp>
          <p:nvSpPr>
            <p:cNvPr id="7330" name="Google Shape;7330;p7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7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7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7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7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7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7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7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7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7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7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7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7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7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7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7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7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7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7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7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7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7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7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7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7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7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7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7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7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7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7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7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7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7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7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7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7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7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7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7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7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7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7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7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7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7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7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7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7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7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7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7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7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7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7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7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7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7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7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7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7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7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7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7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7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7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7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7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7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7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7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7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7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7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7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7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7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7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7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7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7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7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7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7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7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7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7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7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7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7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7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7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7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7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7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7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7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7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7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7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7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7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7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7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7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7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7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7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7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7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7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7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7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7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TextBox 2">
            <a:extLst>
              <a:ext uri="{FF2B5EF4-FFF2-40B4-BE49-F238E27FC236}">
                <a16:creationId xmlns:a16="http://schemas.microsoft.com/office/drawing/2014/main" id="{92579EDA-1F2B-988E-CB67-F9D006570F9B}"/>
              </a:ext>
            </a:extLst>
          </p:cNvPr>
          <p:cNvSpPr txBox="1"/>
          <p:nvPr/>
        </p:nvSpPr>
        <p:spPr>
          <a:xfrm>
            <a:off x="3685569" y="269022"/>
            <a:ext cx="4572000" cy="369332"/>
          </a:xfrm>
          <a:prstGeom prst="rect">
            <a:avLst/>
          </a:prstGeom>
          <a:noFill/>
        </p:spPr>
        <p:txBody>
          <a:bodyPr wrap="square">
            <a:spAutoFit/>
          </a:bodyPr>
          <a:lstStyle/>
          <a:p>
            <a:pPr algn="r" rtl="1"/>
            <a:r>
              <a:rPr lang="fa-IR" sz="1800" dirty="0">
                <a:solidFill>
                  <a:schemeClr val="lt1"/>
                </a:solidFill>
                <a:cs typeface="B Nazanin" panose="00000700000000000000" pitchFamily="2" charset="-78"/>
              </a:rPr>
              <a:t>نقشه های قاره:</a:t>
            </a:r>
            <a:endParaRPr lang="en-US" sz="1800"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7447"/>
        <p:cNvGrpSpPr/>
        <p:nvPr/>
      </p:nvGrpSpPr>
      <p:grpSpPr>
        <a:xfrm>
          <a:off x="0" y="0"/>
          <a:ext cx="0" cy="0"/>
          <a:chOff x="0" y="0"/>
          <a:chExt cx="0" cy="0"/>
        </a:xfrm>
      </p:grpSpPr>
      <p:grpSp>
        <p:nvGrpSpPr>
          <p:cNvPr id="7448" name="Google Shape;7448;p72"/>
          <p:cNvGrpSpPr/>
          <p:nvPr/>
        </p:nvGrpSpPr>
        <p:grpSpPr>
          <a:xfrm>
            <a:off x="2100560" y="3398663"/>
            <a:ext cx="1102891" cy="760337"/>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63" name="Google Shape;7463;p72"/>
          <p:cNvGrpSpPr/>
          <p:nvPr/>
        </p:nvGrpSpPr>
        <p:grpSpPr>
          <a:xfrm>
            <a:off x="3504468" y="1286940"/>
            <a:ext cx="1561911" cy="708580"/>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85" name="Google Shape;7485;p72"/>
          <p:cNvGrpSpPr/>
          <p:nvPr/>
        </p:nvGrpSpPr>
        <p:grpSpPr>
          <a:xfrm>
            <a:off x="3486488" y="2149036"/>
            <a:ext cx="1597032" cy="378649"/>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06" name="Google Shape;7506;p72"/>
          <p:cNvGrpSpPr/>
          <p:nvPr/>
        </p:nvGrpSpPr>
        <p:grpSpPr>
          <a:xfrm>
            <a:off x="6846570" y="972834"/>
            <a:ext cx="1559809" cy="72261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516" name="Google Shape;7516;p72"/>
          <p:cNvGrpSpPr/>
          <p:nvPr/>
        </p:nvGrpSpPr>
        <p:grpSpPr>
          <a:xfrm>
            <a:off x="3500360" y="2682741"/>
            <a:ext cx="1570719" cy="294123"/>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2" name="Google Shape;7522;p72"/>
          <p:cNvGrpSpPr/>
          <p:nvPr/>
        </p:nvGrpSpPr>
        <p:grpSpPr>
          <a:xfrm>
            <a:off x="6843616" y="1800228"/>
            <a:ext cx="1565716" cy="366729"/>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9" name="Google Shape;7529;p72"/>
          <p:cNvGrpSpPr/>
          <p:nvPr/>
        </p:nvGrpSpPr>
        <p:grpSpPr>
          <a:xfrm>
            <a:off x="6827928" y="2949043"/>
            <a:ext cx="1597061" cy="663440"/>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38" name="Google Shape;7538;p72"/>
          <p:cNvGrpSpPr/>
          <p:nvPr/>
        </p:nvGrpSpPr>
        <p:grpSpPr>
          <a:xfrm>
            <a:off x="5349066" y="970435"/>
            <a:ext cx="1368606" cy="1593805"/>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3481439" y="976671"/>
            <a:ext cx="1637968" cy="154942"/>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6" name="Google Shape;7556;p72"/>
          <p:cNvGrpSpPr/>
          <p:nvPr/>
        </p:nvGrpSpPr>
        <p:grpSpPr>
          <a:xfrm>
            <a:off x="720124" y="1298269"/>
            <a:ext cx="2476762" cy="91743"/>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706391" y="2533734"/>
            <a:ext cx="1452710" cy="651923"/>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7580" name="Google Shape;7580;p72"/>
          <p:cNvGrpSpPr/>
          <p:nvPr/>
        </p:nvGrpSpPr>
        <p:grpSpPr>
          <a:xfrm>
            <a:off x="706393" y="969273"/>
            <a:ext cx="2518541" cy="20930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03" name="Google Shape;7603;p72"/>
          <p:cNvGrpSpPr/>
          <p:nvPr/>
        </p:nvGrpSpPr>
        <p:grpSpPr>
          <a:xfrm>
            <a:off x="3499403" y="3665904"/>
            <a:ext cx="1567778" cy="491677"/>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20" name="Google Shape;7620;p72"/>
          <p:cNvGrpSpPr/>
          <p:nvPr/>
        </p:nvGrpSpPr>
        <p:grpSpPr>
          <a:xfrm>
            <a:off x="3460012" y="3146315"/>
            <a:ext cx="1616964" cy="346256"/>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1" name="Google Shape;7631;p72"/>
          <p:cNvGrpSpPr/>
          <p:nvPr/>
        </p:nvGrpSpPr>
        <p:grpSpPr>
          <a:xfrm>
            <a:off x="738224" y="3432344"/>
            <a:ext cx="1295882" cy="646587"/>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2" name="Google Shape;7692;p72"/>
          <p:cNvGrpSpPr/>
          <p:nvPr/>
        </p:nvGrpSpPr>
        <p:grpSpPr>
          <a:xfrm rot="5400000">
            <a:off x="5951337" y="3228841"/>
            <a:ext cx="164064" cy="1414916"/>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5" name="Google Shape;7725;p72"/>
          <p:cNvGrpSpPr/>
          <p:nvPr/>
        </p:nvGrpSpPr>
        <p:grpSpPr>
          <a:xfrm rot="10800000" flipH="1">
            <a:off x="5323766" y="2817385"/>
            <a:ext cx="1419207" cy="24808"/>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2" name="Google Shape;7732;p72"/>
          <p:cNvGrpSpPr/>
          <p:nvPr/>
        </p:nvGrpSpPr>
        <p:grpSpPr>
          <a:xfrm>
            <a:off x="5335084" y="3190448"/>
            <a:ext cx="1396570" cy="385016"/>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021150" y="1609224"/>
            <a:ext cx="1182276" cy="662027"/>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769" name="Google Shape;7769;p72"/>
          <p:cNvGrpSpPr/>
          <p:nvPr/>
        </p:nvGrpSpPr>
        <p:grpSpPr>
          <a:xfrm>
            <a:off x="706399" y="1556837"/>
            <a:ext cx="962651" cy="810058"/>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03" name="Google Shape;7803;p72"/>
          <p:cNvGrpSpPr/>
          <p:nvPr/>
        </p:nvGrpSpPr>
        <p:grpSpPr>
          <a:xfrm>
            <a:off x="6815339" y="2324267"/>
            <a:ext cx="1622269" cy="552443"/>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6834882" y="3698522"/>
            <a:ext cx="1583206" cy="475705"/>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2338470" y="2459668"/>
            <a:ext cx="836286" cy="824529"/>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2" name="Google Shape;1529;p70">
            <a:extLst>
              <a:ext uri="{FF2B5EF4-FFF2-40B4-BE49-F238E27FC236}">
                <a16:creationId xmlns:a16="http://schemas.microsoft.com/office/drawing/2014/main" id="{D03457C8-C754-BFC2-65F4-21CC25EF9414}"/>
              </a:ext>
            </a:extLst>
          </p:cNvPr>
          <p:cNvSpPr txBox="1">
            <a:spLocks/>
          </p:cNvSpPr>
          <p:nvPr/>
        </p:nvSpPr>
        <p:spPr>
          <a:xfrm>
            <a:off x="605525" y="253756"/>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1800" dirty="0">
                <a:solidFill>
                  <a:schemeClr val="lt1"/>
                </a:solidFill>
                <a:cs typeface="B Nazanin" panose="00000700000000000000" pitchFamily="2" charset="-78"/>
              </a:rPr>
              <a:t>انواع جدولها و نمودارها:</a:t>
            </a:r>
            <a:endParaRPr lang="fa-IR" sz="18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7874"/>
        <p:cNvGrpSpPr/>
        <p:nvPr/>
      </p:nvGrpSpPr>
      <p:grpSpPr>
        <a:xfrm>
          <a:off x="0" y="0"/>
          <a:ext cx="0" cy="0"/>
          <a:chOff x="0" y="0"/>
          <a:chExt cx="0" cy="0"/>
        </a:xfrm>
      </p:grpSpPr>
      <p:grpSp>
        <p:nvGrpSpPr>
          <p:cNvPr id="7875" name="Google Shape;7875;p73"/>
          <p:cNvGrpSpPr/>
          <p:nvPr/>
        </p:nvGrpSpPr>
        <p:grpSpPr>
          <a:xfrm>
            <a:off x="702088" y="3155922"/>
            <a:ext cx="2390414" cy="1024800"/>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78" name="Google Shape;7878;p7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1" name="Google Shape;7881;p7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2" name="Google Shape;7882;p7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3" name="Google Shape;7883;p7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4" name="Google Shape;7884;p7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06" name="Google Shape;7906;p73"/>
          <p:cNvGraphicFramePr/>
          <p:nvPr/>
        </p:nvGraphicFramePr>
        <p:xfrm>
          <a:off x="5937787" y="2153834"/>
          <a:ext cx="2504100" cy="86478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73"/>
          <p:cNvGrpSpPr/>
          <p:nvPr/>
        </p:nvGrpSpPr>
        <p:grpSpPr>
          <a:xfrm>
            <a:off x="710464" y="981599"/>
            <a:ext cx="2396505" cy="976502"/>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7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7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7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7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7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7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7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7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7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7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7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7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7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7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7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7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7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7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7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7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7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7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7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7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7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7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38" name="Google Shape;7938;p7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7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7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7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942" name="Google Shape;7942;p73"/>
          <p:cNvGraphicFramePr/>
          <p:nvPr/>
        </p:nvGraphicFramePr>
        <p:xfrm>
          <a:off x="5937812" y="981584"/>
          <a:ext cx="2504100" cy="97650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nvGraphicFramePr>
        <p:xfrm>
          <a:off x="3358675" y="2153834"/>
          <a:ext cx="2363400" cy="868575"/>
        </p:xfrm>
        <a:graphic>
          <a:graphicData uri="http://schemas.openxmlformats.org/drawingml/2006/table">
            <a:tbl>
              <a:tblPr>
                <a:noFill/>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3360661" y="3144795"/>
            <a:ext cx="2363377" cy="1047062"/>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7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7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7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7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7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7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7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7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7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7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7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7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7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7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7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7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81" name="Google Shape;7981;p73"/>
          <p:cNvGraphicFramePr/>
          <p:nvPr/>
        </p:nvGraphicFramePr>
        <p:xfrm>
          <a:off x="711463" y="2153834"/>
          <a:ext cx="2369800" cy="889350"/>
        </p:xfrm>
        <a:graphic>
          <a:graphicData uri="http://schemas.openxmlformats.org/drawingml/2006/table">
            <a:tbl>
              <a:tblPr>
                <a:noFill/>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4161132" y="2557649"/>
            <a:ext cx="1302095" cy="6095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5" name="Google Shape;7985;p73"/>
          <p:cNvGrpSpPr/>
          <p:nvPr/>
        </p:nvGrpSpPr>
        <p:grpSpPr>
          <a:xfrm>
            <a:off x="4706620" y="2839808"/>
            <a:ext cx="914340" cy="6095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8" name="Google Shape;7988;p73"/>
          <p:cNvGrpSpPr/>
          <p:nvPr/>
        </p:nvGrpSpPr>
        <p:grpSpPr>
          <a:xfrm>
            <a:off x="5871419" y="3167606"/>
            <a:ext cx="2522867" cy="1001454"/>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7993" name="Google Shape;7993;p73"/>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7994" name="Google Shape;7994;p73"/>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7995" name="Google Shape;7995;p73"/>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7996" name="Google Shape;7996;p7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7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7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7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7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7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73"/>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8003" name="Google Shape;8003;p73"/>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8004" name="Google Shape;8004;p73"/>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8005" name="Google Shape;8005;p7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6" name="Google Shape;8006;p73"/>
          <p:cNvGrpSpPr/>
          <p:nvPr/>
        </p:nvGrpSpPr>
        <p:grpSpPr>
          <a:xfrm>
            <a:off x="3355824" y="951642"/>
            <a:ext cx="2363393" cy="1005865"/>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09" name="Google Shape;8009;p7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8010" name="Google Shape;8010;p7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8011" name="Google Shape;8011;p7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8012" name="Google Shape;8012;p7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8013" name="Google Shape;8013;p7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8014" name="Google Shape;8014;p7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8015" name="Google Shape;8015;p7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8016" name="Google Shape;8016;p7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8017" name="Google Shape;8017;p7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018" name="Google Shape;8018;p7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8019" name="Google Shape;8019;p7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020" name="Google Shape;8020;p7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sp>
        <p:nvSpPr>
          <p:cNvPr id="2" name="Google Shape;1529;p70">
            <a:extLst>
              <a:ext uri="{FF2B5EF4-FFF2-40B4-BE49-F238E27FC236}">
                <a16:creationId xmlns:a16="http://schemas.microsoft.com/office/drawing/2014/main" id="{32BD9BC6-8107-9167-8DA1-43D7FC31F453}"/>
              </a:ext>
            </a:extLst>
          </p:cNvPr>
          <p:cNvSpPr txBox="1">
            <a:spLocks/>
          </p:cNvSpPr>
          <p:nvPr/>
        </p:nvSpPr>
        <p:spPr>
          <a:xfrm>
            <a:off x="764750" y="374387"/>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a:r>
              <a:rPr lang="fa-IR" sz="1600" dirty="0">
                <a:solidFill>
                  <a:schemeClr val="lt1"/>
                </a:solidFill>
                <a:cs typeface="B Nazanin" panose="00000700000000000000" pitchFamily="2" charset="-78"/>
              </a:rPr>
              <a:t>جدولهای و نمودار</a:t>
            </a:r>
            <a:endParaRPr lang="fa-IR" sz="16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8037"/>
        <p:cNvGrpSpPr/>
        <p:nvPr/>
      </p:nvGrpSpPr>
      <p:grpSpPr>
        <a:xfrm>
          <a:off x="0" y="0"/>
          <a:ext cx="0" cy="0"/>
          <a:chOff x="0" y="0"/>
          <a:chExt cx="0" cy="0"/>
        </a:xfrm>
      </p:grpSpPr>
      <p:grpSp>
        <p:nvGrpSpPr>
          <p:cNvPr id="8038" name="Google Shape;8038;p74"/>
          <p:cNvGrpSpPr/>
          <p:nvPr/>
        </p:nvGrpSpPr>
        <p:grpSpPr>
          <a:xfrm>
            <a:off x="4796690" y="970936"/>
            <a:ext cx="745431" cy="718863"/>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55" name="Google Shape;8055;p74"/>
          <p:cNvGrpSpPr/>
          <p:nvPr/>
        </p:nvGrpSpPr>
        <p:grpSpPr>
          <a:xfrm>
            <a:off x="713063" y="1849386"/>
            <a:ext cx="761767" cy="729896"/>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2" name="Google Shape;8062;p74"/>
          <p:cNvGrpSpPr/>
          <p:nvPr/>
        </p:nvGrpSpPr>
        <p:grpSpPr>
          <a:xfrm>
            <a:off x="3224027" y="1852592"/>
            <a:ext cx="685569" cy="723586"/>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4899249" y="1859288"/>
            <a:ext cx="710153" cy="710153"/>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3" name="Google Shape;8083;p74"/>
          <p:cNvGrpSpPr/>
          <p:nvPr/>
        </p:nvGrpSpPr>
        <p:grpSpPr>
          <a:xfrm>
            <a:off x="5708687" y="1853794"/>
            <a:ext cx="720998" cy="721183"/>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8" name="Google Shape;8088;p74"/>
          <p:cNvGrpSpPr/>
          <p:nvPr/>
        </p:nvGrpSpPr>
        <p:grpSpPr>
          <a:xfrm>
            <a:off x="8153834" y="3499399"/>
            <a:ext cx="280585" cy="673164"/>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3" name="Google Shape;8093;p74"/>
          <p:cNvGrpSpPr/>
          <p:nvPr/>
        </p:nvGrpSpPr>
        <p:grpSpPr>
          <a:xfrm>
            <a:off x="5270892" y="3488196"/>
            <a:ext cx="470352" cy="683745"/>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6" name="Google Shape;8096;p74"/>
          <p:cNvSpPr/>
          <p:nvPr/>
        </p:nvSpPr>
        <p:spPr>
          <a:xfrm>
            <a:off x="8128357" y="340219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7" name="Google Shape;8097;p74"/>
          <p:cNvGrpSpPr/>
          <p:nvPr/>
        </p:nvGrpSpPr>
        <p:grpSpPr>
          <a:xfrm>
            <a:off x="5892043" y="3499398"/>
            <a:ext cx="293891" cy="293845"/>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0" name="Google Shape;8100;p74"/>
          <p:cNvGrpSpPr/>
          <p:nvPr/>
        </p:nvGrpSpPr>
        <p:grpSpPr>
          <a:xfrm>
            <a:off x="5892043" y="3878069"/>
            <a:ext cx="293891" cy="293891"/>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3" name="Google Shape;8103;p74"/>
          <p:cNvSpPr/>
          <p:nvPr/>
        </p:nvSpPr>
        <p:spPr>
          <a:xfrm>
            <a:off x="6930470" y="349859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74"/>
          <p:cNvSpPr/>
          <p:nvPr/>
        </p:nvSpPr>
        <p:spPr>
          <a:xfrm rot="10800000">
            <a:off x="6336732"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5" name="Google Shape;8105;p74"/>
          <p:cNvGrpSpPr/>
          <p:nvPr/>
        </p:nvGrpSpPr>
        <p:grpSpPr>
          <a:xfrm>
            <a:off x="7817018" y="2706762"/>
            <a:ext cx="622883" cy="621944"/>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0" name="Google Shape;8110;p74"/>
          <p:cNvGrpSpPr/>
          <p:nvPr/>
        </p:nvGrpSpPr>
        <p:grpSpPr>
          <a:xfrm>
            <a:off x="2274123" y="2716370"/>
            <a:ext cx="1310987" cy="612407"/>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6" name="Google Shape;8116;p74"/>
          <p:cNvGrpSpPr/>
          <p:nvPr/>
        </p:nvGrpSpPr>
        <p:grpSpPr>
          <a:xfrm>
            <a:off x="6599995" y="2706925"/>
            <a:ext cx="1110299" cy="621702"/>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0" name="Google Shape;8120;p74"/>
          <p:cNvGrpSpPr/>
          <p:nvPr/>
        </p:nvGrpSpPr>
        <p:grpSpPr>
          <a:xfrm>
            <a:off x="5417655" y="2703822"/>
            <a:ext cx="1074451" cy="62718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133" name="Google Shape;8133;p74"/>
          <p:cNvGrpSpPr/>
          <p:nvPr/>
        </p:nvGrpSpPr>
        <p:grpSpPr>
          <a:xfrm>
            <a:off x="7568868" y="1854534"/>
            <a:ext cx="874976" cy="719600"/>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57" name="Google Shape;8157;p74"/>
          <p:cNvGrpSpPr/>
          <p:nvPr/>
        </p:nvGrpSpPr>
        <p:grpSpPr>
          <a:xfrm>
            <a:off x="4013304" y="970936"/>
            <a:ext cx="712557" cy="785901"/>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96" name="Google Shape;8196;p74"/>
          <p:cNvGrpSpPr/>
          <p:nvPr/>
        </p:nvGrpSpPr>
        <p:grpSpPr>
          <a:xfrm>
            <a:off x="4008780" y="1854159"/>
            <a:ext cx="791287" cy="720350"/>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5" name="Google Shape;8205;p74"/>
          <p:cNvGrpSpPr/>
          <p:nvPr/>
        </p:nvGrpSpPr>
        <p:grpSpPr>
          <a:xfrm>
            <a:off x="709275" y="3498789"/>
            <a:ext cx="1408444" cy="673166"/>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21" name="Google Shape;8221;p74"/>
          <p:cNvGrpSpPr/>
          <p:nvPr/>
        </p:nvGrpSpPr>
        <p:grpSpPr>
          <a:xfrm>
            <a:off x="3146990" y="970936"/>
            <a:ext cx="795485" cy="738831"/>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34" name="Google Shape;8234;p74"/>
          <p:cNvGrpSpPr/>
          <p:nvPr/>
        </p:nvGrpSpPr>
        <p:grpSpPr>
          <a:xfrm>
            <a:off x="2268517" y="3493832"/>
            <a:ext cx="1324924" cy="678083"/>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55" name="Google Shape;8255;p74"/>
          <p:cNvGrpSpPr/>
          <p:nvPr/>
        </p:nvGrpSpPr>
        <p:grpSpPr>
          <a:xfrm>
            <a:off x="6392789" y="1044380"/>
            <a:ext cx="1131087" cy="587383"/>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5" name="Google Shape;8265;p74"/>
          <p:cNvGrpSpPr/>
          <p:nvPr/>
        </p:nvGrpSpPr>
        <p:grpSpPr>
          <a:xfrm>
            <a:off x="3744240" y="3493874"/>
            <a:ext cx="1375854" cy="678131"/>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81" name="Google Shape;8281;p74"/>
          <p:cNvGrpSpPr/>
          <p:nvPr/>
        </p:nvGrpSpPr>
        <p:grpSpPr>
          <a:xfrm>
            <a:off x="6528949" y="1853801"/>
            <a:ext cx="940737" cy="721067"/>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303" name="Google Shape;8303;p74"/>
          <p:cNvGrpSpPr/>
          <p:nvPr/>
        </p:nvGrpSpPr>
        <p:grpSpPr>
          <a:xfrm>
            <a:off x="2412267" y="1858147"/>
            <a:ext cx="712577" cy="712374"/>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7" name="Google Shape;8317;p74"/>
          <p:cNvGrpSpPr/>
          <p:nvPr/>
        </p:nvGrpSpPr>
        <p:grpSpPr>
          <a:xfrm>
            <a:off x="7594705" y="970936"/>
            <a:ext cx="845645" cy="711911"/>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6" name="Google Shape;8326;p74"/>
          <p:cNvGrpSpPr/>
          <p:nvPr/>
        </p:nvGrpSpPr>
        <p:grpSpPr>
          <a:xfrm>
            <a:off x="3691834" y="2707045"/>
            <a:ext cx="1617932" cy="621724"/>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41" name="Google Shape;8341;p74"/>
          <p:cNvGrpSpPr/>
          <p:nvPr/>
        </p:nvGrpSpPr>
        <p:grpSpPr>
          <a:xfrm>
            <a:off x="700156" y="970936"/>
            <a:ext cx="883205" cy="775176"/>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4" name="Google Shape;8354;p74"/>
          <p:cNvGrpSpPr/>
          <p:nvPr/>
        </p:nvGrpSpPr>
        <p:grpSpPr>
          <a:xfrm>
            <a:off x="2308457" y="970936"/>
            <a:ext cx="767704" cy="81548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89" name="Google Shape;8389;p74"/>
          <p:cNvGrpSpPr/>
          <p:nvPr/>
        </p:nvGrpSpPr>
        <p:grpSpPr>
          <a:xfrm>
            <a:off x="1654189" y="970936"/>
            <a:ext cx="583439" cy="870229"/>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3" name="Google Shape;8403;p74"/>
          <p:cNvGrpSpPr/>
          <p:nvPr/>
        </p:nvGrpSpPr>
        <p:grpSpPr>
          <a:xfrm>
            <a:off x="1574012" y="1857258"/>
            <a:ext cx="739072" cy="714152"/>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12" name="Google Shape;8412;p74"/>
          <p:cNvGrpSpPr/>
          <p:nvPr/>
        </p:nvGrpSpPr>
        <p:grpSpPr>
          <a:xfrm>
            <a:off x="7690961" y="3488029"/>
            <a:ext cx="312074" cy="684173"/>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5" name="Google Shape;8415;p74"/>
          <p:cNvGrpSpPr/>
          <p:nvPr/>
        </p:nvGrpSpPr>
        <p:grpSpPr>
          <a:xfrm>
            <a:off x="5612949" y="970936"/>
            <a:ext cx="709011" cy="739359"/>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9" name="Google Shape;8429;p74"/>
          <p:cNvGrpSpPr/>
          <p:nvPr/>
        </p:nvGrpSpPr>
        <p:grpSpPr>
          <a:xfrm>
            <a:off x="714444" y="2707052"/>
            <a:ext cx="1452955" cy="62136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Google Shape;1529;p70">
            <a:extLst>
              <a:ext uri="{FF2B5EF4-FFF2-40B4-BE49-F238E27FC236}">
                <a16:creationId xmlns:a16="http://schemas.microsoft.com/office/drawing/2014/main" id="{7ADDA8D3-5239-87FC-6B32-D24F2191C39E}"/>
              </a:ext>
            </a:extLst>
          </p:cNvPr>
          <p:cNvSpPr txBox="1">
            <a:spLocks/>
          </p:cNvSpPr>
          <p:nvPr/>
        </p:nvSpPr>
        <p:spPr>
          <a:xfrm>
            <a:off x="714444" y="299998"/>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000" dirty="0">
                <a:solidFill>
                  <a:schemeClr val="lt1"/>
                </a:solidFill>
                <a:cs typeface="B Nazanin" panose="00000700000000000000" pitchFamily="2" charset="-78"/>
              </a:rPr>
              <a:t>انواع نمودارهای خلاقانه:</a:t>
            </a:r>
            <a:endParaRPr lang="fa-IR" sz="20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8439"/>
        <p:cNvGrpSpPr/>
        <p:nvPr/>
      </p:nvGrpSpPr>
      <p:grpSpPr>
        <a:xfrm>
          <a:off x="0" y="0"/>
          <a:ext cx="0" cy="0"/>
          <a:chOff x="0" y="0"/>
          <a:chExt cx="0" cy="0"/>
        </a:xfrm>
      </p:grpSpPr>
      <p:grpSp>
        <p:nvGrpSpPr>
          <p:cNvPr id="8440" name="Google Shape;8440;p75"/>
          <p:cNvGrpSpPr/>
          <p:nvPr/>
        </p:nvGrpSpPr>
        <p:grpSpPr>
          <a:xfrm>
            <a:off x="708579" y="965872"/>
            <a:ext cx="1636117" cy="1526144"/>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51" name="Google Shape;8551;p75"/>
          <p:cNvGrpSpPr/>
          <p:nvPr/>
        </p:nvGrpSpPr>
        <p:grpSpPr>
          <a:xfrm>
            <a:off x="2603245" y="985011"/>
            <a:ext cx="1364248" cy="1102133"/>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76" name="Google Shape;8576;p75"/>
          <p:cNvGrpSpPr/>
          <p:nvPr/>
        </p:nvGrpSpPr>
        <p:grpSpPr>
          <a:xfrm>
            <a:off x="2592706" y="2444193"/>
            <a:ext cx="1387541" cy="159124"/>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5" name="Google Shape;8595;p75"/>
          <p:cNvGrpSpPr/>
          <p:nvPr/>
        </p:nvGrpSpPr>
        <p:grpSpPr>
          <a:xfrm>
            <a:off x="2589231" y="2722018"/>
            <a:ext cx="1390502" cy="159625"/>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8" name="Google Shape;8598;p75"/>
          <p:cNvGrpSpPr/>
          <p:nvPr/>
        </p:nvGrpSpPr>
        <p:grpSpPr>
          <a:xfrm>
            <a:off x="2589884" y="3000344"/>
            <a:ext cx="1411629" cy="153761"/>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1" name="Google Shape;8601;p75"/>
          <p:cNvGrpSpPr/>
          <p:nvPr/>
        </p:nvGrpSpPr>
        <p:grpSpPr>
          <a:xfrm>
            <a:off x="2589576" y="2205744"/>
            <a:ext cx="1383503" cy="119749"/>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0" name="Google Shape;8610;p75"/>
          <p:cNvGrpSpPr/>
          <p:nvPr/>
        </p:nvGrpSpPr>
        <p:grpSpPr>
          <a:xfrm>
            <a:off x="2600584" y="3569394"/>
            <a:ext cx="1369531" cy="195460"/>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6" name="Google Shape;8616;p75"/>
          <p:cNvGrpSpPr/>
          <p:nvPr/>
        </p:nvGrpSpPr>
        <p:grpSpPr>
          <a:xfrm>
            <a:off x="2590145" y="3270574"/>
            <a:ext cx="1389066" cy="18011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2" name="Google Shape;8622;p75"/>
          <p:cNvGrpSpPr/>
          <p:nvPr/>
        </p:nvGrpSpPr>
        <p:grpSpPr>
          <a:xfrm>
            <a:off x="2638082" y="3883554"/>
            <a:ext cx="1304609" cy="294074"/>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38" name="Google Shape;8638;p75"/>
          <p:cNvGrpSpPr/>
          <p:nvPr/>
        </p:nvGrpSpPr>
        <p:grpSpPr>
          <a:xfrm>
            <a:off x="4256912" y="1866676"/>
            <a:ext cx="1433821" cy="191501"/>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4258467" y="969244"/>
            <a:ext cx="1430711" cy="743389"/>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4248581" y="2192571"/>
            <a:ext cx="1450484" cy="1052087"/>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4" name="Google Shape;8664;p75"/>
          <p:cNvGrpSpPr/>
          <p:nvPr/>
        </p:nvGrpSpPr>
        <p:grpSpPr>
          <a:xfrm rot="10800000">
            <a:off x="4265131" y="3284761"/>
            <a:ext cx="1417383" cy="887946"/>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7365491" y="2188116"/>
            <a:ext cx="1071743" cy="1021579"/>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8" name="Google Shape;8678;p75"/>
          <p:cNvGrpSpPr/>
          <p:nvPr/>
        </p:nvGrpSpPr>
        <p:grpSpPr>
          <a:xfrm>
            <a:off x="706762" y="2614523"/>
            <a:ext cx="1695374" cy="1560837"/>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38" name="Google Shape;8738;p75"/>
          <p:cNvGrpSpPr/>
          <p:nvPr/>
        </p:nvGrpSpPr>
        <p:grpSpPr>
          <a:xfrm>
            <a:off x="5915341" y="2192094"/>
            <a:ext cx="1248543" cy="1025319"/>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8" name="Google Shape;8748;p75"/>
          <p:cNvGrpSpPr/>
          <p:nvPr/>
        </p:nvGrpSpPr>
        <p:grpSpPr>
          <a:xfrm>
            <a:off x="5772403" y="3330411"/>
            <a:ext cx="2664831" cy="843440"/>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7" name="Google Shape;8757;p75"/>
          <p:cNvGrpSpPr/>
          <p:nvPr/>
        </p:nvGrpSpPr>
        <p:grpSpPr>
          <a:xfrm>
            <a:off x="5879943" y="979270"/>
            <a:ext cx="1299851" cy="1023338"/>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7217825" y="979415"/>
            <a:ext cx="1219413" cy="1051365"/>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
        <p:nvSpPr>
          <p:cNvPr id="2" name="Google Shape;1529;p70">
            <a:extLst>
              <a:ext uri="{FF2B5EF4-FFF2-40B4-BE49-F238E27FC236}">
                <a16:creationId xmlns:a16="http://schemas.microsoft.com/office/drawing/2014/main" id="{5487E090-3726-A1D2-31C4-F2C099393C4A}"/>
              </a:ext>
            </a:extLst>
          </p:cNvPr>
          <p:cNvSpPr txBox="1">
            <a:spLocks/>
          </p:cNvSpPr>
          <p:nvPr/>
        </p:nvSpPr>
        <p:spPr>
          <a:xfrm>
            <a:off x="714444" y="299998"/>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000" dirty="0">
                <a:solidFill>
                  <a:schemeClr val="lt1"/>
                </a:solidFill>
                <a:cs typeface="B Nazanin" panose="00000700000000000000" pitchFamily="2" charset="-78"/>
              </a:rPr>
              <a:t>انواع نمودارهای خلاقانه:</a:t>
            </a:r>
            <a:endParaRPr lang="fa-IR" sz="20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8810"/>
        <p:cNvGrpSpPr/>
        <p:nvPr/>
      </p:nvGrpSpPr>
      <p:grpSpPr>
        <a:xfrm>
          <a:off x="0" y="0"/>
          <a:ext cx="0" cy="0"/>
          <a:chOff x="0" y="0"/>
          <a:chExt cx="0" cy="0"/>
        </a:xfrm>
      </p:grpSpPr>
      <p:grpSp>
        <p:nvGrpSpPr>
          <p:cNvPr id="8811" name="Google Shape;8811;p76"/>
          <p:cNvGrpSpPr/>
          <p:nvPr/>
        </p:nvGrpSpPr>
        <p:grpSpPr>
          <a:xfrm>
            <a:off x="846551" y="2291587"/>
            <a:ext cx="415546" cy="355053"/>
            <a:chOff x="866243" y="2291587"/>
            <a:chExt cx="415546" cy="3550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12" name="Google Shape;8812;p76"/>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813" name="Google Shape;8813;p76"/>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814" name="Google Shape;8814;p76"/>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815" name="Google Shape;8815;p76"/>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816" name="Google Shape;8816;p76"/>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sp>
        <p:nvSpPr>
          <p:cNvPr id="8817" name="Google Shape;8817;p76"/>
          <p:cNvSpPr/>
          <p:nvPr/>
        </p:nvSpPr>
        <p:spPr>
          <a:xfrm>
            <a:off x="1392102"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nvGrpSpPr>
          <p:cNvPr id="8818" name="Google Shape;8818;p76"/>
          <p:cNvGrpSpPr/>
          <p:nvPr/>
        </p:nvGrpSpPr>
        <p:grpSpPr>
          <a:xfrm>
            <a:off x="1938828" y="2302574"/>
            <a:ext cx="359213" cy="327807"/>
            <a:chOff x="1958520" y="2302574"/>
            <a:chExt cx="359213" cy="3278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19" name="Google Shape;8819;p76"/>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820" name="Google Shape;8820;p76"/>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821" name="Google Shape;8821;p76"/>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grpSp>
        <p:nvGrpSpPr>
          <p:cNvPr id="8822" name="Google Shape;8822;p76"/>
          <p:cNvGrpSpPr/>
          <p:nvPr/>
        </p:nvGrpSpPr>
        <p:grpSpPr>
          <a:xfrm>
            <a:off x="2560190" y="2287427"/>
            <a:ext cx="207582" cy="359594"/>
            <a:chOff x="2656082" y="2287427"/>
            <a:chExt cx="207582" cy="35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23" name="Google Shape;8823;p76"/>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824" name="Google Shape;8824;p76"/>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825" name="Google Shape;8825;p76"/>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826" name="Google Shape;8826;p76"/>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grpSp>
        <p:nvGrpSpPr>
          <p:cNvPr id="8827" name="Google Shape;8827;p76"/>
          <p:cNvGrpSpPr/>
          <p:nvPr/>
        </p:nvGrpSpPr>
        <p:grpSpPr>
          <a:xfrm>
            <a:off x="3029961" y="2321468"/>
            <a:ext cx="362991" cy="290018"/>
            <a:chOff x="3049653" y="2321468"/>
            <a:chExt cx="362991" cy="290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28" name="Google Shape;8828;p76"/>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829" name="Google Shape;8829;p76"/>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830" name="Google Shape;8830;p76"/>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831" name="Google Shape;8831;p76"/>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grpSp>
        <p:nvGrpSpPr>
          <p:cNvPr id="8832" name="Google Shape;8832;p76"/>
          <p:cNvGrpSpPr/>
          <p:nvPr/>
        </p:nvGrpSpPr>
        <p:grpSpPr>
          <a:xfrm>
            <a:off x="3544551" y="2289904"/>
            <a:ext cx="422342" cy="355243"/>
            <a:chOff x="3564243" y="2289904"/>
            <a:chExt cx="422342" cy="3552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33" name="Google Shape;8833;p7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834" name="Google Shape;8834;p7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835" name="Google Shape;8835;p7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836" name="Google Shape;8836;p7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837" name="Google Shape;8837;p7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sp>
        <p:nvSpPr>
          <p:cNvPr id="8838" name="Google Shape;8838;p76"/>
          <p:cNvSpPr/>
          <p:nvPr/>
        </p:nvSpPr>
        <p:spPr>
          <a:xfrm>
            <a:off x="4124143"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nvGrpSpPr>
          <p:cNvPr id="8839" name="Google Shape;8839;p76"/>
          <p:cNvGrpSpPr/>
          <p:nvPr/>
        </p:nvGrpSpPr>
        <p:grpSpPr>
          <a:xfrm>
            <a:off x="4668202" y="2289713"/>
            <a:ext cx="359594" cy="353909"/>
            <a:chOff x="4687894" y="2289713"/>
            <a:chExt cx="359594" cy="3539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40" name="Google Shape;8840;p76"/>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841" name="Google Shape;8841;p76"/>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842" name="Google Shape;8842;p76"/>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sp>
        <p:nvSpPr>
          <p:cNvPr id="8843" name="Google Shape;8843;p76"/>
          <p:cNvSpPr/>
          <p:nvPr/>
        </p:nvSpPr>
        <p:spPr>
          <a:xfrm>
            <a:off x="5214928"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nvGrpSpPr>
          <p:cNvPr id="8844" name="Google Shape;8844;p76"/>
          <p:cNvGrpSpPr/>
          <p:nvPr/>
        </p:nvGrpSpPr>
        <p:grpSpPr>
          <a:xfrm>
            <a:off x="6352932" y="2308227"/>
            <a:ext cx="263567" cy="317614"/>
            <a:chOff x="6421399" y="2308227"/>
            <a:chExt cx="263567" cy="3176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45" name="Google Shape;8845;p76"/>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846" name="Google Shape;8846;p76"/>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847" name="Google Shape;8847;p76"/>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848" name="Google Shape;8848;p76"/>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grpSp>
        <p:nvGrpSpPr>
          <p:cNvPr id="8849" name="Google Shape;8849;p76"/>
          <p:cNvGrpSpPr/>
          <p:nvPr/>
        </p:nvGrpSpPr>
        <p:grpSpPr>
          <a:xfrm>
            <a:off x="6850501" y="2295620"/>
            <a:ext cx="360356" cy="343462"/>
            <a:chOff x="6870193" y="2295620"/>
            <a:chExt cx="360356" cy="3434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0" name="Google Shape;8850;p76"/>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851" name="Google Shape;8851;p76"/>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grpSp>
        <p:nvGrpSpPr>
          <p:cNvPr id="8852" name="Google Shape;8852;p76"/>
          <p:cNvGrpSpPr/>
          <p:nvPr/>
        </p:nvGrpSpPr>
        <p:grpSpPr>
          <a:xfrm>
            <a:off x="7421773" y="2302860"/>
            <a:ext cx="342192" cy="327140"/>
            <a:chOff x="7441465" y="2302860"/>
            <a:chExt cx="342192" cy="3271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3" name="Google Shape;8853;p76"/>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854" name="Google Shape;8854;p76"/>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grpSp>
        <p:nvGrpSpPr>
          <p:cNvPr id="8855" name="Google Shape;8855;p76"/>
          <p:cNvGrpSpPr/>
          <p:nvPr/>
        </p:nvGrpSpPr>
        <p:grpSpPr>
          <a:xfrm>
            <a:off x="7969991" y="2350207"/>
            <a:ext cx="332761" cy="234066"/>
            <a:chOff x="7989683" y="2350207"/>
            <a:chExt cx="332761" cy="2340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6" name="Google Shape;8856;p76"/>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857" name="Google Shape;8857;p76"/>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858" name="Google Shape;8858;p76"/>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859" name="Google Shape;8859;p76"/>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860" name="Google Shape;8860;p76"/>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861" name="Google Shape;8861;p76"/>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grpSp>
        <p:nvGrpSpPr>
          <p:cNvPr id="8862" name="Google Shape;8862;p76"/>
          <p:cNvGrpSpPr/>
          <p:nvPr/>
        </p:nvGrpSpPr>
        <p:grpSpPr>
          <a:xfrm>
            <a:off x="5803602" y="2309751"/>
            <a:ext cx="315327" cy="314978"/>
            <a:chOff x="5823294" y="2309751"/>
            <a:chExt cx="315327" cy="3149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63" name="Google Shape;8863;p76"/>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864" name="Google Shape;8864;p76"/>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865" name="Google Shape;8865;p76"/>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866" name="Google Shape;8866;p76"/>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867" name="Google Shape;8867;p76"/>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868" name="Google Shape;8868;p76"/>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869" name="Google Shape;8869;p76"/>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870" name="Google Shape;8870;p76"/>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871" name="Google Shape;8871;p76"/>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872" name="Google Shape;8872;p76"/>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873" name="Google Shape;8873;p76"/>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874" name="Google Shape;8874;p76"/>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875" name="Google Shape;8875;p76"/>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876" name="Google Shape;8876;p76"/>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877" name="Google Shape;8877;p76"/>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878" name="Google Shape;8878;p76"/>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879" name="Google Shape;8879;p76"/>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grpSp>
        <p:nvGrpSpPr>
          <p:cNvPr id="8880" name="Google Shape;8880;p76"/>
          <p:cNvGrpSpPr/>
          <p:nvPr/>
        </p:nvGrpSpPr>
        <p:grpSpPr>
          <a:xfrm>
            <a:off x="2477583" y="2744159"/>
            <a:ext cx="370930" cy="370549"/>
            <a:chOff x="2497275" y="2744159"/>
            <a:chExt cx="370930" cy="3705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81" name="Google Shape;8881;p76"/>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882" name="Google Shape;8882;p76"/>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883" name="Google Shape;8883;p76"/>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884" name="Google Shape;8884;p76"/>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885" name="Google Shape;8885;p76"/>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886" name="Google Shape;8886;p76"/>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grpSp>
        <p:nvGrpSpPr>
          <p:cNvPr id="8887" name="Google Shape;8887;p76"/>
          <p:cNvGrpSpPr/>
          <p:nvPr/>
        </p:nvGrpSpPr>
        <p:grpSpPr>
          <a:xfrm>
            <a:off x="841248" y="2746477"/>
            <a:ext cx="371883" cy="365691"/>
            <a:chOff x="860940" y="2746477"/>
            <a:chExt cx="371883" cy="3656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88" name="Google Shape;8888;p76"/>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889" name="Google Shape;8889;p76"/>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890" name="Google Shape;8890;p76"/>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891" name="Google Shape;8891;p76"/>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892" name="Google Shape;8892;p76"/>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grpSp>
        <p:nvGrpSpPr>
          <p:cNvPr id="8893" name="Google Shape;8893;p76"/>
          <p:cNvGrpSpPr/>
          <p:nvPr/>
        </p:nvGrpSpPr>
        <p:grpSpPr>
          <a:xfrm>
            <a:off x="1431144" y="2766258"/>
            <a:ext cx="283985" cy="341080"/>
            <a:chOff x="1493849" y="2775533"/>
            <a:chExt cx="283985" cy="3410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94" name="Google Shape;8894;p76"/>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895" name="Google Shape;8895;p76"/>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grpSp>
        <p:nvGrpSpPr>
          <p:cNvPr id="8896" name="Google Shape;8896;p76"/>
          <p:cNvGrpSpPr/>
          <p:nvPr/>
        </p:nvGrpSpPr>
        <p:grpSpPr>
          <a:xfrm>
            <a:off x="1933144" y="2774422"/>
            <a:ext cx="372835" cy="342573"/>
            <a:chOff x="1952836" y="2774422"/>
            <a:chExt cx="372835" cy="3425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97" name="Google Shape;8897;p76"/>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898" name="Google Shape;8898;p76"/>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899" name="Google Shape;8899;p76"/>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grpSp>
        <p:nvGrpSpPr>
          <p:cNvPr id="8900" name="Google Shape;8900;p76"/>
          <p:cNvGrpSpPr/>
          <p:nvPr/>
        </p:nvGrpSpPr>
        <p:grpSpPr>
          <a:xfrm>
            <a:off x="3060224" y="2744477"/>
            <a:ext cx="332729" cy="372518"/>
            <a:chOff x="3079916" y="2744477"/>
            <a:chExt cx="332729" cy="3725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1" name="Google Shape;8901;p76"/>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02" name="Google Shape;8902;p76"/>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03" name="Google Shape;8903;p76"/>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grpSp>
        <p:nvGrpSpPr>
          <p:cNvPr id="8904" name="Google Shape;8904;p76"/>
          <p:cNvGrpSpPr/>
          <p:nvPr/>
        </p:nvGrpSpPr>
        <p:grpSpPr>
          <a:xfrm>
            <a:off x="3600884" y="2745525"/>
            <a:ext cx="336889" cy="355592"/>
            <a:chOff x="3620576" y="2745525"/>
            <a:chExt cx="336889" cy="3555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5" name="Google Shape;8905;p76"/>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06" name="Google Shape;8906;p76"/>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grpSp>
        <p:nvGrpSpPr>
          <p:cNvPr id="8907" name="Google Shape;8907;p76"/>
          <p:cNvGrpSpPr/>
          <p:nvPr/>
        </p:nvGrpSpPr>
        <p:grpSpPr>
          <a:xfrm>
            <a:off x="4107123" y="2760704"/>
            <a:ext cx="380393" cy="363118"/>
            <a:chOff x="4126815" y="2760704"/>
            <a:chExt cx="380393" cy="3631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8" name="Google Shape;8908;p76"/>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09" name="Google Shape;8909;p76"/>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10" name="Google Shape;8910;p76"/>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11" name="Google Shape;8911;p76"/>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grpSp>
        <p:nvGrpSpPr>
          <p:cNvPr id="8912" name="Google Shape;8912;p76"/>
          <p:cNvGrpSpPr/>
          <p:nvPr/>
        </p:nvGrpSpPr>
        <p:grpSpPr>
          <a:xfrm>
            <a:off x="4656294" y="2745684"/>
            <a:ext cx="381346" cy="368644"/>
            <a:chOff x="4675986" y="2745684"/>
            <a:chExt cx="381346" cy="368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13" name="Google Shape;8913;p76"/>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14" name="Google Shape;8914;p76"/>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grpSp>
        <p:nvGrpSpPr>
          <p:cNvPr id="8915" name="Google Shape;8915;p76"/>
          <p:cNvGrpSpPr/>
          <p:nvPr/>
        </p:nvGrpSpPr>
        <p:grpSpPr>
          <a:xfrm>
            <a:off x="5200924" y="2791061"/>
            <a:ext cx="373185" cy="302466"/>
            <a:chOff x="5220616" y="2791061"/>
            <a:chExt cx="373185" cy="3024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16" name="Google Shape;8916;p76"/>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17" name="Google Shape;8917;p76"/>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18" name="Google Shape;8918;p76"/>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19" name="Google Shape;8919;p76"/>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20" name="Google Shape;8920;p76"/>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21" name="Google Shape;8921;p76"/>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22" name="Google Shape;8922;p76"/>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23" name="Google Shape;8923;p76"/>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24" name="Google Shape;8924;p76"/>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25" name="Google Shape;8925;p76"/>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26" name="Google Shape;8926;p76"/>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27" name="Google Shape;8927;p76"/>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28" name="Google Shape;8928;p76"/>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29" name="Google Shape;8929;p76"/>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30" name="Google Shape;8930;p76"/>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31" name="Google Shape;8931;p76"/>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32" name="Google Shape;8932;p76"/>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33" name="Google Shape;8933;p76"/>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grpSp>
        <p:nvGrpSpPr>
          <p:cNvPr id="8934" name="Google Shape;8934;p76"/>
          <p:cNvGrpSpPr/>
          <p:nvPr/>
        </p:nvGrpSpPr>
        <p:grpSpPr>
          <a:xfrm>
            <a:off x="5768969" y="2772517"/>
            <a:ext cx="284366" cy="344097"/>
            <a:chOff x="5864861" y="2772517"/>
            <a:chExt cx="284366" cy="3440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35" name="Google Shape;8935;p76"/>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36" name="Google Shape;8936;p76"/>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37" name="Google Shape;8937;p76"/>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38" name="Google Shape;8938;p76"/>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39" name="Google Shape;8939;p76"/>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40" name="Google Shape;8940;p76"/>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sp>
        <p:nvSpPr>
          <p:cNvPr id="8941" name="Google Shape;8941;p76"/>
          <p:cNvSpPr/>
          <p:nvPr/>
        </p:nvSpPr>
        <p:spPr>
          <a:xfrm>
            <a:off x="6321177"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nvGrpSpPr>
          <p:cNvPr id="8942" name="Google Shape;8942;p76"/>
          <p:cNvGrpSpPr/>
          <p:nvPr/>
        </p:nvGrpSpPr>
        <p:grpSpPr>
          <a:xfrm>
            <a:off x="6954467" y="2789537"/>
            <a:ext cx="255247" cy="327458"/>
            <a:chOff x="6974158" y="2789537"/>
            <a:chExt cx="255247" cy="3274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43" name="Google Shape;8943;p7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44" name="Google Shape;8944;p7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45" name="Google Shape;8945;p7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46" name="Google Shape;8946;p7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47" name="Google Shape;8947;p7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48" name="Google Shape;8948;p7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grpSp>
        <p:nvGrpSpPr>
          <p:cNvPr id="8949" name="Google Shape;8949;p76"/>
          <p:cNvGrpSpPr/>
          <p:nvPr/>
        </p:nvGrpSpPr>
        <p:grpSpPr>
          <a:xfrm>
            <a:off x="7511005" y="2790299"/>
            <a:ext cx="244291" cy="326314"/>
            <a:chOff x="7530697" y="2790299"/>
            <a:chExt cx="244291" cy="3263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50" name="Google Shape;8950;p7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51" name="Google Shape;8951;p7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52" name="Google Shape;8952;p7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53" name="Google Shape;8953;p7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54" name="Google Shape;8954;p7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55" name="Google Shape;8955;p7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grpSp>
        <p:nvGrpSpPr>
          <p:cNvPr id="8956" name="Google Shape;8956;p76"/>
          <p:cNvGrpSpPr/>
          <p:nvPr/>
        </p:nvGrpSpPr>
        <p:grpSpPr>
          <a:xfrm>
            <a:off x="7968499" y="2832248"/>
            <a:ext cx="332348" cy="283985"/>
            <a:chOff x="7988191" y="2832248"/>
            <a:chExt cx="332348" cy="2839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57" name="Google Shape;8957;p76"/>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58" name="Google Shape;8958;p76"/>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59" name="Google Shape;8959;p76"/>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sp>
        <p:nvSpPr>
          <p:cNvPr id="8960" name="Google Shape;8960;p76"/>
          <p:cNvSpPr/>
          <p:nvPr/>
        </p:nvSpPr>
        <p:spPr>
          <a:xfrm>
            <a:off x="2478726"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nvGrpSpPr>
          <p:cNvPr id="8961" name="Google Shape;8961;p76"/>
          <p:cNvGrpSpPr/>
          <p:nvPr/>
        </p:nvGrpSpPr>
        <p:grpSpPr>
          <a:xfrm>
            <a:off x="3568748" y="3258368"/>
            <a:ext cx="364484" cy="262423"/>
            <a:chOff x="3588440" y="3258368"/>
            <a:chExt cx="364484" cy="2624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62" name="Google Shape;8962;p76"/>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63" name="Google Shape;8963;p76"/>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64" name="Google Shape;8964;p76"/>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65" name="Google Shape;8965;p76"/>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66" name="Google Shape;8966;p76"/>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67" name="Google Shape;8967;p76"/>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sp>
        <p:nvSpPr>
          <p:cNvPr id="8968" name="Google Shape;8968;p76"/>
          <p:cNvSpPr/>
          <p:nvPr/>
        </p:nvSpPr>
        <p:spPr>
          <a:xfrm>
            <a:off x="5243634"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nvGrpSpPr>
          <p:cNvPr id="8969" name="Google Shape;8969;p76"/>
          <p:cNvGrpSpPr/>
          <p:nvPr/>
        </p:nvGrpSpPr>
        <p:grpSpPr>
          <a:xfrm>
            <a:off x="5746125" y="3227724"/>
            <a:ext cx="364865" cy="324822"/>
            <a:chOff x="5765817" y="3227724"/>
            <a:chExt cx="364865" cy="3248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70" name="Google Shape;8970;p76"/>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71" name="Google Shape;8971;p76"/>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72" name="Google Shape;8972;p76"/>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grpSp>
        <p:nvGrpSpPr>
          <p:cNvPr id="8973" name="Google Shape;8973;p76"/>
          <p:cNvGrpSpPr/>
          <p:nvPr/>
        </p:nvGrpSpPr>
        <p:grpSpPr>
          <a:xfrm>
            <a:off x="6208891" y="3237664"/>
            <a:ext cx="446539" cy="303895"/>
            <a:chOff x="6228583" y="3237664"/>
            <a:chExt cx="446539" cy="3038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74" name="Google Shape;8974;p76"/>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75" name="Google Shape;8975;p76"/>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76" name="Google Shape;8976;p76"/>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77" name="Google Shape;8977;p76"/>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78" name="Google Shape;8978;p76"/>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79" name="Google Shape;8979;p76"/>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80" name="Google Shape;8980;p76"/>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81" name="Google Shape;8981;p76"/>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82" name="Google Shape;8982;p76"/>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83" name="Google Shape;8983;p76"/>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84" name="Google Shape;8984;p76"/>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85" name="Google Shape;8985;p76"/>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86" name="Google Shape;8986;p76"/>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87" name="Google Shape;8987;p76"/>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88" name="Google Shape;8988;p76"/>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89" name="Google Shape;8989;p76"/>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90" name="Google Shape;8990;p76"/>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grpSp>
        <p:nvGrpSpPr>
          <p:cNvPr id="8991" name="Google Shape;8991;p76"/>
          <p:cNvGrpSpPr/>
          <p:nvPr/>
        </p:nvGrpSpPr>
        <p:grpSpPr>
          <a:xfrm>
            <a:off x="846170" y="3207306"/>
            <a:ext cx="364484" cy="364897"/>
            <a:chOff x="865862" y="3207306"/>
            <a:chExt cx="364484" cy="3648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92" name="Google Shape;8992;p76"/>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93" name="Google Shape;8993;p76"/>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94" name="Google Shape;8994;p76"/>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95" name="Google Shape;8995;p76"/>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96" name="Google Shape;8996;p76"/>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97" name="Google Shape;8997;p76"/>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98" name="Google Shape;8998;p76"/>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8999" name="Google Shape;8999;p76"/>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000" name="Google Shape;9000;p76"/>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001" name="Google Shape;9001;p76"/>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002" name="Google Shape;9002;p76"/>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003" name="Google Shape;9003;p76"/>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004" name="Google Shape;9004;p76"/>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005" name="Google Shape;9005;p76"/>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grpSp>
        <p:nvGrpSpPr>
          <p:cNvPr id="9006" name="Google Shape;9006;p76"/>
          <p:cNvGrpSpPr/>
          <p:nvPr/>
        </p:nvGrpSpPr>
        <p:grpSpPr>
          <a:xfrm>
            <a:off x="1384925" y="3226962"/>
            <a:ext cx="370168" cy="325965"/>
            <a:chOff x="1404617" y="3226962"/>
            <a:chExt cx="370168" cy="3259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07" name="Google Shape;9007;p7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008" name="Google Shape;9008;p7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009" name="Google Shape;9009;p7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010" name="Google Shape;9010;p7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011" name="Google Shape;9011;p7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012" name="Google Shape;9012;p7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013" name="Google Shape;9013;p7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014" name="Google Shape;9014;p7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015" name="Google Shape;9015;p7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grpSp>
        <p:nvGrpSpPr>
          <p:cNvPr id="9016" name="Google Shape;9016;p76"/>
          <p:cNvGrpSpPr/>
          <p:nvPr/>
        </p:nvGrpSpPr>
        <p:grpSpPr>
          <a:xfrm>
            <a:off x="1933711" y="3216094"/>
            <a:ext cx="366389" cy="354481"/>
            <a:chOff x="1954741" y="3212419"/>
            <a:chExt cx="366389" cy="354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17" name="Google Shape;9017;p7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018" name="Google Shape;9018;p7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019" name="Google Shape;9019;p7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020" name="Google Shape;9020;p7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021" name="Google Shape;9021;p7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022" name="Google Shape;9022;p7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023" name="Google Shape;9023;p7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grpSp>
        <p:nvGrpSpPr>
          <p:cNvPr id="9024" name="Google Shape;9024;p76"/>
          <p:cNvGrpSpPr/>
          <p:nvPr/>
        </p:nvGrpSpPr>
        <p:grpSpPr>
          <a:xfrm>
            <a:off x="3023547" y="3215626"/>
            <a:ext cx="366008" cy="348670"/>
            <a:chOff x="3043239" y="3215626"/>
            <a:chExt cx="366008" cy="34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25" name="Google Shape;9025;p76"/>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026" name="Google Shape;9026;p76"/>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grpSp>
        <p:nvGrpSpPr>
          <p:cNvPr id="9027" name="Google Shape;9027;p76"/>
          <p:cNvGrpSpPr/>
          <p:nvPr/>
        </p:nvGrpSpPr>
        <p:grpSpPr>
          <a:xfrm>
            <a:off x="4198641" y="3184982"/>
            <a:ext cx="209107" cy="383442"/>
            <a:chOff x="4218333" y="3184982"/>
            <a:chExt cx="209107" cy="3834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28" name="Google Shape;9028;p76"/>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029" name="Google Shape;9029;p76"/>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sp>
        <p:nvSpPr>
          <p:cNvPr id="9030" name="Google Shape;9030;p76"/>
          <p:cNvSpPr/>
          <p:nvPr/>
        </p:nvSpPr>
        <p:spPr>
          <a:xfrm>
            <a:off x="4797127"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nvGrpSpPr>
          <p:cNvPr id="9031" name="Google Shape;9031;p76"/>
          <p:cNvGrpSpPr/>
          <p:nvPr/>
        </p:nvGrpSpPr>
        <p:grpSpPr>
          <a:xfrm>
            <a:off x="6876953" y="3216007"/>
            <a:ext cx="322917" cy="347876"/>
            <a:chOff x="6896644" y="3216007"/>
            <a:chExt cx="322917" cy="34787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32" name="Google Shape;9032;p76"/>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033" name="Google Shape;9033;p76"/>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034" name="Google Shape;9034;p76"/>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035" name="Google Shape;9035;p76"/>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036" name="Google Shape;9036;p76"/>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037" name="Google Shape;9037;p76"/>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038" name="Google Shape;9038;p76"/>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grpSp>
        <p:nvGrpSpPr>
          <p:cNvPr id="9039" name="Google Shape;9039;p76"/>
          <p:cNvGrpSpPr/>
          <p:nvPr/>
        </p:nvGrpSpPr>
        <p:grpSpPr>
          <a:xfrm>
            <a:off x="7409674" y="3223183"/>
            <a:ext cx="334634" cy="333904"/>
            <a:chOff x="7429366" y="3223183"/>
            <a:chExt cx="334634" cy="333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0" name="Google Shape;9040;p76"/>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041" name="Google Shape;9041;p76"/>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sp>
        <p:nvSpPr>
          <p:cNvPr id="9042" name="Google Shape;9042;p76"/>
          <p:cNvSpPr/>
          <p:nvPr/>
        </p:nvSpPr>
        <p:spPr>
          <a:xfrm>
            <a:off x="8059604"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nvGrpSpPr>
          <p:cNvPr id="9043" name="Google Shape;9043;p76"/>
          <p:cNvGrpSpPr/>
          <p:nvPr/>
        </p:nvGrpSpPr>
        <p:grpSpPr>
          <a:xfrm>
            <a:off x="5196764" y="3725484"/>
            <a:ext cx="356196" cy="265631"/>
            <a:chOff x="5216456" y="3725484"/>
            <a:chExt cx="356196" cy="2656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4" name="Google Shape;9044;p76"/>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045" name="Google Shape;9045;p76"/>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grpSp>
        <p:nvGrpSpPr>
          <p:cNvPr id="9046" name="Google Shape;9046;p76"/>
          <p:cNvGrpSpPr/>
          <p:nvPr/>
        </p:nvGrpSpPr>
        <p:grpSpPr>
          <a:xfrm>
            <a:off x="6829701" y="3733994"/>
            <a:ext cx="355053" cy="248038"/>
            <a:chOff x="6849393" y="3733994"/>
            <a:chExt cx="355053" cy="2480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7" name="Google Shape;9047;p76"/>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048" name="Google Shape;9048;p76"/>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049" name="Google Shape;9049;p76"/>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050" name="Google Shape;9050;p76"/>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051" name="Google Shape;9051;p76"/>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grpSp>
        <p:nvGrpSpPr>
          <p:cNvPr id="9052" name="Google Shape;9052;p76"/>
          <p:cNvGrpSpPr/>
          <p:nvPr/>
        </p:nvGrpSpPr>
        <p:grpSpPr>
          <a:xfrm>
            <a:off x="7899305" y="3714687"/>
            <a:ext cx="392111" cy="280206"/>
            <a:chOff x="7918997" y="3714687"/>
            <a:chExt cx="392111" cy="2802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53" name="Google Shape;9053;p76"/>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054" name="Google Shape;9054;p76"/>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055" name="Google Shape;9055;p76"/>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056" name="Google Shape;9056;p76"/>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057" name="Google Shape;9057;p76"/>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sp>
        <p:nvSpPr>
          <p:cNvPr id="9058" name="Google Shape;9058;p76"/>
          <p:cNvSpPr/>
          <p:nvPr/>
        </p:nvSpPr>
        <p:spPr>
          <a:xfrm>
            <a:off x="847662"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nvGrpSpPr>
          <p:cNvPr id="9059" name="Google Shape;9059;p76"/>
          <p:cNvGrpSpPr/>
          <p:nvPr/>
        </p:nvGrpSpPr>
        <p:grpSpPr>
          <a:xfrm>
            <a:off x="1389085" y="3680964"/>
            <a:ext cx="357720" cy="355148"/>
            <a:chOff x="1408777"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60" name="Google Shape;9060;p7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061" name="Google Shape;9061;p7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062" name="Google Shape;9062;p7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063" name="Google Shape;9063;p7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064" name="Google Shape;9064;p7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grpSp>
        <p:nvGrpSpPr>
          <p:cNvPr id="9065" name="Google Shape;9065;p76"/>
          <p:cNvGrpSpPr/>
          <p:nvPr/>
        </p:nvGrpSpPr>
        <p:grpSpPr>
          <a:xfrm>
            <a:off x="1933144" y="3680964"/>
            <a:ext cx="357720" cy="355148"/>
            <a:chOff x="1952836"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66" name="Google Shape;9066;p76"/>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067" name="Google Shape;9067;p76"/>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068" name="Google Shape;9068;p76"/>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069" name="Google Shape;9069;p76"/>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070" name="Google Shape;9070;p76"/>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grpSp>
        <p:nvGrpSpPr>
          <p:cNvPr id="9071" name="Google Shape;9071;p76"/>
          <p:cNvGrpSpPr/>
          <p:nvPr/>
        </p:nvGrpSpPr>
        <p:grpSpPr>
          <a:xfrm>
            <a:off x="2477202" y="3680964"/>
            <a:ext cx="357720" cy="355148"/>
            <a:chOff x="2496894"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72" name="Google Shape;9072;p76"/>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073" name="Google Shape;9073;p76"/>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074" name="Google Shape;9074;p76"/>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075" name="Google Shape;9075;p76"/>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076" name="Google Shape;9076;p76"/>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grpSp>
        <p:nvGrpSpPr>
          <p:cNvPr id="9077" name="Google Shape;9077;p76"/>
          <p:cNvGrpSpPr/>
          <p:nvPr/>
        </p:nvGrpSpPr>
        <p:grpSpPr>
          <a:xfrm>
            <a:off x="3021292" y="3681059"/>
            <a:ext cx="356164" cy="355815"/>
            <a:chOff x="3040984" y="3681059"/>
            <a:chExt cx="356164" cy="355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78" name="Google Shape;9078;p76"/>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079" name="Google Shape;9079;p76"/>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080" name="Google Shape;9080;p76"/>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grpSp>
        <p:nvGrpSpPr>
          <p:cNvPr id="9081" name="Google Shape;9081;p76"/>
          <p:cNvGrpSpPr/>
          <p:nvPr/>
        </p:nvGrpSpPr>
        <p:grpSpPr>
          <a:xfrm>
            <a:off x="3564589" y="3699191"/>
            <a:ext cx="358069" cy="317995"/>
            <a:chOff x="3584280" y="3699191"/>
            <a:chExt cx="358069" cy="3179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82" name="Google Shape;9082;p7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083" name="Google Shape;9083;p7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084" name="Google Shape;9084;p7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085" name="Google Shape;9085;p7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grpSp>
        <p:nvGrpSpPr>
          <p:cNvPr id="9086" name="Google Shape;9086;p76"/>
          <p:cNvGrpSpPr/>
          <p:nvPr/>
        </p:nvGrpSpPr>
        <p:grpSpPr>
          <a:xfrm>
            <a:off x="4109790" y="3681059"/>
            <a:ext cx="355402" cy="354291"/>
            <a:chOff x="4129482" y="3681059"/>
            <a:chExt cx="355402" cy="3542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87" name="Google Shape;9087;p76"/>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088" name="Google Shape;9088;p76"/>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089" name="Google Shape;9089;p76"/>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090" name="Google Shape;9090;p76"/>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grpSp>
        <p:nvGrpSpPr>
          <p:cNvPr id="9091" name="Google Shape;9091;p76"/>
          <p:cNvGrpSpPr/>
          <p:nvPr/>
        </p:nvGrpSpPr>
        <p:grpSpPr>
          <a:xfrm>
            <a:off x="4653849" y="3680297"/>
            <a:ext cx="355434" cy="355815"/>
            <a:chOff x="4673540" y="3680297"/>
            <a:chExt cx="355434" cy="355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92" name="Google Shape;9092;p76"/>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093" name="Google Shape;9093;p76"/>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094" name="Google Shape;9094;p76"/>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grpSp>
        <p:nvGrpSpPr>
          <p:cNvPr id="9095" name="Google Shape;9095;p76"/>
          <p:cNvGrpSpPr/>
          <p:nvPr/>
        </p:nvGrpSpPr>
        <p:grpSpPr>
          <a:xfrm>
            <a:off x="5759716" y="3699191"/>
            <a:ext cx="317645" cy="318757"/>
            <a:chOff x="5779408" y="3699191"/>
            <a:chExt cx="317645" cy="318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96" name="Google Shape;9096;p76"/>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097" name="Google Shape;9097;p76"/>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sp>
        <p:nvSpPr>
          <p:cNvPr id="9098" name="Google Shape;9098;p76"/>
          <p:cNvSpPr/>
          <p:nvPr/>
        </p:nvSpPr>
        <p:spPr>
          <a:xfrm>
            <a:off x="6284881"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nvGrpSpPr>
          <p:cNvPr id="9099" name="Google Shape;9099;p76"/>
          <p:cNvGrpSpPr/>
          <p:nvPr/>
        </p:nvGrpSpPr>
        <p:grpSpPr>
          <a:xfrm>
            <a:off x="7370743" y="3680868"/>
            <a:ext cx="372073" cy="355243"/>
            <a:chOff x="7390435" y="3680868"/>
            <a:chExt cx="372073" cy="3552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00" name="Google Shape;9100;p76"/>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101" name="Google Shape;9101;p76"/>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102" name="Google Shape;9102;p76"/>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103" name="Google Shape;9103;p76"/>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104" name="Google Shape;9104;p76"/>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105" name="Google Shape;9105;p76"/>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grpSp>
        <p:nvGrpSpPr>
          <p:cNvPr id="9106" name="Google Shape;9106;p76"/>
          <p:cNvGrpSpPr/>
          <p:nvPr/>
        </p:nvGrpSpPr>
        <p:grpSpPr>
          <a:xfrm>
            <a:off x="1656276" y="4125629"/>
            <a:ext cx="374709" cy="374010"/>
            <a:chOff x="1421638" y="4125629"/>
            <a:chExt cx="374709" cy="37401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07" name="Google Shape;9107;p76"/>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108" name="Google Shape;9108;p76"/>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grpSp>
        <p:nvGrpSpPr>
          <p:cNvPr id="9109" name="Google Shape;9109;p76"/>
          <p:cNvGrpSpPr/>
          <p:nvPr/>
        </p:nvGrpSpPr>
        <p:grpSpPr>
          <a:xfrm>
            <a:off x="2207892" y="4156304"/>
            <a:ext cx="357720" cy="342192"/>
            <a:chOff x="1973254" y="4156304"/>
            <a:chExt cx="357720" cy="3421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10" name="Google Shape;9110;p76"/>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111" name="Google Shape;9111;p76"/>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112" name="Google Shape;9112;p76"/>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113" name="Google Shape;9113;p76"/>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114" name="Google Shape;9114;p76"/>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115" name="Google Shape;9115;p76"/>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grpSp>
        <p:nvGrpSpPr>
          <p:cNvPr id="9116" name="Google Shape;9116;p76"/>
          <p:cNvGrpSpPr/>
          <p:nvPr/>
        </p:nvGrpSpPr>
        <p:grpSpPr>
          <a:xfrm>
            <a:off x="2758397" y="4135505"/>
            <a:ext cx="341049" cy="340318"/>
            <a:chOff x="2523759" y="4135505"/>
            <a:chExt cx="341049" cy="340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17" name="Google Shape;9117;p76"/>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118" name="Google Shape;9118;p76"/>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grpSp>
        <p:nvGrpSpPr>
          <p:cNvPr id="9119" name="Google Shape;9119;p76"/>
          <p:cNvGrpSpPr/>
          <p:nvPr/>
        </p:nvGrpSpPr>
        <p:grpSpPr>
          <a:xfrm>
            <a:off x="3275241" y="4130360"/>
            <a:ext cx="392079" cy="350353"/>
            <a:chOff x="3040603" y="4130360"/>
            <a:chExt cx="392079" cy="3503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20" name="Google Shape;9120;p76"/>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121" name="Google Shape;9121;p76"/>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122" name="Google Shape;9122;p76"/>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123" name="Google Shape;9123;p76"/>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124" name="Google Shape;9124;p76"/>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125" name="Google Shape;9125;p76"/>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126" name="Google Shape;9126;p76"/>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127" name="Google Shape;9127;p76"/>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128" name="Google Shape;9128;p76"/>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129" name="Google Shape;9129;p76"/>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grpSp>
        <p:nvGrpSpPr>
          <p:cNvPr id="9130" name="Google Shape;9130;p76"/>
          <p:cNvGrpSpPr/>
          <p:nvPr/>
        </p:nvGrpSpPr>
        <p:grpSpPr>
          <a:xfrm>
            <a:off x="3896782" y="4135505"/>
            <a:ext cx="232955" cy="340318"/>
            <a:chOff x="3662144" y="4135505"/>
            <a:chExt cx="232955" cy="340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31" name="Google Shape;9131;p76"/>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132" name="Google Shape;9132;p76"/>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133" name="Google Shape;9133;p76"/>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134" name="Google Shape;9134;p76"/>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grpSp>
        <p:nvGrpSpPr>
          <p:cNvPr id="9135" name="Google Shape;9135;p76"/>
          <p:cNvGrpSpPr/>
          <p:nvPr/>
        </p:nvGrpSpPr>
        <p:grpSpPr>
          <a:xfrm>
            <a:off x="4383776" y="4121151"/>
            <a:ext cx="344065" cy="368644"/>
            <a:chOff x="4149138" y="4121151"/>
            <a:chExt cx="344065" cy="368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36" name="Google Shape;9136;p76"/>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137" name="Google Shape;9137;p76"/>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138" name="Google Shape;9138;p76"/>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139" name="Google Shape;9139;p76"/>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140" name="Google Shape;9140;p76"/>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141" name="Google Shape;9141;p76"/>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142" name="Google Shape;9142;p76"/>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143" name="Google Shape;9143;p76"/>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144" name="Google Shape;9144;p76"/>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145" name="Google Shape;9145;p76"/>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146" name="Google Shape;9146;p76"/>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147" name="Google Shape;9147;p76"/>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sp>
        <p:nvSpPr>
          <p:cNvPr id="9148" name="Google Shape;9148;p76"/>
          <p:cNvSpPr/>
          <p:nvPr/>
        </p:nvSpPr>
        <p:spPr>
          <a:xfrm>
            <a:off x="4926692"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nvGrpSpPr>
          <p:cNvPr id="9149" name="Google Shape;9149;p76"/>
          <p:cNvGrpSpPr/>
          <p:nvPr/>
        </p:nvGrpSpPr>
        <p:grpSpPr>
          <a:xfrm>
            <a:off x="5440900" y="4174817"/>
            <a:ext cx="397763" cy="262804"/>
            <a:chOff x="5206262" y="4174817"/>
            <a:chExt cx="397763" cy="2628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50" name="Google Shape;9150;p76"/>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151" name="Google Shape;9151;p76"/>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152" name="Google Shape;9152;p76"/>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153" name="Google Shape;9153;p76"/>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154" name="Google Shape;9154;p76"/>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155" name="Google Shape;9155;p76"/>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156" name="Google Shape;9156;p76"/>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grpSp>
        <p:nvGrpSpPr>
          <p:cNvPr id="9157" name="Google Shape;9157;p76"/>
          <p:cNvGrpSpPr/>
          <p:nvPr/>
        </p:nvGrpSpPr>
        <p:grpSpPr>
          <a:xfrm>
            <a:off x="5962254" y="4204699"/>
            <a:ext cx="440505" cy="290018"/>
            <a:chOff x="5727616" y="4204699"/>
            <a:chExt cx="440505" cy="290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58" name="Google Shape;9158;p7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159" name="Google Shape;9159;p7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160" name="Google Shape;9160;p7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161" name="Google Shape;9161;p7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162" name="Google Shape;9162;p7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163" name="Google Shape;9163;p7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164" name="Google Shape;9164;p7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165" name="Google Shape;9165;p7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grpSp>
        <p:nvGrpSpPr>
          <p:cNvPr id="9166" name="Google Shape;9166;p76"/>
          <p:cNvGrpSpPr/>
          <p:nvPr/>
        </p:nvGrpSpPr>
        <p:grpSpPr>
          <a:xfrm>
            <a:off x="6644701" y="4135124"/>
            <a:ext cx="159950" cy="364516"/>
            <a:chOff x="6410063" y="4135124"/>
            <a:chExt cx="159950" cy="3645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67" name="Google Shape;9167;p76"/>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168" name="Google Shape;9168;p76"/>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169" name="Google Shape;9169;p76"/>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170" name="Google Shape;9170;p76"/>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grpSp>
        <p:nvGrpSpPr>
          <p:cNvPr id="9171" name="Google Shape;9171;p76"/>
          <p:cNvGrpSpPr/>
          <p:nvPr/>
        </p:nvGrpSpPr>
        <p:grpSpPr>
          <a:xfrm>
            <a:off x="7159290" y="4135505"/>
            <a:ext cx="214378" cy="364135"/>
            <a:chOff x="6924652" y="4135505"/>
            <a:chExt cx="214378" cy="3641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72" name="Google Shape;9172;p76"/>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173" name="Google Shape;9173;p76"/>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174" name="Google Shape;9174;p76"/>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175" name="Google Shape;9175;p76"/>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grpSp>
        <p:nvGrpSpPr>
          <p:cNvPr id="9176" name="Google Shape;9176;p76"/>
          <p:cNvGrpSpPr/>
          <p:nvPr/>
        </p:nvGrpSpPr>
        <p:grpSpPr>
          <a:xfrm>
            <a:off x="7619389" y="4147984"/>
            <a:ext cx="380012" cy="351274"/>
            <a:chOff x="7384751" y="4147984"/>
            <a:chExt cx="380012" cy="3512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77" name="Google Shape;9177;p76"/>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178" name="Google Shape;9178;p76"/>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179" name="Google Shape;9179;p76"/>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180" name="Google Shape;9180;p76"/>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181" name="Google Shape;9181;p76"/>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sp>
        <p:nvSpPr>
          <p:cNvPr id="9182" name="Google Shape;9182;p76"/>
          <p:cNvSpPr txBox="1"/>
          <p:nvPr/>
        </p:nvSpPr>
        <p:spPr>
          <a:xfrm>
            <a:off x="716700" y="1188000"/>
            <a:ext cx="7710600" cy="761400"/>
          </a:xfrm>
          <a:prstGeom prst="rect">
            <a:avLst/>
          </a:prstGeom>
          <a:noFill/>
          <a:ln>
            <a:noFill/>
          </a:ln>
        </p:spPr>
        <p:txBody>
          <a:bodyPr spcFirstLastPara="1" wrap="square" lIns="91425" tIns="91425" rIns="91425" bIns="91425" anchor="t" anchorCtr="0">
            <a:noAutofit/>
          </a:bodyPr>
          <a:lstStyle/>
          <a:p>
            <a:pPr marL="0" lvl="0" indent="0" algn="r" rtl="1">
              <a:lnSpc>
                <a:spcPct val="100000"/>
              </a:lnSpc>
              <a:spcBef>
                <a:spcPts val="0"/>
              </a:spcBef>
              <a:spcAft>
                <a:spcPts val="0"/>
              </a:spcAft>
              <a:buClr>
                <a:schemeClr val="dk1"/>
              </a:buClr>
              <a:buSzPts val="1100"/>
              <a:buFont typeface="Arial"/>
              <a:buNone/>
            </a:pPr>
            <a:r>
              <a:rPr lang="fa-IR" sz="1100" dirty="0">
                <a:solidFill>
                  <a:schemeClr val="lt1"/>
                </a:solidFill>
                <a:cs typeface="B Nazanin" panose="00000700000000000000" pitchFamily="2" charset="-78"/>
              </a:rPr>
              <a:t>شما می توانید اندازه این نمادها را بدون از دست دادن کیفیت تغییر دهید.</a:t>
            </a:r>
          </a:p>
          <a:p>
            <a:pPr marL="0" lvl="0" indent="0" algn="r" rtl="1">
              <a:lnSpc>
                <a:spcPct val="100000"/>
              </a:lnSpc>
              <a:spcBef>
                <a:spcPts val="0"/>
              </a:spcBef>
              <a:spcAft>
                <a:spcPts val="0"/>
              </a:spcAft>
              <a:buClr>
                <a:schemeClr val="dk1"/>
              </a:buClr>
              <a:buSzPts val="1100"/>
              <a:buFont typeface="Arial"/>
              <a:buNone/>
            </a:pPr>
            <a:r>
              <a:rPr lang="fa-IR" sz="1100" dirty="0">
                <a:solidFill>
                  <a:schemeClr val="lt1"/>
                </a:solidFill>
                <a:cs typeface="B Nazanin" panose="00000700000000000000" pitchFamily="2" charset="-78"/>
              </a:rPr>
              <a:t>شما می توانید سکته مغزی و رنگ پر را تغییر دهید.</a:t>
            </a:r>
          </a:p>
          <a:p>
            <a:pPr marL="0" lvl="0" indent="0" algn="r" rtl="1">
              <a:lnSpc>
                <a:spcPct val="100000"/>
              </a:lnSpc>
              <a:spcBef>
                <a:spcPts val="0"/>
              </a:spcBef>
              <a:spcAft>
                <a:spcPts val="0"/>
              </a:spcAft>
              <a:buClr>
                <a:schemeClr val="dk1"/>
              </a:buClr>
              <a:buSzPts val="1100"/>
              <a:buFont typeface="Arial"/>
              <a:buNone/>
            </a:pPr>
            <a:r>
              <a:rPr lang="fa-IR" sz="1100" dirty="0">
                <a:solidFill>
                  <a:schemeClr val="lt1"/>
                </a:solidFill>
                <a:cs typeface="B Nazanin" panose="00000700000000000000" pitchFamily="2" charset="-78"/>
              </a:rPr>
              <a:t> فقط نماد را انتخاب کنید و روی سطل/قلم رنگ کلیک کنید.</a:t>
            </a:r>
          </a:p>
          <a:p>
            <a:pPr marL="0" lvl="0" indent="0" algn="r" rtl="1">
              <a:lnSpc>
                <a:spcPct val="100000"/>
              </a:lnSpc>
              <a:spcBef>
                <a:spcPts val="0"/>
              </a:spcBef>
              <a:spcAft>
                <a:spcPts val="0"/>
              </a:spcAft>
              <a:buClr>
                <a:schemeClr val="dk1"/>
              </a:buClr>
              <a:buSzPts val="1100"/>
              <a:buFont typeface="Arial"/>
              <a:buNone/>
            </a:pPr>
            <a:r>
              <a:rPr lang="fa-IR" sz="1100" dirty="0">
                <a:solidFill>
                  <a:schemeClr val="lt1"/>
                </a:solidFill>
                <a:cs typeface="B Nazanin" panose="00000700000000000000" pitchFamily="2" charset="-78"/>
              </a:rPr>
              <a:t>در اسلایدهای </a:t>
            </a:r>
            <a:r>
              <a:rPr lang="en-US" sz="1100" dirty="0">
                <a:solidFill>
                  <a:schemeClr val="lt1"/>
                </a:solidFill>
                <a:cs typeface="B Nazanin" panose="00000700000000000000" pitchFamily="2" charset="-78"/>
              </a:rPr>
              <a:t>Google، </a:t>
            </a:r>
            <a:r>
              <a:rPr lang="fa-IR" sz="1100" dirty="0">
                <a:solidFill>
                  <a:schemeClr val="lt1"/>
                </a:solidFill>
                <a:cs typeface="B Nazanin" panose="00000700000000000000" pitchFamily="2" charset="-78"/>
              </a:rPr>
              <a:t>می‌توانید از افزونه </a:t>
            </a:r>
            <a:r>
              <a:rPr lang="en-US" sz="1100" dirty="0" err="1">
                <a:solidFill>
                  <a:schemeClr val="lt1"/>
                </a:solidFill>
                <a:cs typeface="B Nazanin" panose="00000700000000000000" pitchFamily="2" charset="-78"/>
              </a:rPr>
              <a:t>Flaticon</a:t>
            </a:r>
            <a:r>
              <a:rPr lang="en-US" sz="1100" dirty="0">
                <a:solidFill>
                  <a:schemeClr val="lt1"/>
                </a:solidFill>
                <a:cs typeface="B Nazanin" panose="00000700000000000000" pitchFamily="2" charset="-78"/>
              </a:rPr>
              <a:t> </a:t>
            </a:r>
            <a:r>
              <a:rPr lang="fa-IR" sz="1100" dirty="0">
                <a:solidFill>
                  <a:schemeClr val="lt1"/>
                </a:solidFill>
                <a:cs typeface="B Nazanin" panose="00000700000000000000" pitchFamily="2" charset="-78"/>
              </a:rPr>
              <a:t>نیز استفاده کنید که به شما امکان می‌دهد نمادهای بیشتری را سفارشی کنید و اضافه کنید.</a:t>
            </a:r>
            <a:endParaRPr sz="1100" dirty="0">
              <a:solidFill>
                <a:srgbClr val="435D74"/>
              </a:solidFill>
              <a:cs typeface="B Nazanin" panose="00000700000000000000" pitchFamily="2" charset="-78"/>
            </a:endParaRPr>
          </a:p>
        </p:txBody>
      </p:sp>
      <p:sp>
        <p:nvSpPr>
          <p:cNvPr id="9183" name="Google Shape;9183;p76"/>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solidFill>
                  <a:schemeClr val="lt1"/>
                </a:solidFill>
                <a:cs typeface="B Nazanin" panose="00000700000000000000" pitchFamily="2" charset="-78"/>
              </a:rPr>
              <a:t>... و مجموعه آیکون های قابل ویرایش ما</a:t>
            </a:r>
            <a:endParaRPr dirty="0">
              <a:cs typeface="B Nazanin" panose="00000700000000000000" pitchFamily="2" charset="-78"/>
            </a:endParaRPr>
          </a:p>
        </p:txBody>
      </p:sp>
      <p:grpSp>
        <p:nvGrpSpPr>
          <p:cNvPr id="9184" name="Google Shape;9184;p76"/>
          <p:cNvGrpSpPr/>
          <p:nvPr/>
        </p:nvGrpSpPr>
        <p:grpSpPr>
          <a:xfrm>
            <a:off x="1105215" y="4124000"/>
            <a:ext cx="374177" cy="374263"/>
            <a:chOff x="775325" y="4143525"/>
            <a:chExt cx="468776" cy="4688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85" name="Google Shape;9185;p76"/>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186" name="Google Shape;9186;p76"/>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187" name="Google Shape;9187;p76"/>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sp>
          <p:nvSpPr>
            <p:cNvPr id="9188" name="Google Shape;9188;p76"/>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solidFill>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58"/>
        <p:cNvGrpSpPr/>
        <p:nvPr/>
      </p:nvGrpSpPr>
      <p:grpSpPr>
        <a:xfrm>
          <a:off x="0" y="0"/>
          <a:ext cx="0" cy="0"/>
          <a:chOff x="0" y="0"/>
          <a:chExt cx="0" cy="0"/>
        </a:xfrm>
      </p:grpSpPr>
      <p:sp>
        <p:nvSpPr>
          <p:cNvPr id="159" name="Google Shape;159;p16"/>
          <p:cNvSpPr txBox="1">
            <a:spLocks noGrp="1"/>
          </p:cNvSpPr>
          <p:nvPr>
            <p:ph type="body" idx="1"/>
          </p:nvPr>
        </p:nvSpPr>
        <p:spPr>
          <a:xfrm>
            <a:off x="1030663" y="1529125"/>
            <a:ext cx="4879500" cy="2959800"/>
          </a:xfrm>
          <a:prstGeom prst="rect">
            <a:avLst/>
          </a:prstGeom>
        </p:spPr>
        <p:txBody>
          <a:bodyPr spcFirstLastPara="1" wrap="square" lIns="0" tIns="0" rIns="0" bIns="0" anchor="t" anchorCtr="0">
            <a:noAutofit/>
          </a:bodyPr>
          <a:lstStyle/>
          <a:p>
            <a:pPr marL="0" lvl="0" indent="0" algn="r" rtl="1">
              <a:spcBef>
                <a:spcPts val="0"/>
              </a:spcBef>
              <a:spcAft>
                <a:spcPts val="800"/>
              </a:spcAft>
              <a:buNone/>
            </a:pPr>
            <a:r>
              <a:rPr lang="fa-IR" dirty="0">
                <a:cs typeface="B Nazanin" panose="00000700000000000000" pitchFamily="2" charset="-78"/>
              </a:rPr>
              <a:t>نقل قول ها معمولاً به عنوان وسیله ای برای الهام و فراخوانی افکار فلسفی از خواننده چاپ می شوند.</a:t>
            </a:r>
            <a:endParaRPr dirty="0">
              <a:cs typeface="B Nazanin" panose="00000700000000000000" pitchFamily="2" charset="-78"/>
            </a:endParaRPr>
          </a:p>
        </p:txBody>
      </p:sp>
      <p:sp>
        <p:nvSpPr>
          <p:cNvPr id="160" name="Google Shape;160;p16"/>
          <p:cNvSpPr txBox="1">
            <a:spLocks noGrp="1"/>
          </p:cNvSpPr>
          <p:nvPr>
            <p:ph type="sldNum" idx="12"/>
          </p:nvPr>
        </p:nvSpPr>
        <p:spPr>
          <a:xfrm>
            <a:off x="8520650" y="4688650"/>
            <a:ext cx="394800" cy="4548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6</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9192"/>
        <p:cNvGrpSpPr/>
        <p:nvPr/>
      </p:nvGrpSpPr>
      <p:grpSpPr>
        <a:xfrm>
          <a:off x="0" y="0"/>
          <a:ext cx="0" cy="0"/>
          <a:chOff x="0" y="0"/>
          <a:chExt cx="0" cy="0"/>
        </a:xfrm>
      </p:grpSpPr>
      <p:grpSp>
        <p:nvGrpSpPr>
          <p:cNvPr id="9193" name="Google Shape;9193;p77"/>
          <p:cNvGrpSpPr/>
          <p:nvPr/>
        </p:nvGrpSpPr>
        <p:grpSpPr>
          <a:xfrm>
            <a:off x="1989449" y="4101269"/>
            <a:ext cx="374774" cy="346073"/>
            <a:chOff x="1989449" y="4282269"/>
            <a:chExt cx="374774" cy="3460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94" name="Google Shape;9194;p77"/>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195" name="Google Shape;9195;p77"/>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196" name="Google Shape;9196;p77"/>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197" name="Google Shape;9197;p77"/>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198" name="Google Shape;9198;p77"/>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199" name="Google Shape;9199;p77"/>
          <p:cNvGrpSpPr/>
          <p:nvPr/>
        </p:nvGrpSpPr>
        <p:grpSpPr>
          <a:xfrm>
            <a:off x="2487439" y="4099740"/>
            <a:ext cx="198775" cy="348972"/>
            <a:chOff x="2487439" y="4280740"/>
            <a:chExt cx="198775" cy="3489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00" name="Google Shape;9200;p77"/>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1" name="Google Shape;9201;p77"/>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2" name="Google Shape;9202;p77"/>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3" name="Google Shape;9203;p77"/>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04" name="Google Shape;9204;p77"/>
          <p:cNvGrpSpPr/>
          <p:nvPr/>
        </p:nvGrpSpPr>
        <p:grpSpPr>
          <a:xfrm>
            <a:off x="2810958" y="4092923"/>
            <a:ext cx="353145" cy="361873"/>
            <a:chOff x="2810958" y="4273923"/>
            <a:chExt cx="353145" cy="3618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05" name="Google Shape;9205;p77"/>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6" name="Google Shape;9206;p77"/>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7" name="Google Shape;9207;p77"/>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8" name="Google Shape;9208;p77"/>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9" name="Google Shape;9209;p77"/>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10" name="Google Shape;9210;p77"/>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11" name="Google Shape;9211;p77"/>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12" name="Google Shape;9212;p77"/>
          <p:cNvGrpSpPr/>
          <p:nvPr/>
        </p:nvGrpSpPr>
        <p:grpSpPr>
          <a:xfrm>
            <a:off x="6275635" y="4101651"/>
            <a:ext cx="209383" cy="366778"/>
            <a:chOff x="6275635" y="4282651"/>
            <a:chExt cx="209383" cy="3667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3" name="Google Shape;9213;p77"/>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14" name="Google Shape;9214;p77"/>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15" name="Google Shape;9215;p77"/>
          <p:cNvGrpSpPr/>
          <p:nvPr/>
        </p:nvGrpSpPr>
        <p:grpSpPr>
          <a:xfrm>
            <a:off x="6701186" y="4102033"/>
            <a:ext cx="280292" cy="366396"/>
            <a:chOff x="6701186" y="4283033"/>
            <a:chExt cx="280292" cy="3663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6" name="Google Shape;9216;p77"/>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17" name="Google Shape;9217;p77"/>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18" name="Google Shape;9218;p77"/>
          <p:cNvGrpSpPr/>
          <p:nvPr/>
        </p:nvGrpSpPr>
        <p:grpSpPr>
          <a:xfrm>
            <a:off x="2609571" y="3643958"/>
            <a:ext cx="373627" cy="347347"/>
            <a:chOff x="2609571" y="3824958"/>
            <a:chExt cx="373627" cy="3473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9" name="Google Shape;9219;p77"/>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20" name="Google Shape;9220;p77"/>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221" name="Google Shape;9221;p77"/>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222" name="Google Shape;9222;p77"/>
          <p:cNvGrpSpPr/>
          <p:nvPr/>
        </p:nvGrpSpPr>
        <p:grpSpPr>
          <a:xfrm>
            <a:off x="916127" y="3626056"/>
            <a:ext cx="221902" cy="380795"/>
            <a:chOff x="916127" y="3807056"/>
            <a:chExt cx="221902" cy="3807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23" name="Google Shape;9223;p77"/>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24" name="Google Shape;9224;p77"/>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25" name="Google Shape;9225;p77"/>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26" name="Google Shape;9226;p77"/>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227" name="Google Shape;9227;p77"/>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28" name="Google Shape;9228;p77"/>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229" name="Google Shape;9229;p77"/>
          <p:cNvGrpSpPr/>
          <p:nvPr/>
        </p:nvGrpSpPr>
        <p:grpSpPr>
          <a:xfrm>
            <a:off x="3513010" y="3635134"/>
            <a:ext cx="362223" cy="361108"/>
            <a:chOff x="3513010" y="3816134"/>
            <a:chExt cx="362223" cy="3611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30" name="Google Shape;9230;p77"/>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31" name="Google Shape;9231;p77"/>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32" name="Google Shape;9232;p77"/>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33" name="Google Shape;9233;p77"/>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34" name="Google Shape;9234;p77"/>
          <p:cNvGrpSpPr/>
          <p:nvPr/>
        </p:nvGrpSpPr>
        <p:grpSpPr>
          <a:xfrm>
            <a:off x="3950316" y="3639307"/>
            <a:ext cx="369805" cy="353782"/>
            <a:chOff x="3950316" y="3820307"/>
            <a:chExt cx="369805" cy="3537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35" name="Google Shape;9235;p77"/>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36" name="Google Shape;9236;p77"/>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37" name="Google Shape;9237;p77"/>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38" name="Google Shape;9238;p77"/>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39" name="Google Shape;9239;p77"/>
          <p:cNvGrpSpPr/>
          <p:nvPr/>
        </p:nvGrpSpPr>
        <p:grpSpPr>
          <a:xfrm>
            <a:off x="1761909" y="3630961"/>
            <a:ext cx="307974" cy="371716"/>
            <a:chOff x="1761909" y="3811961"/>
            <a:chExt cx="307974" cy="3717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40" name="Google Shape;9240;p77"/>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1" name="Google Shape;9241;p77"/>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2" name="Google Shape;9242;p77"/>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3" name="Google Shape;9243;p77"/>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4" name="Google Shape;9244;p77"/>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5" name="Google Shape;9245;p77"/>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6" name="Google Shape;9246;p77"/>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7" name="Google Shape;9247;p77"/>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8" name="Google Shape;9248;p77"/>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9" name="Google Shape;9249;p77"/>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50" name="Google Shape;9250;p77"/>
          <p:cNvGrpSpPr/>
          <p:nvPr/>
        </p:nvGrpSpPr>
        <p:grpSpPr>
          <a:xfrm>
            <a:off x="5373342" y="3627935"/>
            <a:ext cx="231395" cy="353145"/>
            <a:chOff x="5373342" y="3808935"/>
            <a:chExt cx="231395" cy="3531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51" name="Google Shape;9251;p77"/>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2" name="Google Shape;9252;p77"/>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3" name="Google Shape;9253;p77"/>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4" name="Google Shape;9254;p77"/>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5" name="Google Shape;9255;p77"/>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6" name="Google Shape;9256;p77"/>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7" name="Google Shape;9257;p77"/>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8" name="Google Shape;9258;p77"/>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9" name="Google Shape;9259;p77"/>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260" name="Google Shape;9260;p77"/>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261" name="Google Shape;9261;p77"/>
          <p:cNvGrpSpPr/>
          <p:nvPr/>
        </p:nvGrpSpPr>
        <p:grpSpPr>
          <a:xfrm>
            <a:off x="5833775" y="3628445"/>
            <a:ext cx="235185" cy="352253"/>
            <a:chOff x="5833775" y="3809445"/>
            <a:chExt cx="235185" cy="3522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62" name="Google Shape;9262;p77"/>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63" name="Google Shape;9263;p77"/>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64" name="Google Shape;9264;p77"/>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65" name="Google Shape;9265;p77"/>
          <p:cNvGrpSpPr/>
          <p:nvPr/>
        </p:nvGrpSpPr>
        <p:grpSpPr>
          <a:xfrm>
            <a:off x="4942472" y="3628318"/>
            <a:ext cx="238976" cy="352762"/>
            <a:chOff x="4942472" y="3809318"/>
            <a:chExt cx="238976"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66" name="Google Shape;9266;p77"/>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67" name="Google Shape;9267;p77"/>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68" name="Google Shape;9268;p77"/>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69" name="Google Shape;9269;p77"/>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70" name="Google Shape;9270;p77"/>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71" name="Google Shape;9271;p77"/>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72" name="Google Shape;9272;p77"/>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73" name="Google Shape;9273;p77"/>
          <p:cNvGrpSpPr/>
          <p:nvPr/>
        </p:nvGrpSpPr>
        <p:grpSpPr>
          <a:xfrm>
            <a:off x="6266525" y="3626788"/>
            <a:ext cx="260223" cy="353527"/>
            <a:chOff x="6266525" y="3807788"/>
            <a:chExt cx="260223" cy="3535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74" name="Google Shape;9274;p77"/>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75" name="Google Shape;9275;p77"/>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76" name="Google Shape;9276;p77"/>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77" name="Google Shape;9277;p77"/>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278" name="Google Shape;9278;p77"/>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279" name="Google Shape;9279;p77"/>
          <p:cNvGrpSpPr/>
          <p:nvPr/>
        </p:nvGrpSpPr>
        <p:grpSpPr>
          <a:xfrm>
            <a:off x="7184363" y="3628604"/>
            <a:ext cx="202184" cy="352762"/>
            <a:chOff x="7184363" y="3809604"/>
            <a:chExt cx="202184"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80" name="Google Shape;9280;p77"/>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81" name="Google Shape;9281;p77"/>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82" name="Google Shape;9282;p77"/>
          <p:cNvGrpSpPr/>
          <p:nvPr/>
        </p:nvGrpSpPr>
        <p:grpSpPr>
          <a:xfrm>
            <a:off x="7571624" y="3627935"/>
            <a:ext cx="292047" cy="352762"/>
            <a:chOff x="7571624" y="3808935"/>
            <a:chExt cx="292047"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83" name="Google Shape;9283;p77"/>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84" name="Google Shape;9284;p77"/>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85" name="Google Shape;9285;p77"/>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86" name="Google Shape;9286;p77"/>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87" name="Google Shape;9287;p77"/>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88" name="Google Shape;9288;p77"/>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89" name="Google Shape;9289;p77"/>
          <p:cNvGrpSpPr/>
          <p:nvPr/>
        </p:nvGrpSpPr>
        <p:grpSpPr>
          <a:xfrm>
            <a:off x="2174559" y="3175116"/>
            <a:ext cx="364135" cy="359930"/>
            <a:chOff x="2174559" y="3356116"/>
            <a:chExt cx="364135" cy="35993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0" name="Google Shape;9290;p77"/>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91" name="Google Shape;9291;p77"/>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92" name="Google Shape;9292;p77"/>
          <p:cNvGrpSpPr/>
          <p:nvPr/>
        </p:nvGrpSpPr>
        <p:grpSpPr>
          <a:xfrm>
            <a:off x="1731934" y="3174639"/>
            <a:ext cx="368371" cy="361554"/>
            <a:chOff x="1731934" y="3355639"/>
            <a:chExt cx="368371" cy="3615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3" name="Google Shape;9293;p77"/>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94" name="Google Shape;9294;p77"/>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95" name="Google Shape;9295;p77"/>
          <p:cNvGrpSpPr/>
          <p:nvPr/>
        </p:nvGrpSpPr>
        <p:grpSpPr>
          <a:xfrm>
            <a:off x="3990517" y="3173173"/>
            <a:ext cx="279559" cy="363402"/>
            <a:chOff x="3990517" y="3354173"/>
            <a:chExt cx="279559" cy="36340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6" name="Google Shape;9296;p77"/>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97" name="Google Shape;9297;p77"/>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98" name="Google Shape;9298;p77"/>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99" name="Google Shape;9299;p77"/>
          <p:cNvGrpSpPr/>
          <p:nvPr/>
        </p:nvGrpSpPr>
        <p:grpSpPr>
          <a:xfrm>
            <a:off x="3497847" y="3236374"/>
            <a:ext cx="379680" cy="237606"/>
            <a:chOff x="3497847" y="3417374"/>
            <a:chExt cx="379680" cy="2376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0" name="Google Shape;9300;p77"/>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01" name="Google Shape;9301;p77"/>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02" name="Google Shape;9302;p77"/>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03" name="Google Shape;9303;p77"/>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04" name="Google Shape;9304;p77"/>
          <p:cNvGrpSpPr/>
          <p:nvPr/>
        </p:nvGrpSpPr>
        <p:grpSpPr>
          <a:xfrm>
            <a:off x="2612597" y="3186075"/>
            <a:ext cx="376271" cy="337982"/>
            <a:chOff x="2612597" y="3367075"/>
            <a:chExt cx="376271" cy="3379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5" name="Google Shape;9305;p77"/>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06" name="Google Shape;9306;p77"/>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07" name="Google Shape;9307;p77"/>
          <p:cNvGrpSpPr/>
          <p:nvPr/>
        </p:nvGrpSpPr>
        <p:grpSpPr>
          <a:xfrm>
            <a:off x="3071914" y="3183431"/>
            <a:ext cx="343652" cy="342505"/>
            <a:chOff x="3071914" y="3364431"/>
            <a:chExt cx="343652" cy="3425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8" name="Google Shape;9308;p77"/>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09" name="Google Shape;9309;p77"/>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0" name="Google Shape;9310;p77"/>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1" name="Google Shape;9311;p77"/>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2" name="Google Shape;9312;p77"/>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13" name="Google Shape;9313;p77"/>
          <p:cNvGrpSpPr/>
          <p:nvPr/>
        </p:nvGrpSpPr>
        <p:grpSpPr>
          <a:xfrm>
            <a:off x="897141" y="3178875"/>
            <a:ext cx="257962" cy="352762"/>
            <a:chOff x="897141" y="3359875"/>
            <a:chExt cx="257962"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14" name="Google Shape;9314;p77"/>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5" name="Google Shape;9315;p77"/>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6" name="Google Shape;9316;p77"/>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7" name="Google Shape;9317;p77"/>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8" name="Google Shape;9318;p77"/>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9" name="Google Shape;9319;p77"/>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0" name="Google Shape;9320;p77"/>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1" name="Google Shape;9321;p77"/>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22" name="Google Shape;9322;p77"/>
          <p:cNvGrpSpPr/>
          <p:nvPr/>
        </p:nvGrpSpPr>
        <p:grpSpPr>
          <a:xfrm>
            <a:off x="1333682" y="3163330"/>
            <a:ext cx="271213" cy="383088"/>
            <a:chOff x="1333682" y="3344330"/>
            <a:chExt cx="271213" cy="3830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23" name="Google Shape;9323;p77"/>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4" name="Google Shape;9324;p77"/>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5" name="Google Shape;9325;p77"/>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6" name="Google Shape;9326;p77"/>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7" name="Google Shape;9327;p77"/>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8" name="Google Shape;9328;p77"/>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9" name="Google Shape;9329;p77"/>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0" name="Google Shape;9330;p77"/>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1" name="Google Shape;9331;p77"/>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2" name="Google Shape;9332;p77"/>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3" name="Google Shape;9333;p77"/>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34" name="Google Shape;9334;p77"/>
          <p:cNvGrpSpPr/>
          <p:nvPr/>
        </p:nvGrpSpPr>
        <p:grpSpPr>
          <a:xfrm>
            <a:off x="6664394" y="3165974"/>
            <a:ext cx="353113" cy="351998"/>
            <a:chOff x="6664394" y="3346974"/>
            <a:chExt cx="353113" cy="3519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35" name="Google Shape;9335;p77"/>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6" name="Google Shape;9336;p77"/>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7" name="Google Shape;9337;p77"/>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8" name="Google Shape;9338;p77"/>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9" name="Google Shape;9339;p77"/>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40" name="Google Shape;9340;p77"/>
          <p:cNvGrpSpPr/>
          <p:nvPr/>
        </p:nvGrpSpPr>
        <p:grpSpPr>
          <a:xfrm>
            <a:off x="849741" y="1778307"/>
            <a:ext cx="399398" cy="375443"/>
            <a:chOff x="849741" y="1959307"/>
            <a:chExt cx="399398" cy="3754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1" name="Google Shape;9341;p77"/>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42" name="Google Shape;9342;p77"/>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43" name="Google Shape;9343;p77"/>
          <p:cNvGrpSpPr/>
          <p:nvPr/>
        </p:nvGrpSpPr>
        <p:grpSpPr>
          <a:xfrm>
            <a:off x="1284212" y="1782766"/>
            <a:ext cx="379489" cy="366046"/>
            <a:chOff x="1284212" y="1963766"/>
            <a:chExt cx="379489" cy="3660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4" name="Google Shape;9344;p77"/>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45" name="Google Shape;9345;p77"/>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46" name="Google Shape;9346;p77"/>
          <p:cNvGrpSpPr/>
          <p:nvPr/>
        </p:nvGrpSpPr>
        <p:grpSpPr>
          <a:xfrm>
            <a:off x="3037766" y="1788564"/>
            <a:ext cx="370219" cy="354928"/>
            <a:chOff x="3037766" y="1969564"/>
            <a:chExt cx="370219" cy="3549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7" name="Google Shape;9347;p77"/>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48" name="Google Shape;9348;p77"/>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49" name="Google Shape;9349;p77"/>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50" name="Google Shape;9350;p77"/>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51" name="Google Shape;9351;p77"/>
          <p:cNvGrpSpPr/>
          <p:nvPr/>
        </p:nvGrpSpPr>
        <p:grpSpPr>
          <a:xfrm>
            <a:off x="3982553" y="1790730"/>
            <a:ext cx="304566" cy="350501"/>
            <a:chOff x="3982553" y="1971730"/>
            <a:chExt cx="304566" cy="3505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2" name="Google Shape;9352;p77"/>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53" name="Google Shape;9353;p77"/>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54" name="Google Shape;9354;p77"/>
          <p:cNvGrpSpPr/>
          <p:nvPr/>
        </p:nvGrpSpPr>
        <p:grpSpPr>
          <a:xfrm>
            <a:off x="2567841" y="1813124"/>
            <a:ext cx="399812" cy="306477"/>
            <a:chOff x="2567841" y="1994124"/>
            <a:chExt cx="399812" cy="30647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5" name="Google Shape;9355;p77"/>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56" name="Google Shape;9356;p77"/>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57" name="Google Shape;9357;p77"/>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58" name="Google Shape;9358;p77"/>
          <p:cNvGrpSpPr/>
          <p:nvPr/>
        </p:nvGrpSpPr>
        <p:grpSpPr>
          <a:xfrm>
            <a:off x="2212084" y="1779358"/>
            <a:ext cx="324698" cy="372863"/>
            <a:chOff x="2212084" y="1960358"/>
            <a:chExt cx="324698" cy="3728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9" name="Google Shape;9359;p77"/>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60" name="Google Shape;9360;p77"/>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61" name="Google Shape;9361;p77"/>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62" name="Google Shape;9362;p77"/>
          <p:cNvGrpSpPr/>
          <p:nvPr/>
        </p:nvGrpSpPr>
        <p:grpSpPr>
          <a:xfrm>
            <a:off x="1805901" y="1779358"/>
            <a:ext cx="284847" cy="373627"/>
            <a:chOff x="1805901" y="1960358"/>
            <a:chExt cx="284847" cy="373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63" name="Google Shape;9363;p77"/>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64" name="Google Shape;9364;p77"/>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365" name="Google Shape;9365;p77"/>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66" name="Google Shape;9366;p77"/>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67" name="Google Shape;9367;p77"/>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368" name="Google Shape;9368;p77"/>
          <p:cNvGrpSpPr/>
          <p:nvPr/>
        </p:nvGrpSpPr>
        <p:grpSpPr>
          <a:xfrm>
            <a:off x="6656812" y="1848388"/>
            <a:ext cx="368690" cy="245793"/>
            <a:chOff x="6656812" y="2029388"/>
            <a:chExt cx="368690" cy="2457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69" name="Google Shape;9369;p77"/>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0" name="Google Shape;9370;p77"/>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1" name="Google Shape;9371;p77"/>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2" name="Google Shape;9372;p77"/>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3" name="Google Shape;9373;p77"/>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4" name="Google Shape;9374;p77"/>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5" name="Google Shape;9375;p77"/>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6" name="Google Shape;9376;p77"/>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7" name="Google Shape;9377;p77"/>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8" name="Google Shape;9378;p77"/>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79" name="Google Shape;9379;p77"/>
          <p:cNvGrpSpPr/>
          <p:nvPr/>
        </p:nvGrpSpPr>
        <p:grpSpPr>
          <a:xfrm>
            <a:off x="4869651" y="1831218"/>
            <a:ext cx="376654" cy="281566"/>
            <a:chOff x="4869651" y="2012218"/>
            <a:chExt cx="376654" cy="2815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0" name="Google Shape;9380;p77"/>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81" name="Google Shape;9381;p77"/>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82" name="Google Shape;9382;p77"/>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83" name="Google Shape;9383;p77"/>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84" name="Google Shape;9384;p77"/>
          <p:cNvGrpSpPr/>
          <p:nvPr/>
        </p:nvGrpSpPr>
        <p:grpSpPr>
          <a:xfrm>
            <a:off x="5306224" y="1831313"/>
            <a:ext cx="367925" cy="281694"/>
            <a:chOff x="5306224" y="2012313"/>
            <a:chExt cx="367925" cy="2816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5" name="Google Shape;9385;p77"/>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86" name="Google Shape;9386;p77"/>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387" name="Google Shape;9387;p77"/>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388" name="Google Shape;9388;p77"/>
          <p:cNvGrpSpPr/>
          <p:nvPr/>
        </p:nvGrpSpPr>
        <p:grpSpPr>
          <a:xfrm>
            <a:off x="6195998" y="1802102"/>
            <a:ext cx="368308" cy="338746"/>
            <a:chOff x="6195998" y="1983102"/>
            <a:chExt cx="368308" cy="3387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9" name="Google Shape;9389;p77"/>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0" name="Google Shape;9390;p77"/>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1" name="Google Shape;9391;p77"/>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92" name="Google Shape;9392;p77"/>
          <p:cNvGrpSpPr/>
          <p:nvPr/>
        </p:nvGrpSpPr>
        <p:grpSpPr>
          <a:xfrm>
            <a:off x="7542031" y="1830835"/>
            <a:ext cx="369072" cy="280037"/>
            <a:chOff x="7542031" y="2011835"/>
            <a:chExt cx="369072" cy="2800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93" name="Google Shape;9393;p77"/>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4" name="Google Shape;9394;p77"/>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5" name="Google Shape;9395;p77"/>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6" name="Google Shape;9396;p77"/>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7" name="Google Shape;9397;p77"/>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8" name="Google Shape;9398;p77"/>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9" name="Google Shape;9399;p77"/>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00" name="Google Shape;9400;p77"/>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01" name="Google Shape;9401;p77"/>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02" name="Google Shape;9402;p77"/>
          <p:cNvGrpSpPr/>
          <p:nvPr/>
        </p:nvGrpSpPr>
        <p:grpSpPr>
          <a:xfrm>
            <a:off x="8010427" y="3167503"/>
            <a:ext cx="278795" cy="351615"/>
            <a:chOff x="8010427" y="3348503"/>
            <a:chExt cx="278795" cy="3516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03" name="Google Shape;9403;p77"/>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04" name="Google Shape;9404;p77"/>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05" name="Google Shape;9405;p77"/>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06" name="Google Shape;9406;p77"/>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07" name="Google Shape;9407;p77"/>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08" name="Google Shape;9408;p77"/>
          <p:cNvGrpSpPr/>
          <p:nvPr/>
        </p:nvGrpSpPr>
        <p:grpSpPr>
          <a:xfrm>
            <a:off x="7141900" y="3168204"/>
            <a:ext cx="281057" cy="351010"/>
            <a:chOff x="7141900" y="3349204"/>
            <a:chExt cx="281057" cy="35101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09" name="Google Shape;9409;p77"/>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10" name="Google Shape;9410;p77"/>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11" name="Google Shape;9411;p77"/>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12" name="Google Shape;9412;p77"/>
          <p:cNvGrpSpPr/>
          <p:nvPr/>
        </p:nvGrpSpPr>
        <p:grpSpPr>
          <a:xfrm>
            <a:off x="5314188" y="3169032"/>
            <a:ext cx="363752" cy="353113"/>
            <a:chOff x="5314188" y="3350032"/>
            <a:chExt cx="363752" cy="3531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13" name="Google Shape;9413;p77"/>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14" name="Google Shape;9414;p77"/>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15" name="Google Shape;9415;p77"/>
          <p:cNvGrpSpPr/>
          <p:nvPr/>
        </p:nvGrpSpPr>
        <p:grpSpPr>
          <a:xfrm>
            <a:off x="5829984" y="3169032"/>
            <a:ext cx="220755" cy="352348"/>
            <a:chOff x="5829984" y="3350032"/>
            <a:chExt cx="220755" cy="3523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16" name="Google Shape;9416;p77"/>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17" name="Google Shape;9417;p77"/>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18" name="Google Shape;9418;p77"/>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19" name="Google Shape;9419;p77"/>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20" name="Google Shape;9420;p77"/>
          <p:cNvGrpSpPr/>
          <p:nvPr/>
        </p:nvGrpSpPr>
        <p:grpSpPr>
          <a:xfrm>
            <a:off x="4882170" y="3168841"/>
            <a:ext cx="358464" cy="352316"/>
            <a:chOff x="4882170" y="3349841"/>
            <a:chExt cx="358464" cy="352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21" name="Google Shape;9421;p77"/>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22" name="Google Shape;9422;p77"/>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23" name="Google Shape;9423;p77"/>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24" name="Google Shape;9424;p77"/>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25" name="Google Shape;9425;p77"/>
          <p:cNvGrpSpPr/>
          <p:nvPr/>
        </p:nvGrpSpPr>
        <p:grpSpPr>
          <a:xfrm>
            <a:off x="3044965" y="2254220"/>
            <a:ext cx="400194" cy="324316"/>
            <a:chOff x="3044965" y="2435220"/>
            <a:chExt cx="400194" cy="324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26" name="Google Shape;9426;p77"/>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27" name="Google Shape;9427;p77"/>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28" name="Google Shape;9428;p77"/>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29" name="Google Shape;9429;p77"/>
          <p:cNvGrpSpPr/>
          <p:nvPr/>
        </p:nvGrpSpPr>
        <p:grpSpPr>
          <a:xfrm>
            <a:off x="6203579" y="3167981"/>
            <a:ext cx="351615" cy="350373"/>
            <a:chOff x="6203579" y="3348981"/>
            <a:chExt cx="351615" cy="3503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30" name="Google Shape;9430;p77"/>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1" name="Google Shape;9431;p77"/>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2" name="Google Shape;9432;p77"/>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3" name="Google Shape;9433;p77"/>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4" name="Google Shape;9434;p77"/>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35" name="Google Shape;9435;p77"/>
          <p:cNvGrpSpPr/>
          <p:nvPr/>
        </p:nvGrpSpPr>
        <p:grpSpPr>
          <a:xfrm>
            <a:off x="4878379" y="2292892"/>
            <a:ext cx="367161" cy="287523"/>
            <a:chOff x="4878379" y="2473892"/>
            <a:chExt cx="367161" cy="2875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36" name="Google Shape;9436;p77"/>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7" name="Google Shape;9437;p77"/>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8" name="Google Shape;9438;p77"/>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9" name="Google Shape;9439;p77"/>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40" name="Google Shape;9440;p77"/>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41" name="Google Shape;9441;p77"/>
          <p:cNvGrpSpPr/>
          <p:nvPr/>
        </p:nvGrpSpPr>
        <p:grpSpPr>
          <a:xfrm>
            <a:off x="1325719" y="2706689"/>
            <a:ext cx="290581" cy="372481"/>
            <a:chOff x="1325719" y="2887689"/>
            <a:chExt cx="290581" cy="372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42" name="Google Shape;9442;p77"/>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43" name="Google Shape;9443;p77"/>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44" name="Google Shape;9444;p77"/>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45" name="Google Shape;9445;p77"/>
          <p:cNvGrpSpPr/>
          <p:nvPr/>
        </p:nvGrpSpPr>
        <p:grpSpPr>
          <a:xfrm>
            <a:off x="3510335" y="2711499"/>
            <a:ext cx="360726" cy="361204"/>
            <a:chOff x="3510335" y="2892499"/>
            <a:chExt cx="360726" cy="3612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46" name="Google Shape;9446;p77"/>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47" name="Google Shape;9447;p77"/>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48" name="Google Shape;9448;p77"/>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49" name="Google Shape;9449;p77"/>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0" name="Google Shape;9450;p77"/>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51" name="Google Shape;9451;p77"/>
          <p:cNvGrpSpPr/>
          <p:nvPr/>
        </p:nvGrpSpPr>
        <p:grpSpPr>
          <a:xfrm>
            <a:off x="3086313" y="2696049"/>
            <a:ext cx="320143" cy="392581"/>
            <a:chOff x="3086313" y="2877049"/>
            <a:chExt cx="320143" cy="3925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52" name="Google Shape;9452;p77"/>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3" name="Google Shape;9453;p77"/>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4" name="Google Shape;9454;p77"/>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5" name="Google Shape;9455;p77"/>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6" name="Google Shape;9456;p77"/>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7" name="Google Shape;9457;p77"/>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8" name="Google Shape;9458;p77"/>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9" name="Google Shape;9459;p77"/>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60" name="Google Shape;9460;p77"/>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61" name="Google Shape;9461;p77"/>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62" name="Google Shape;9462;p77"/>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63" name="Google Shape;9463;p77"/>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64" name="Google Shape;9464;p77"/>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65" name="Google Shape;9465;p77"/>
          <p:cNvGrpSpPr/>
          <p:nvPr/>
        </p:nvGrpSpPr>
        <p:grpSpPr>
          <a:xfrm>
            <a:off x="861113" y="2704746"/>
            <a:ext cx="333809" cy="373277"/>
            <a:chOff x="861113" y="2885746"/>
            <a:chExt cx="333809" cy="37327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66" name="Google Shape;9466;p77"/>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67" name="Google Shape;9467;p77"/>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68" name="Google Shape;9468;p77"/>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69" name="Google Shape;9469;p77"/>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70" name="Google Shape;9470;p77"/>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71" name="Google Shape;9471;p77"/>
          <p:cNvGrpSpPr/>
          <p:nvPr/>
        </p:nvGrpSpPr>
        <p:grpSpPr>
          <a:xfrm>
            <a:off x="1297654" y="1323481"/>
            <a:ext cx="349354" cy="362223"/>
            <a:chOff x="1297654" y="1504481"/>
            <a:chExt cx="349354" cy="3622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72" name="Google Shape;9472;p77"/>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73" name="Google Shape;9473;p77"/>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74" name="Google Shape;9474;p77"/>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75" name="Google Shape;9475;p77"/>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76" name="Google Shape;9476;p77"/>
          <p:cNvGrpSpPr/>
          <p:nvPr/>
        </p:nvGrpSpPr>
        <p:grpSpPr>
          <a:xfrm>
            <a:off x="852385" y="1329916"/>
            <a:ext cx="353145" cy="351998"/>
            <a:chOff x="852385" y="1510916"/>
            <a:chExt cx="353145" cy="3519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77" name="Google Shape;9477;p77"/>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78" name="Google Shape;9478;p77"/>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79" name="Google Shape;9479;p77"/>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80" name="Google Shape;9480;p77"/>
          <p:cNvGrpSpPr/>
          <p:nvPr/>
        </p:nvGrpSpPr>
        <p:grpSpPr>
          <a:xfrm>
            <a:off x="1745217" y="1334471"/>
            <a:ext cx="343269" cy="342505"/>
            <a:chOff x="1745217" y="1515471"/>
            <a:chExt cx="343269" cy="3425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81" name="Google Shape;9481;p77"/>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82" name="Google Shape;9482;p77"/>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83" name="Google Shape;9483;p77"/>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84" name="Google Shape;9484;p77"/>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85" name="Google Shape;9485;p77"/>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86" name="Google Shape;9486;p77"/>
          <p:cNvGrpSpPr/>
          <p:nvPr/>
        </p:nvGrpSpPr>
        <p:grpSpPr>
          <a:xfrm>
            <a:off x="3042703" y="1348137"/>
            <a:ext cx="411535" cy="315587"/>
            <a:chOff x="3042703" y="1529137"/>
            <a:chExt cx="411535" cy="3155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87" name="Google Shape;9487;p77"/>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88" name="Google Shape;9488;p77"/>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89" name="Google Shape;9489;p77"/>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0" name="Google Shape;9490;p77"/>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1" name="Google Shape;9491;p77"/>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2" name="Google Shape;9492;p77"/>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3" name="Google Shape;9493;p77"/>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4" name="Google Shape;9494;p77"/>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5" name="Google Shape;9495;p77"/>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6" name="Google Shape;9496;p77"/>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97" name="Google Shape;9497;p77"/>
          <p:cNvGrpSpPr/>
          <p:nvPr/>
        </p:nvGrpSpPr>
        <p:grpSpPr>
          <a:xfrm>
            <a:off x="2629289" y="1363682"/>
            <a:ext cx="350501" cy="284497"/>
            <a:chOff x="2629289" y="1544682"/>
            <a:chExt cx="350501" cy="2844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98" name="Google Shape;9498;p77"/>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9" name="Google Shape;9499;p77"/>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00" name="Google Shape;9500;p77"/>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01" name="Google Shape;9501;p77"/>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02" name="Google Shape;9502;p77"/>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03" name="Google Shape;9503;p77"/>
          <p:cNvGrpSpPr/>
          <p:nvPr/>
        </p:nvGrpSpPr>
        <p:grpSpPr>
          <a:xfrm>
            <a:off x="5305077" y="1321633"/>
            <a:ext cx="367893" cy="365218"/>
            <a:chOff x="5305077" y="1502633"/>
            <a:chExt cx="367893" cy="3652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04" name="Google Shape;9504;p77"/>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05" name="Google Shape;9505;p77"/>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06" name="Google Shape;9506;p77"/>
          <p:cNvGrpSpPr/>
          <p:nvPr/>
        </p:nvGrpSpPr>
        <p:grpSpPr>
          <a:xfrm>
            <a:off x="7100170" y="1319117"/>
            <a:ext cx="368308" cy="367033"/>
            <a:chOff x="7100170" y="1500117"/>
            <a:chExt cx="368308" cy="3670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07" name="Google Shape;9507;p77"/>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08" name="Google Shape;9508;p77"/>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09" name="Google Shape;9509;p77"/>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0" name="Google Shape;9510;p77"/>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1" name="Google Shape;9511;p77"/>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2" name="Google Shape;9512;p77"/>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3" name="Google Shape;9513;p77"/>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4" name="Google Shape;9514;p77"/>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5" name="Google Shape;9515;p77"/>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6" name="Google Shape;9516;p77"/>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7" name="Google Shape;9517;p77"/>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8" name="Google Shape;9518;p77"/>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9" name="Google Shape;9519;p77"/>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520" name="Google Shape;9520;p77"/>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521" name="Google Shape;9521;p77"/>
          <p:cNvGrpSpPr/>
          <p:nvPr/>
        </p:nvGrpSpPr>
        <p:grpSpPr>
          <a:xfrm>
            <a:off x="6649231" y="1319021"/>
            <a:ext cx="390287" cy="367065"/>
            <a:chOff x="6649231" y="1500021"/>
            <a:chExt cx="390287" cy="3670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22" name="Google Shape;9522;p77"/>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3" name="Google Shape;9523;p77"/>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4" name="Google Shape;9524;p77"/>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5" name="Google Shape;9525;p77"/>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6" name="Google Shape;9526;p77"/>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7" name="Google Shape;9527;p77"/>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8" name="Google Shape;9528;p77"/>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9" name="Google Shape;9529;p77"/>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30" name="Google Shape;9530;p77"/>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31" name="Google Shape;9531;p77"/>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32" name="Google Shape;9532;p77"/>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33" name="Google Shape;9533;p77"/>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34" name="Google Shape;9534;p77"/>
          <p:cNvGrpSpPr/>
          <p:nvPr/>
        </p:nvGrpSpPr>
        <p:grpSpPr>
          <a:xfrm>
            <a:off x="5746938" y="1362503"/>
            <a:ext cx="387261" cy="280356"/>
            <a:chOff x="5746938" y="1543503"/>
            <a:chExt cx="387261" cy="2803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35" name="Google Shape;9535;p77"/>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36" name="Google Shape;9536;p77"/>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37" name="Google Shape;9537;p77"/>
          <p:cNvGrpSpPr/>
          <p:nvPr/>
        </p:nvGrpSpPr>
        <p:grpSpPr>
          <a:xfrm>
            <a:off x="6196730" y="1344346"/>
            <a:ext cx="369072" cy="317467"/>
            <a:chOff x="6196730" y="1525346"/>
            <a:chExt cx="369072" cy="31746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38" name="Google Shape;9538;p77"/>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39" name="Google Shape;9539;p77"/>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40" name="Google Shape;9540;p77"/>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41" name="Google Shape;9541;p77"/>
          <p:cNvGrpSpPr/>
          <p:nvPr/>
        </p:nvGrpSpPr>
        <p:grpSpPr>
          <a:xfrm>
            <a:off x="4940592" y="1319690"/>
            <a:ext cx="246558" cy="367161"/>
            <a:chOff x="4940592" y="1500690"/>
            <a:chExt cx="246558" cy="3671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42" name="Google Shape;9542;p77"/>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43" name="Google Shape;9543;p77"/>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44" name="Google Shape;9544;p77"/>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45" name="Google Shape;9545;p77"/>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46" name="Google Shape;9546;p77"/>
          <p:cNvGrpSpPr/>
          <p:nvPr/>
        </p:nvGrpSpPr>
        <p:grpSpPr>
          <a:xfrm>
            <a:off x="7964906" y="1318894"/>
            <a:ext cx="380858" cy="367575"/>
            <a:chOff x="7964906" y="1499894"/>
            <a:chExt cx="380858" cy="3675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47" name="Google Shape;9547;p77"/>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48" name="Google Shape;9548;p77"/>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49" name="Google Shape;9549;p77"/>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550" name="Google Shape;9550;p77"/>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551" name="Google Shape;9551;p77"/>
          <p:cNvGrpSpPr/>
          <p:nvPr/>
        </p:nvGrpSpPr>
        <p:grpSpPr>
          <a:xfrm>
            <a:off x="8007400" y="2721278"/>
            <a:ext cx="285230" cy="355597"/>
            <a:chOff x="8007400" y="2902278"/>
            <a:chExt cx="285230" cy="3555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2" name="Google Shape;9552;p77"/>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53" name="Google Shape;9553;p77"/>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54" name="Google Shape;9554;p77"/>
          <p:cNvGrpSpPr/>
          <p:nvPr/>
        </p:nvGrpSpPr>
        <p:grpSpPr>
          <a:xfrm>
            <a:off x="6219124" y="2721788"/>
            <a:ext cx="318231" cy="355470"/>
            <a:chOff x="6219124" y="2902788"/>
            <a:chExt cx="318231" cy="3554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5" name="Google Shape;9555;p77"/>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56" name="Google Shape;9556;p77"/>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57" name="Google Shape;9557;p77"/>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58" name="Google Shape;9558;p77"/>
          <p:cNvGrpSpPr/>
          <p:nvPr/>
        </p:nvGrpSpPr>
        <p:grpSpPr>
          <a:xfrm>
            <a:off x="4969421" y="2721852"/>
            <a:ext cx="185109" cy="355406"/>
            <a:chOff x="4969421" y="2902852"/>
            <a:chExt cx="185109" cy="3554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9" name="Google Shape;9559;p77"/>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0" name="Google Shape;9560;p77"/>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1" name="Google Shape;9561;p77"/>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2" name="Google Shape;9562;p77"/>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3" name="Google Shape;9563;p77"/>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4" name="Google Shape;9564;p77"/>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565" name="Google Shape;9565;p77"/>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6" name="Google Shape;9566;p77"/>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567" name="Google Shape;9567;p77"/>
          <p:cNvGrpSpPr/>
          <p:nvPr/>
        </p:nvGrpSpPr>
        <p:grpSpPr>
          <a:xfrm>
            <a:off x="6685259" y="2721852"/>
            <a:ext cx="311414" cy="355406"/>
            <a:chOff x="6685259" y="2902852"/>
            <a:chExt cx="311414" cy="3554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68" name="Google Shape;9568;p77"/>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9" name="Google Shape;9569;p77"/>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70" name="Google Shape;9570;p77"/>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71" name="Google Shape;9571;p77"/>
          <p:cNvGrpSpPr/>
          <p:nvPr/>
        </p:nvGrpSpPr>
        <p:grpSpPr>
          <a:xfrm>
            <a:off x="5309250" y="2722170"/>
            <a:ext cx="359579" cy="355852"/>
            <a:chOff x="5309250" y="2903170"/>
            <a:chExt cx="359579" cy="3558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2" name="Google Shape;9572;p77"/>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73" name="Google Shape;9573;p77"/>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74" name="Google Shape;9574;p77"/>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75" name="Google Shape;9575;p77"/>
          <p:cNvGrpSpPr/>
          <p:nvPr/>
        </p:nvGrpSpPr>
        <p:grpSpPr>
          <a:xfrm>
            <a:off x="2199565" y="2240172"/>
            <a:ext cx="312179" cy="353431"/>
            <a:chOff x="2199565" y="2421172"/>
            <a:chExt cx="312179" cy="3534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6" name="Google Shape;9576;p77"/>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77" name="Google Shape;9577;p77"/>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78" name="Google Shape;9578;p77"/>
          <p:cNvGrpSpPr/>
          <p:nvPr/>
        </p:nvGrpSpPr>
        <p:grpSpPr>
          <a:xfrm>
            <a:off x="1750887" y="2244727"/>
            <a:ext cx="320143" cy="343269"/>
            <a:chOff x="1750887" y="2425727"/>
            <a:chExt cx="320143" cy="34326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9" name="Google Shape;9579;p77"/>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80" name="Google Shape;9580;p77"/>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81" name="Google Shape;9581;p77"/>
          <p:cNvGrpSpPr/>
          <p:nvPr/>
        </p:nvGrpSpPr>
        <p:grpSpPr>
          <a:xfrm>
            <a:off x="1298037" y="2244727"/>
            <a:ext cx="338364" cy="342887"/>
            <a:chOff x="1298037" y="2425727"/>
            <a:chExt cx="338364" cy="3428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82" name="Google Shape;9582;p77"/>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83" name="Google Shape;9583;p77"/>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84" name="Google Shape;9584;p77"/>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85" name="Google Shape;9585;p77"/>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586" name="Google Shape;9586;p77"/>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587" name="Google Shape;9587;p77"/>
          <p:cNvGrpSpPr/>
          <p:nvPr/>
        </p:nvGrpSpPr>
        <p:grpSpPr>
          <a:xfrm>
            <a:off x="3974207" y="2248009"/>
            <a:ext cx="320143" cy="338491"/>
            <a:chOff x="3974207" y="2429009"/>
            <a:chExt cx="320143" cy="3384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88" name="Google Shape;9588;p77"/>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89" name="Google Shape;9589;p77"/>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90" name="Google Shape;9590;p77"/>
          <p:cNvGrpSpPr/>
          <p:nvPr/>
        </p:nvGrpSpPr>
        <p:grpSpPr>
          <a:xfrm>
            <a:off x="2623237" y="2250047"/>
            <a:ext cx="355024" cy="332630"/>
            <a:chOff x="2623237" y="2431047"/>
            <a:chExt cx="355024" cy="33263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91" name="Google Shape;9591;p77"/>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92" name="Google Shape;9592;p77"/>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93" name="Google Shape;9593;p77"/>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94" name="Google Shape;9594;p77"/>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95" name="Google Shape;9595;p77"/>
          <p:cNvGrpSpPr/>
          <p:nvPr/>
        </p:nvGrpSpPr>
        <p:grpSpPr>
          <a:xfrm>
            <a:off x="6657194" y="2253073"/>
            <a:ext cx="375507" cy="367925"/>
            <a:chOff x="6657194" y="2434073"/>
            <a:chExt cx="375507" cy="3679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96" name="Google Shape;9596;p77"/>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97" name="Google Shape;9597;p77"/>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98" name="Google Shape;9598;p77"/>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99" name="Google Shape;9599;p77"/>
          <p:cNvGrpSpPr/>
          <p:nvPr/>
        </p:nvGrpSpPr>
        <p:grpSpPr>
          <a:xfrm>
            <a:off x="7101317" y="2260655"/>
            <a:ext cx="367925" cy="352380"/>
            <a:chOff x="7101317" y="2441655"/>
            <a:chExt cx="367925" cy="3523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00" name="Google Shape;9600;p77"/>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1" name="Google Shape;9601;p77"/>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602" name="Google Shape;9602;p77"/>
          <p:cNvGrpSpPr/>
          <p:nvPr/>
        </p:nvGrpSpPr>
        <p:grpSpPr>
          <a:xfrm>
            <a:off x="5756399" y="2253456"/>
            <a:ext cx="367925" cy="367161"/>
            <a:chOff x="5756399" y="2434456"/>
            <a:chExt cx="367925" cy="3671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03" name="Google Shape;9603;p77"/>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4" name="Google Shape;9604;p77"/>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5" name="Google Shape;9605;p77"/>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6" name="Google Shape;9606;p77"/>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7" name="Google Shape;9607;p77"/>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8" name="Google Shape;9608;p77"/>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9" name="Google Shape;9609;p77"/>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610" name="Google Shape;9610;p77"/>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11" name="Google Shape;9611;p77"/>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612" name="Google Shape;9612;p77"/>
          <p:cNvGrpSpPr/>
          <p:nvPr/>
        </p:nvGrpSpPr>
        <p:grpSpPr>
          <a:xfrm>
            <a:off x="7964906" y="2253073"/>
            <a:ext cx="373627" cy="367925"/>
            <a:chOff x="7964906" y="2434073"/>
            <a:chExt cx="373627" cy="3679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13" name="Google Shape;9613;p77"/>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14" name="Google Shape;9614;p77"/>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615" name="Google Shape;9615;p77"/>
          <p:cNvGrpSpPr/>
          <p:nvPr/>
        </p:nvGrpSpPr>
        <p:grpSpPr>
          <a:xfrm>
            <a:off x="6194086" y="2256737"/>
            <a:ext cx="369837" cy="360471"/>
            <a:chOff x="6194086" y="2437737"/>
            <a:chExt cx="369837" cy="3604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16" name="Google Shape;9616;p77"/>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17" name="Google Shape;9617;p77"/>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618" name="Google Shape;9618;p77"/>
          <p:cNvSpPr txBox="1"/>
          <p:nvPr/>
        </p:nvSpPr>
        <p:spPr>
          <a:xfrm>
            <a:off x="849675"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cs typeface="B Nazanin" panose="00000700000000000000" pitchFamily="2" charset="-78"/>
              </a:rPr>
              <a:t>آیکون های آموزشی</a:t>
            </a:r>
            <a:endParaRPr sz="2400" dirty="0">
              <a:solidFill>
                <a:srgbClr val="FFFFFF"/>
              </a:solidFill>
              <a:cs typeface="B Nazanin" panose="00000700000000000000" pitchFamily="2" charset="-78"/>
            </a:endParaRPr>
          </a:p>
        </p:txBody>
      </p:sp>
      <p:sp>
        <p:nvSpPr>
          <p:cNvPr id="9619" name="Google Shape;9619;p77"/>
          <p:cNvSpPr txBox="1"/>
          <p:nvPr/>
        </p:nvSpPr>
        <p:spPr>
          <a:xfrm>
            <a:off x="4858400"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cs typeface="B Nazanin" panose="00000700000000000000" pitchFamily="2" charset="-78"/>
              </a:rPr>
              <a:t>نمادهای پزشکی</a:t>
            </a:r>
            <a:endParaRPr sz="2400" dirty="0">
              <a:solidFill>
                <a:srgbClr val="FFFFFF"/>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9623"/>
        <p:cNvGrpSpPr/>
        <p:nvPr/>
      </p:nvGrpSpPr>
      <p:grpSpPr>
        <a:xfrm>
          <a:off x="0" y="0"/>
          <a:ext cx="0" cy="0"/>
          <a:chOff x="0" y="0"/>
          <a:chExt cx="0" cy="0"/>
        </a:xfrm>
      </p:grpSpPr>
      <p:grpSp>
        <p:nvGrpSpPr>
          <p:cNvPr id="9624" name="Google Shape;9624;p78"/>
          <p:cNvGrpSpPr/>
          <p:nvPr/>
        </p:nvGrpSpPr>
        <p:grpSpPr>
          <a:xfrm>
            <a:off x="3988156" y="1394211"/>
            <a:ext cx="349052" cy="230049"/>
            <a:chOff x="3988156" y="1568461"/>
            <a:chExt cx="349052" cy="2300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25" name="Google Shape;9625;p78"/>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26" name="Google Shape;9626;p78"/>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27" name="Google Shape;9627;p78"/>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28" name="Google Shape;9628;p78"/>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29" name="Google Shape;9629;p78"/>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30" name="Google Shape;9630;p78"/>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31" name="Google Shape;9631;p78"/>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632" name="Google Shape;9632;p78"/>
          <p:cNvGrpSpPr/>
          <p:nvPr/>
        </p:nvGrpSpPr>
        <p:grpSpPr>
          <a:xfrm>
            <a:off x="3122257" y="1334344"/>
            <a:ext cx="294850" cy="349434"/>
            <a:chOff x="3122257" y="1508594"/>
            <a:chExt cx="294850"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33" name="Google Shape;9633;p78"/>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34" name="Google Shape;9634;p78"/>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35" name="Google Shape;9635;p78"/>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36" name="Google Shape;9636;p78"/>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37" name="Google Shape;9637;p78"/>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638" name="Google Shape;9638;p78"/>
          <p:cNvGrpSpPr/>
          <p:nvPr/>
        </p:nvGrpSpPr>
        <p:grpSpPr>
          <a:xfrm>
            <a:off x="910723" y="1333962"/>
            <a:ext cx="251660" cy="350166"/>
            <a:chOff x="910723" y="1508212"/>
            <a:chExt cx="251660" cy="3501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39" name="Google Shape;9639;p78"/>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40" name="Google Shape;9640;p78"/>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41" name="Google Shape;9641;p78"/>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42" name="Google Shape;9642;p78"/>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43" name="Google Shape;9643;p78"/>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44" name="Google Shape;9644;p78"/>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45" name="Google Shape;9645;p78"/>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46" name="Google Shape;9646;p78"/>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47" name="Google Shape;9647;p78"/>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48" name="Google Shape;9648;p78"/>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49" name="Google Shape;9649;p78"/>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50" name="Google Shape;9650;p78"/>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51" name="Google Shape;9651;p78"/>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52" name="Google Shape;9652;p78"/>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53" name="Google Shape;9653;p78"/>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54" name="Google Shape;9654;p78"/>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55" name="Google Shape;9655;p78"/>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656" name="Google Shape;9656;p78"/>
          <p:cNvGrpSpPr/>
          <p:nvPr/>
        </p:nvGrpSpPr>
        <p:grpSpPr>
          <a:xfrm>
            <a:off x="1308631" y="1333580"/>
            <a:ext cx="350166" cy="350198"/>
            <a:chOff x="1308631" y="1507830"/>
            <a:chExt cx="350166" cy="3501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57" name="Google Shape;9657;p78"/>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58" name="Google Shape;9658;p78"/>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59" name="Google Shape;9659;p78"/>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60" name="Google Shape;9660;p78"/>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661" name="Google Shape;9661;p78"/>
          <p:cNvGrpSpPr/>
          <p:nvPr/>
        </p:nvGrpSpPr>
        <p:grpSpPr>
          <a:xfrm>
            <a:off x="1756921" y="1335489"/>
            <a:ext cx="345997" cy="345997"/>
            <a:chOff x="1756921" y="1509739"/>
            <a:chExt cx="345997" cy="3459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62" name="Google Shape;9662;p78"/>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63" name="Google Shape;9663;p78"/>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64" name="Google Shape;9664;p78"/>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65" name="Google Shape;9665;p78"/>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66" name="Google Shape;9666;p78"/>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67" name="Google Shape;9667;p78"/>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68" name="Google Shape;9668;p78"/>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69" name="Google Shape;9669;p78"/>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70" name="Google Shape;9670;p78"/>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71" name="Google Shape;9671;p78"/>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72" name="Google Shape;9672;p78"/>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73" name="Google Shape;9673;p78"/>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74" name="Google Shape;9674;p78"/>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75" name="Google Shape;9675;p78"/>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76" name="Google Shape;9676;p78"/>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77" name="Google Shape;9677;p78"/>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78" name="Google Shape;9678;p78"/>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679" name="Google Shape;9679;p78"/>
          <p:cNvGrpSpPr/>
          <p:nvPr/>
        </p:nvGrpSpPr>
        <p:grpSpPr>
          <a:xfrm>
            <a:off x="2216956" y="1336253"/>
            <a:ext cx="318721" cy="345615"/>
            <a:chOff x="2216956" y="1510503"/>
            <a:chExt cx="318721" cy="3456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80" name="Google Shape;9680;p78"/>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81" name="Google Shape;9681;p78"/>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82" name="Google Shape;9682;p78"/>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83" name="Google Shape;9683;p78"/>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84" name="Google Shape;9684;p78"/>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685" name="Google Shape;9685;p78"/>
          <p:cNvGrpSpPr/>
          <p:nvPr/>
        </p:nvGrpSpPr>
        <p:grpSpPr>
          <a:xfrm>
            <a:off x="2633037" y="1325623"/>
            <a:ext cx="379002" cy="366112"/>
            <a:chOff x="2633037" y="1499873"/>
            <a:chExt cx="379002" cy="3661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86" name="Google Shape;9686;p78"/>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87" name="Google Shape;9687;p78"/>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88" name="Google Shape;9688;p78"/>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89" name="Google Shape;9689;p78"/>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90" name="Google Shape;9690;p78"/>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91" name="Google Shape;9691;p78"/>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692" name="Google Shape;9692;p78"/>
          <p:cNvGrpSpPr/>
          <p:nvPr/>
        </p:nvGrpSpPr>
        <p:grpSpPr>
          <a:xfrm>
            <a:off x="6675256" y="1341919"/>
            <a:ext cx="327823" cy="357009"/>
            <a:chOff x="6675256" y="1516169"/>
            <a:chExt cx="327823" cy="3570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93" name="Google Shape;9693;p78"/>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94" name="Google Shape;9694;p78"/>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95" name="Google Shape;9695;p78"/>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96" name="Google Shape;9696;p78"/>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97" name="Google Shape;9697;p78"/>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98" name="Google Shape;9698;p78"/>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99" name="Google Shape;9699;p78"/>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00" name="Google Shape;9700;p78"/>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01" name="Google Shape;9701;p78"/>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702" name="Google Shape;9702;p78"/>
          <p:cNvGrpSpPr/>
          <p:nvPr/>
        </p:nvGrpSpPr>
        <p:grpSpPr>
          <a:xfrm>
            <a:off x="8020159" y="1342301"/>
            <a:ext cx="300897" cy="356627"/>
            <a:chOff x="8020159" y="1516551"/>
            <a:chExt cx="300897"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03" name="Google Shape;9703;p78"/>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04" name="Google Shape;9704;p78"/>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05" name="Google Shape;9705;p78"/>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06" name="Google Shape;9706;p78"/>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07" name="Google Shape;9707;p78"/>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708" name="Google Shape;9708;p78"/>
          <p:cNvGrpSpPr/>
          <p:nvPr/>
        </p:nvGrpSpPr>
        <p:grpSpPr>
          <a:xfrm>
            <a:off x="5377363" y="1341919"/>
            <a:ext cx="257357" cy="356627"/>
            <a:chOff x="5377363" y="1516169"/>
            <a:chExt cx="257357"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09" name="Google Shape;9709;p78"/>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10" name="Google Shape;9710;p78"/>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11" name="Google Shape;9711;p78"/>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12" name="Google Shape;9712;p78"/>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13" name="Google Shape;9713;p78"/>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14" name="Google Shape;9714;p78"/>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15" name="Google Shape;9715;p78"/>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16" name="Google Shape;9716;p78"/>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17" name="Google Shape;9717;p78"/>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18" name="Google Shape;9718;p78"/>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19" name="Google Shape;9719;p78"/>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20" name="Google Shape;9720;p78"/>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21" name="Google Shape;9721;p78"/>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22" name="Google Shape;9722;p78"/>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23" name="Google Shape;9723;p78"/>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24" name="Google Shape;9724;p78"/>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25" name="Google Shape;9725;p78"/>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726" name="Google Shape;9726;p78"/>
          <p:cNvGrpSpPr/>
          <p:nvPr/>
        </p:nvGrpSpPr>
        <p:grpSpPr>
          <a:xfrm>
            <a:off x="4880567" y="1361620"/>
            <a:ext cx="356245" cy="317607"/>
            <a:chOff x="4880567" y="1535870"/>
            <a:chExt cx="356245" cy="3176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27" name="Google Shape;9727;p78"/>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28" name="Google Shape;9728;p78"/>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29" name="Google Shape;9729;p78"/>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30" name="Google Shape;9730;p78"/>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31" name="Google Shape;9731;p78"/>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732" name="Google Shape;9732;p78"/>
          <p:cNvGrpSpPr/>
          <p:nvPr/>
        </p:nvGrpSpPr>
        <p:grpSpPr>
          <a:xfrm>
            <a:off x="5771483" y="1341537"/>
            <a:ext cx="357359" cy="357391"/>
            <a:chOff x="5771483" y="1515787"/>
            <a:chExt cx="357359" cy="3573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33" name="Google Shape;9733;p78"/>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34" name="Google Shape;9734;p78"/>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35" name="Google Shape;9735;p78"/>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36" name="Google Shape;9736;p78"/>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737" name="Google Shape;9737;p78"/>
          <p:cNvGrpSpPr/>
          <p:nvPr/>
        </p:nvGrpSpPr>
        <p:grpSpPr>
          <a:xfrm>
            <a:off x="7121669" y="1359360"/>
            <a:ext cx="321362" cy="321362"/>
            <a:chOff x="7121669" y="1533610"/>
            <a:chExt cx="321362" cy="3213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38" name="Google Shape;9738;p78"/>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39" name="Google Shape;9739;p78"/>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40" name="Google Shape;9740;p78"/>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41" name="Google Shape;9741;p78"/>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742" name="Google Shape;9742;p78"/>
          <p:cNvGrpSpPr/>
          <p:nvPr/>
        </p:nvGrpSpPr>
        <p:grpSpPr>
          <a:xfrm>
            <a:off x="7562766" y="1340614"/>
            <a:ext cx="327059" cy="360192"/>
            <a:chOff x="7562766" y="1514864"/>
            <a:chExt cx="327059" cy="3601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43" name="Google Shape;9743;p78"/>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44" name="Google Shape;9744;p78"/>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45" name="Google Shape;9745;p78"/>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46" name="Google Shape;9746;p78"/>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747" name="Google Shape;9747;p78"/>
          <p:cNvGrpSpPr/>
          <p:nvPr/>
        </p:nvGrpSpPr>
        <p:grpSpPr>
          <a:xfrm>
            <a:off x="6221229" y="1324423"/>
            <a:ext cx="361636" cy="362183"/>
            <a:chOff x="6259175" y="1559008"/>
            <a:chExt cx="271743" cy="2720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48" name="Google Shape;9748;p78"/>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49" name="Google Shape;9749;p78"/>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50" name="Google Shape;9750;p78"/>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51" name="Google Shape;9751;p78"/>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52" name="Google Shape;9752;p78"/>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53" name="Google Shape;9753;p78"/>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54" name="Google Shape;9754;p78"/>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55" name="Google Shape;9755;p78"/>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56" name="Google Shape;9756;p78"/>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57" name="Google Shape;9757;p78"/>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58" name="Google Shape;9758;p78"/>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59" name="Google Shape;9759;p78"/>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60" name="Google Shape;9760;p78"/>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61" name="Google Shape;9761;p78"/>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62" name="Google Shape;9762;p78"/>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63" name="Google Shape;9763;p78"/>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64" name="Google Shape;9764;p78"/>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765" name="Google Shape;9765;p78"/>
          <p:cNvGrpSpPr/>
          <p:nvPr/>
        </p:nvGrpSpPr>
        <p:grpSpPr>
          <a:xfrm>
            <a:off x="6671087" y="1835054"/>
            <a:ext cx="332757" cy="281833"/>
            <a:chOff x="6671087" y="2009304"/>
            <a:chExt cx="332757" cy="2818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66" name="Google Shape;9766;p78"/>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67" name="Google Shape;9767;p78"/>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768" name="Google Shape;9768;p78"/>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769" name="Google Shape;9769;p78"/>
          <p:cNvGrpSpPr/>
          <p:nvPr/>
        </p:nvGrpSpPr>
        <p:grpSpPr>
          <a:xfrm>
            <a:off x="2201806" y="1802335"/>
            <a:ext cx="349784" cy="349434"/>
            <a:chOff x="2201806" y="1976585"/>
            <a:chExt cx="349784"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70" name="Google Shape;9770;p78"/>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71" name="Google Shape;9771;p78"/>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72" name="Google Shape;9772;p78"/>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73" name="Google Shape;9773;p78"/>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774" name="Google Shape;9774;p78"/>
          <p:cNvGrpSpPr/>
          <p:nvPr/>
        </p:nvGrpSpPr>
        <p:grpSpPr>
          <a:xfrm>
            <a:off x="3094217" y="1802335"/>
            <a:ext cx="350198" cy="350548"/>
            <a:chOff x="3094217" y="1976585"/>
            <a:chExt cx="350198" cy="3505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75" name="Google Shape;9775;p78"/>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76" name="Google Shape;9776;p78"/>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77" name="Google Shape;9777;p78"/>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78" name="Google Shape;9778;p78"/>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79" name="Google Shape;9779;p78"/>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80" name="Google Shape;9780;p78"/>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81" name="Google Shape;9781;p78"/>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82" name="Google Shape;9782;p78"/>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83" name="Google Shape;9783;p78"/>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84" name="Google Shape;9784;p78"/>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85" name="Google Shape;9785;p78"/>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86" name="Google Shape;9786;p78"/>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87" name="Google Shape;9787;p78"/>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788" name="Google Shape;9788;p78"/>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789" name="Google Shape;9789;p78"/>
          <p:cNvGrpSpPr/>
          <p:nvPr/>
        </p:nvGrpSpPr>
        <p:grpSpPr>
          <a:xfrm>
            <a:off x="3979435" y="1802335"/>
            <a:ext cx="345265" cy="349848"/>
            <a:chOff x="3979435" y="1976585"/>
            <a:chExt cx="345265" cy="3498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90" name="Google Shape;9790;p78"/>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91" name="Google Shape;9791;p78"/>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92" name="Google Shape;9792;p78"/>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93" name="Google Shape;9793;p78"/>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94" name="Google Shape;9794;p78"/>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95" name="Google Shape;9795;p78"/>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96" name="Google Shape;9796;p78"/>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97" name="Google Shape;9797;p78"/>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98" name="Google Shape;9798;p78"/>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99" name="Google Shape;9799;p78"/>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00" name="Google Shape;9800;p78"/>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01" name="Google Shape;9801;p78"/>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02" name="Google Shape;9802;p78"/>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03" name="Google Shape;9803;p78"/>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04" name="Google Shape;9804;p78"/>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05" name="Google Shape;9805;p78"/>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06" name="Google Shape;9806;p78"/>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807" name="Google Shape;9807;p78"/>
          <p:cNvGrpSpPr/>
          <p:nvPr/>
        </p:nvGrpSpPr>
        <p:grpSpPr>
          <a:xfrm>
            <a:off x="3541011" y="1334344"/>
            <a:ext cx="350166" cy="349434"/>
            <a:chOff x="3541011" y="1508594"/>
            <a:chExt cx="350166"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08" name="Google Shape;9808;p78"/>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09" name="Google Shape;9809;p78"/>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10" name="Google Shape;9810;p78"/>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11" name="Google Shape;9811;p78"/>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12" name="Google Shape;9812;p78"/>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13" name="Google Shape;9813;p78"/>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14" name="Google Shape;9814;p78"/>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15" name="Google Shape;9815;p78"/>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16" name="Google Shape;9816;p78"/>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17" name="Google Shape;9817;p78"/>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18" name="Google Shape;9818;p78"/>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19" name="Google Shape;9819;p78"/>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20" name="Google Shape;9820;p78"/>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821" name="Google Shape;9821;p78"/>
          <p:cNvGrpSpPr/>
          <p:nvPr/>
        </p:nvGrpSpPr>
        <p:grpSpPr>
          <a:xfrm>
            <a:off x="3576626" y="1801571"/>
            <a:ext cx="284251" cy="351694"/>
            <a:chOff x="3576626" y="1975821"/>
            <a:chExt cx="284251" cy="3516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22" name="Google Shape;9822;p78"/>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23" name="Google Shape;9823;p78"/>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24" name="Google Shape;9824;p78"/>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825" name="Google Shape;9825;p78"/>
          <p:cNvGrpSpPr/>
          <p:nvPr/>
        </p:nvGrpSpPr>
        <p:grpSpPr>
          <a:xfrm>
            <a:off x="2722090" y="2715912"/>
            <a:ext cx="238770" cy="371841"/>
            <a:chOff x="2722090" y="2890162"/>
            <a:chExt cx="238770" cy="37184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26" name="Google Shape;9826;p78"/>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27" name="Google Shape;9827;p78"/>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28" name="Google Shape;9828;p78"/>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829" name="Google Shape;9829;p78"/>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830" name="Google Shape;9830;p78"/>
          <p:cNvGrpSpPr/>
          <p:nvPr/>
        </p:nvGrpSpPr>
        <p:grpSpPr>
          <a:xfrm>
            <a:off x="6216367" y="1795906"/>
            <a:ext cx="361147" cy="361147"/>
            <a:chOff x="6216367" y="1970156"/>
            <a:chExt cx="361147" cy="3611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1" name="Google Shape;9831;p78"/>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32" name="Google Shape;9832;p78"/>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33" name="Google Shape;9833;p78"/>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34" name="Google Shape;9834;p78"/>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835" name="Google Shape;9835;p78"/>
          <p:cNvGrpSpPr/>
          <p:nvPr/>
        </p:nvGrpSpPr>
        <p:grpSpPr>
          <a:xfrm>
            <a:off x="1289311" y="2751972"/>
            <a:ext cx="408156" cy="299783"/>
            <a:chOff x="1289311" y="2926222"/>
            <a:chExt cx="408156" cy="299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6" name="Google Shape;9836;p78"/>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37" name="Google Shape;9837;p78"/>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838" name="Google Shape;9838;p78"/>
          <p:cNvGrpSpPr/>
          <p:nvPr/>
        </p:nvGrpSpPr>
        <p:grpSpPr>
          <a:xfrm>
            <a:off x="7978465" y="1795142"/>
            <a:ext cx="361147" cy="360797"/>
            <a:chOff x="7978465" y="1969392"/>
            <a:chExt cx="361147" cy="3607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9" name="Google Shape;9839;p78"/>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40" name="Google Shape;9840;p78"/>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41" name="Google Shape;9841;p78"/>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42" name="Google Shape;9842;p78"/>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43" name="Google Shape;9843;p78"/>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44" name="Google Shape;9844;p78"/>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45" name="Google Shape;9845;p78"/>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46" name="Google Shape;9846;p78"/>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47" name="Google Shape;9847;p78"/>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848" name="Google Shape;9848;p78"/>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849" name="Google Shape;9849;p78"/>
          <p:cNvGrpSpPr/>
          <p:nvPr/>
        </p:nvGrpSpPr>
        <p:grpSpPr>
          <a:xfrm>
            <a:off x="854261" y="2734563"/>
            <a:ext cx="377474" cy="335748"/>
            <a:chOff x="854261" y="2908813"/>
            <a:chExt cx="377474" cy="3357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50" name="Google Shape;9850;p78"/>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51" name="Google Shape;9851;p78"/>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52" name="Google Shape;9852;p78"/>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53" name="Google Shape;9853;p78"/>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54" name="Google Shape;9854;p78"/>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855" name="Google Shape;9855;p78"/>
          <p:cNvGrpSpPr/>
          <p:nvPr/>
        </p:nvGrpSpPr>
        <p:grpSpPr>
          <a:xfrm>
            <a:off x="1749728" y="2720527"/>
            <a:ext cx="386927" cy="363438"/>
            <a:chOff x="1749728" y="2894777"/>
            <a:chExt cx="386927" cy="3634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56" name="Google Shape;9856;p78"/>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57" name="Google Shape;9857;p78"/>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58" name="Google Shape;9858;p78"/>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59" name="Google Shape;9859;p78"/>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60" name="Google Shape;9860;p78"/>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61" name="Google Shape;9861;p78"/>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62" name="Google Shape;9862;p78"/>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863" name="Google Shape;9863;p78"/>
          <p:cNvGrpSpPr/>
          <p:nvPr/>
        </p:nvGrpSpPr>
        <p:grpSpPr>
          <a:xfrm>
            <a:off x="7098912" y="1795142"/>
            <a:ext cx="359651" cy="361560"/>
            <a:chOff x="7098912" y="1969392"/>
            <a:chExt cx="359651" cy="361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64" name="Google Shape;9864;p78"/>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65" name="Google Shape;9865;p78"/>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66" name="Google Shape;9866;p78"/>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67" name="Google Shape;9867;p78"/>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68" name="Google Shape;9868;p78"/>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69" name="Google Shape;9869;p78"/>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70" name="Google Shape;9870;p78"/>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71" name="Google Shape;9871;p78"/>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72" name="Google Shape;9872;p78"/>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73" name="Google Shape;9873;p78"/>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74" name="Google Shape;9874;p78"/>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75" name="Google Shape;9875;p78"/>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76" name="Google Shape;9876;p78"/>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877" name="Google Shape;9877;p78"/>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878" name="Google Shape;9878;p78"/>
          <p:cNvGrpSpPr/>
          <p:nvPr/>
        </p:nvGrpSpPr>
        <p:grpSpPr>
          <a:xfrm>
            <a:off x="5352728" y="1815989"/>
            <a:ext cx="327091" cy="322508"/>
            <a:chOff x="5352728" y="1990239"/>
            <a:chExt cx="327091" cy="3225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79" name="Google Shape;9879;p78"/>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80" name="Google Shape;9880;p78"/>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81" name="Google Shape;9881;p78"/>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882" name="Google Shape;9882;p78"/>
          <p:cNvGrpSpPr/>
          <p:nvPr/>
        </p:nvGrpSpPr>
        <p:grpSpPr>
          <a:xfrm>
            <a:off x="7538896" y="1795906"/>
            <a:ext cx="361147" cy="361529"/>
            <a:chOff x="7538896" y="1970156"/>
            <a:chExt cx="361147" cy="3615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83" name="Google Shape;9883;p78"/>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84" name="Google Shape;9884;p78"/>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85" name="Google Shape;9885;p78"/>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86" name="Google Shape;9886;p78"/>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87" name="Google Shape;9887;p78"/>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88" name="Google Shape;9888;p78"/>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889" name="Google Shape;9889;p78"/>
          <p:cNvGrpSpPr/>
          <p:nvPr/>
        </p:nvGrpSpPr>
        <p:grpSpPr>
          <a:xfrm>
            <a:off x="4896099" y="1796670"/>
            <a:ext cx="358155" cy="358123"/>
            <a:chOff x="4896099" y="1970920"/>
            <a:chExt cx="358155" cy="3581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90" name="Google Shape;9890;p78"/>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91" name="Google Shape;9891;p78"/>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92" name="Google Shape;9892;p78"/>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893" name="Google Shape;9893;p78"/>
          <p:cNvGrpSpPr/>
          <p:nvPr/>
        </p:nvGrpSpPr>
        <p:grpSpPr>
          <a:xfrm>
            <a:off x="4048787" y="2802769"/>
            <a:ext cx="283488" cy="198604"/>
            <a:chOff x="4048787" y="2977019"/>
            <a:chExt cx="283488" cy="1986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94" name="Google Shape;9894;p78"/>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95" name="Google Shape;9895;p78"/>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96" name="Google Shape;9896;p78"/>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97" name="Google Shape;9897;p78"/>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98" name="Google Shape;9898;p78"/>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99" name="Google Shape;9899;p78"/>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900" name="Google Shape;9900;p78"/>
          <p:cNvGrpSpPr/>
          <p:nvPr/>
        </p:nvGrpSpPr>
        <p:grpSpPr>
          <a:xfrm>
            <a:off x="4054103" y="2255941"/>
            <a:ext cx="218687" cy="349052"/>
            <a:chOff x="4054103" y="2430191"/>
            <a:chExt cx="218687" cy="3490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1" name="Google Shape;9901;p78"/>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02" name="Google Shape;9902;p78"/>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903" name="Google Shape;9903;p78"/>
          <p:cNvGrpSpPr/>
          <p:nvPr/>
        </p:nvGrpSpPr>
        <p:grpSpPr>
          <a:xfrm>
            <a:off x="2185128" y="2253299"/>
            <a:ext cx="382758" cy="356595"/>
            <a:chOff x="2185128" y="2427549"/>
            <a:chExt cx="382758" cy="3565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4" name="Google Shape;9904;p78"/>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05" name="Google Shape;9905;p78"/>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06" name="Google Shape;9906;p78"/>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07" name="Google Shape;9907;p78"/>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908" name="Google Shape;9908;p78"/>
          <p:cNvGrpSpPr/>
          <p:nvPr/>
        </p:nvGrpSpPr>
        <p:grpSpPr>
          <a:xfrm>
            <a:off x="2656907" y="2265043"/>
            <a:ext cx="332757" cy="332343"/>
            <a:chOff x="2656907" y="2439293"/>
            <a:chExt cx="332757" cy="3323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9" name="Google Shape;9909;p78"/>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10" name="Google Shape;9910;p78"/>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11" name="Google Shape;9911;p78"/>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12" name="Google Shape;9912;p78"/>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13" name="Google Shape;9913;p78"/>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14" name="Google Shape;9914;p78"/>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15" name="Google Shape;9915;p78"/>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916" name="Google Shape;9916;p78"/>
          <p:cNvGrpSpPr/>
          <p:nvPr/>
        </p:nvGrpSpPr>
        <p:grpSpPr>
          <a:xfrm>
            <a:off x="1731523" y="2248366"/>
            <a:ext cx="399435" cy="365698"/>
            <a:chOff x="1731523" y="2422616"/>
            <a:chExt cx="399435" cy="3656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17" name="Google Shape;9917;p78"/>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18" name="Google Shape;9918;p78"/>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19" name="Google Shape;9919;p78"/>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920" name="Google Shape;9920;p78"/>
          <p:cNvGrpSpPr/>
          <p:nvPr/>
        </p:nvGrpSpPr>
        <p:grpSpPr>
          <a:xfrm>
            <a:off x="3097241" y="2259314"/>
            <a:ext cx="344883" cy="343387"/>
            <a:chOff x="3097241" y="2433564"/>
            <a:chExt cx="344883" cy="3433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21" name="Google Shape;9921;p78"/>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22" name="Google Shape;9922;p78"/>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23" name="Google Shape;9923;p78"/>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24" name="Google Shape;9924;p78"/>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25" name="Google Shape;9925;p78"/>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26" name="Google Shape;9926;p78"/>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27" name="Google Shape;9927;p78"/>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28" name="Google Shape;9928;p78"/>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29" name="Google Shape;9929;p78"/>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930" name="Google Shape;9930;p78"/>
          <p:cNvGrpSpPr/>
          <p:nvPr/>
        </p:nvGrpSpPr>
        <p:grpSpPr>
          <a:xfrm>
            <a:off x="1278299" y="2265043"/>
            <a:ext cx="410829" cy="332343"/>
            <a:chOff x="1278299" y="2439293"/>
            <a:chExt cx="410829" cy="3323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31" name="Google Shape;9931;p78"/>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32" name="Google Shape;9932;p78"/>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33" name="Google Shape;9933;p78"/>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34" name="Google Shape;9934;p78"/>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35" name="Google Shape;9935;p78"/>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36" name="Google Shape;9936;p78"/>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37" name="Google Shape;9937;p78"/>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38" name="Google Shape;9938;p78"/>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939" name="Google Shape;9939;p78"/>
          <p:cNvGrpSpPr/>
          <p:nvPr/>
        </p:nvGrpSpPr>
        <p:grpSpPr>
          <a:xfrm>
            <a:off x="2661459" y="1840751"/>
            <a:ext cx="322508" cy="273494"/>
            <a:chOff x="2661459" y="2015001"/>
            <a:chExt cx="322508" cy="2734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40" name="Google Shape;9940;p78"/>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41" name="Google Shape;9941;p78"/>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942" name="Google Shape;9942;p78"/>
          <p:cNvGrpSpPr/>
          <p:nvPr/>
        </p:nvGrpSpPr>
        <p:grpSpPr>
          <a:xfrm>
            <a:off x="870939" y="2265043"/>
            <a:ext cx="331993" cy="331993"/>
            <a:chOff x="870939" y="2439293"/>
            <a:chExt cx="331993" cy="3319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43" name="Google Shape;9943;p78"/>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44" name="Google Shape;9944;p78"/>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45" name="Google Shape;9945;p78"/>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46" name="Google Shape;9946;p78"/>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47" name="Google Shape;9947;p78"/>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48" name="Google Shape;9948;p78"/>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49" name="Google Shape;9949;p78"/>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50" name="Google Shape;9950;p78"/>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51" name="Google Shape;9951;p78"/>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52" name="Google Shape;9952;p78"/>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53" name="Google Shape;9953;p78"/>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54" name="Google Shape;9954;p78"/>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55" name="Google Shape;9955;p78"/>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56" name="Google Shape;9956;p78"/>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57" name="Google Shape;9957;p78"/>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58" name="Google Shape;9958;p78"/>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959" name="Google Shape;9959;p78"/>
          <p:cNvGrpSpPr/>
          <p:nvPr/>
        </p:nvGrpSpPr>
        <p:grpSpPr>
          <a:xfrm>
            <a:off x="6644957" y="2282103"/>
            <a:ext cx="371395" cy="278904"/>
            <a:chOff x="6644957" y="2456353"/>
            <a:chExt cx="371395" cy="278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60" name="Google Shape;9960;p78"/>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61" name="Google Shape;9961;p78"/>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62" name="Google Shape;9962;p78"/>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63" name="Google Shape;9963;p78"/>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64" name="Google Shape;9964;p78"/>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965" name="Google Shape;9965;p78"/>
          <p:cNvGrpSpPr/>
          <p:nvPr/>
        </p:nvGrpSpPr>
        <p:grpSpPr>
          <a:xfrm>
            <a:off x="5388757" y="2240409"/>
            <a:ext cx="260349" cy="362292"/>
            <a:chOff x="5388757" y="2414659"/>
            <a:chExt cx="260349" cy="3622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66" name="Google Shape;9966;p78"/>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67" name="Google Shape;9967;p78"/>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68" name="Google Shape;9968;p78"/>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69" name="Google Shape;9969;p78"/>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70" name="Google Shape;9970;p78"/>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71" name="Google Shape;9971;p78"/>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72" name="Google Shape;9972;p78"/>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73" name="Google Shape;9973;p78"/>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74" name="Google Shape;9974;p78"/>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75" name="Google Shape;9975;p78"/>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76" name="Google Shape;9976;p78"/>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77" name="Google Shape;9977;p78"/>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78" name="Google Shape;9978;p78"/>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79" name="Google Shape;9979;p78"/>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80" name="Google Shape;9980;p78"/>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81" name="Google Shape;9981;p78"/>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82" name="Google Shape;9982;p78"/>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83" name="Google Shape;9983;p78"/>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84" name="Google Shape;9984;p78"/>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85" name="Google Shape;9985;p78"/>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986" name="Google Shape;9986;p78"/>
          <p:cNvGrpSpPr/>
          <p:nvPr/>
        </p:nvGrpSpPr>
        <p:grpSpPr>
          <a:xfrm>
            <a:off x="3567142" y="2731507"/>
            <a:ext cx="348288" cy="340331"/>
            <a:chOff x="3567142" y="2905757"/>
            <a:chExt cx="348288" cy="3403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87" name="Google Shape;9987;p78"/>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88" name="Google Shape;9988;p78"/>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89" name="Google Shape;9989;p78"/>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90" name="Google Shape;9990;p78"/>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91" name="Google Shape;9991;p78"/>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992" name="Google Shape;9992;p78"/>
          <p:cNvGrpSpPr/>
          <p:nvPr/>
        </p:nvGrpSpPr>
        <p:grpSpPr>
          <a:xfrm>
            <a:off x="870939" y="1801571"/>
            <a:ext cx="332375" cy="350071"/>
            <a:chOff x="870939" y="1975821"/>
            <a:chExt cx="332375" cy="3500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93" name="Google Shape;9993;p78"/>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94" name="Google Shape;9994;p78"/>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95" name="Google Shape;9995;p78"/>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96" name="Google Shape;9996;p78"/>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997" name="Google Shape;9997;p78"/>
          <p:cNvGrpSpPr/>
          <p:nvPr/>
        </p:nvGrpSpPr>
        <p:grpSpPr>
          <a:xfrm>
            <a:off x="7967103" y="2240791"/>
            <a:ext cx="355863" cy="361911"/>
            <a:chOff x="7967103" y="2415041"/>
            <a:chExt cx="355863" cy="3619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98" name="Google Shape;9998;p78"/>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99" name="Google Shape;9999;p78"/>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00" name="Google Shape;10000;p78"/>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01" name="Google Shape;10001;p78"/>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02" name="Google Shape;10002;p78"/>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03" name="Google Shape;10003;p78"/>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04" name="Google Shape;10004;p78"/>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05" name="Google Shape;10005;p78"/>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06" name="Google Shape;10006;p78"/>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07" name="Google Shape;10007;p78"/>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08" name="Google Shape;10008;p78"/>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009" name="Google Shape;10009;p78"/>
          <p:cNvGrpSpPr/>
          <p:nvPr/>
        </p:nvGrpSpPr>
        <p:grpSpPr>
          <a:xfrm>
            <a:off x="7529411" y="2240409"/>
            <a:ext cx="355863" cy="362292"/>
            <a:chOff x="7529411" y="2414659"/>
            <a:chExt cx="355863" cy="3622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10" name="Google Shape;10010;p78"/>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11" name="Google Shape;10011;p78"/>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12" name="Google Shape;10012;p78"/>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13" name="Google Shape;10013;p78"/>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14" name="Google Shape;10014;p78"/>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15" name="Google Shape;10015;p78"/>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16" name="Google Shape;10016;p78"/>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17" name="Google Shape;10017;p78"/>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18" name="Google Shape;10018;p78"/>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19" name="Google Shape;10019;p78"/>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20" name="Google Shape;10020;p78"/>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21" name="Google Shape;10021;p78"/>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022" name="Google Shape;10022;p78"/>
          <p:cNvGrpSpPr/>
          <p:nvPr/>
        </p:nvGrpSpPr>
        <p:grpSpPr>
          <a:xfrm>
            <a:off x="5733194" y="2257468"/>
            <a:ext cx="446826" cy="327059"/>
            <a:chOff x="5733194" y="2431718"/>
            <a:chExt cx="446826" cy="32705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23" name="Google Shape;10023;p78"/>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24" name="Google Shape;10024;p78"/>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25" name="Google Shape;10025;p78"/>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026" name="Google Shape;10026;p78"/>
          <p:cNvGrpSpPr/>
          <p:nvPr/>
        </p:nvGrpSpPr>
        <p:grpSpPr>
          <a:xfrm>
            <a:off x="4876780" y="2243814"/>
            <a:ext cx="407774" cy="356627"/>
            <a:chOff x="4876780" y="2418064"/>
            <a:chExt cx="407774"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27" name="Google Shape;10027;p78"/>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28" name="Google Shape;10028;p78"/>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29" name="Google Shape;10029;p78"/>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30" name="Google Shape;10030;p78"/>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31" name="Google Shape;10031;p78"/>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32" name="Google Shape;10032;p78"/>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33" name="Google Shape;10033;p78"/>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34" name="Google Shape;10034;p78"/>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035" name="Google Shape;10035;p78"/>
          <p:cNvGrpSpPr/>
          <p:nvPr/>
        </p:nvGrpSpPr>
        <p:grpSpPr>
          <a:xfrm>
            <a:off x="7070872" y="2236621"/>
            <a:ext cx="398321" cy="371013"/>
            <a:chOff x="7070872" y="2410871"/>
            <a:chExt cx="39832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36" name="Google Shape;10036;p78"/>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37" name="Google Shape;10037;p78"/>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38" name="Google Shape;10038;p78"/>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39" name="Google Shape;10039;p78"/>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0040" name="Google Shape;10040;p78"/>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0041" name="Google Shape;10041;p78"/>
          <p:cNvGrpSpPr/>
          <p:nvPr/>
        </p:nvGrpSpPr>
        <p:grpSpPr>
          <a:xfrm>
            <a:off x="5318259" y="2807861"/>
            <a:ext cx="371013" cy="220787"/>
            <a:chOff x="5318259" y="2982111"/>
            <a:chExt cx="371013" cy="2207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42" name="Google Shape;10042;p78"/>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43" name="Google Shape;10043;p78"/>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44" name="Google Shape;10044;p78"/>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45" name="Google Shape;10045;p78"/>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46" name="Google Shape;10046;p78"/>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47" name="Google Shape;10047;p78"/>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48" name="Google Shape;10048;p78"/>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49" name="Google Shape;10049;p78"/>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050" name="Google Shape;10050;p78"/>
          <p:cNvGrpSpPr/>
          <p:nvPr/>
        </p:nvGrpSpPr>
        <p:grpSpPr>
          <a:xfrm>
            <a:off x="7073928" y="2731507"/>
            <a:ext cx="371395" cy="371809"/>
            <a:chOff x="7073928" y="2905757"/>
            <a:chExt cx="371395" cy="3718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1" name="Google Shape;10051;p78"/>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52" name="Google Shape;10052;p78"/>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53" name="Google Shape;10053;p78"/>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054" name="Google Shape;10054;p78"/>
          <p:cNvGrpSpPr/>
          <p:nvPr/>
        </p:nvGrpSpPr>
        <p:grpSpPr>
          <a:xfrm>
            <a:off x="6188327" y="2781158"/>
            <a:ext cx="371395" cy="272857"/>
            <a:chOff x="6188327" y="2955408"/>
            <a:chExt cx="371395" cy="2728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5" name="Google Shape;10055;p78"/>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56" name="Google Shape;10056;p78"/>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057" name="Google Shape;10057;p78"/>
          <p:cNvGrpSpPr/>
          <p:nvPr/>
        </p:nvGrpSpPr>
        <p:grpSpPr>
          <a:xfrm>
            <a:off x="7521454" y="2731889"/>
            <a:ext cx="359651" cy="371013"/>
            <a:chOff x="7521454" y="2906139"/>
            <a:chExt cx="35965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8" name="Google Shape;10058;p78"/>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59" name="Google Shape;10059;p78"/>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60" name="Google Shape;10060;p78"/>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61" name="Google Shape;10061;p78"/>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62" name="Google Shape;10062;p78"/>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063" name="Google Shape;10063;p78"/>
          <p:cNvGrpSpPr/>
          <p:nvPr/>
        </p:nvGrpSpPr>
        <p:grpSpPr>
          <a:xfrm>
            <a:off x="5782845" y="2732271"/>
            <a:ext cx="301661" cy="371013"/>
            <a:chOff x="5782845" y="2906521"/>
            <a:chExt cx="30166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64" name="Google Shape;10064;p78"/>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65" name="Google Shape;10065;p78"/>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66" name="Google Shape;10066;p78"/>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067" name="Google Shape;10067;p78"/>
          <p:cNvGrpSpPr/>
          <p:nvPr/>
        </p:nvGrpSpPr>
        <p:grpSpPr>
          <a:xfrm>
            <a:off x="3539102" y="2253299"/>
            <a:ext cx="355099" cy="355481"/>
            <a:chOff x="3539102" y="2427549"/>
            <a:chExt cx="355099" cy="355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68" name="Google Shape;10068;p78"/>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69" name="Google Shape;10069;p78"/>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070" name="Google Shape;10070;p78"/>
          <p:cNvGrpSpPr/>
          <p:nvPr/>
        </p:nvGrpSpPr>
        <p:grpSpPr>
          <a:xfrm>
            <a:off x="6630539" y="2743252"/>
            <a:ext cx="371777" cy="349434"/>
            <a:chOff x="6630539" y="2917502"/>
            <a:chExt cx="371777"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71" name="Google Shape;10071;p78"/>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72" name="Google Shape;10072;p78"/>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73" name="Google Shape;10073;p78"/>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74" name="Google Shape;10074;p78"/>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75" name="Google Shape;10075;p78"/>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76" name="Google Shape;10076;p78"/>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77" name="Google Shape;10077;p78"/>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078" name="Google Shape;10078;p78"/>
          <p:cNvGrpSpPr/>
          <p:nvPr/>
        </p:nvGrpSpPr>
        <p:grpSpPr>
          <a:xfrm>
            <a:off x="2171474" y="3194979"/>
            <a:ext cx="408156" cy="343737"/>
            <a:chOff x="2171474" y="3369229"/>
            <a:chExt cx="408156" cy="3437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79" name="Google Shape;10079;p78"/>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80" name="Google Shape;10080;p78"/>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81" name="Google Shape;10081;p78"/>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82" name="Google Shape;10082;p78"/>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083" name="Google Shape;10083;p78"/>
          <p:cNvGrpSpPr/>
          <p:nvPr/>
        </p:nvGrpSpPr>
        <p:grpSpPr>
          <a:xfrm>
            <a:off x="4891198" y="2750858"/>
            <a:ext cx="334634" cy="334634"/>
            <a:chOff x="4891198" y="2925108"/>
            <a:chExt cx="334634" cy="3346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84" name="Google Shape;10084;p78"/>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85" name="Google Shape;10085;p78"/>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86" name="Google Shape;10086;p78"/>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87" name="Google Shape;10087;p78"/>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88" name="Google Shape;10088;p78"/>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89" name="Google Shape;10089;p78"/>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90" name="Google Shape;10090;p78"/>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91" name="Google Shape;10091;p78"/>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092" name="Google Shape;10092;p78"/>
          <p:cNvGrpSpPr/>
          <p:nvPr/>
        </p:nvGrpSpPr>
        <p:grpSpPr>
          <a:xfrm>
            <a:off x="7976174" y="2750858"/>
            <a:ext cx="334666" cy="334634"/>
            <a:chOff x="7976174" y="2925108"/>
            <a:chExt cx="334666" cy="3346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93" name="Google Shape;10093;p78"/>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94" name="Google Shape;10094;p78"/>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95" name="Google Shape;10095;p78"/>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96" name="Google Shape;10096;p78"/>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97" name="Google Shape;10097;p78"/>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98" name="Google Shape;10098;p78"/>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99" name="Google Shape;10099;p78"/>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00" name="Google Shape;10100;p78"/>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01" name="Google Shape;10101;p78"/>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102" name="Google Shape;10102;p78"/>
          <p:cNvGrpSpPr/>
          <p:nvPr/>
        </p:nvGrpSpPr>
        <p:grpSpPr>
          <a:xfrm>
            <a:off x="3091957" y="3199881"/>
            <a:ext cx="354717" cy="332757"/>
            <a:chOff x="3091957" y="3374131"/>
            <a:chExt cx="354717" cy="332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03" name="Google Shape;10103;p78"/>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04" name="Google Shape;10104;p78"/>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05" name="Google Shape;10105;p78"/>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06" name="Google Shape;10106;p78"/>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07" name="Google Shape;10107;p78"/>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08" name="Google Shape;10108;p78"/>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109" name="Google Shape;10109;p78"/>
          <p:cNvGrpSpPr/>
          <p:nvPr/>
        </p:nvGrpSpPr>
        <p:grpSpPr>
          <a:xfrm>
            <a:off x="3988156" y="3205960"/>
            <a:ext cx="353954" cy="318880"/>
            <a:chOff x="3988156" y="3380210"/>
            <a:chExt cx="353954" cy="3188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10" name="Google Shape;10110;p78"/>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11" name="Google Shape;10111;p78"/>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12" name="Google Shape;10112;p78"/>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13" name="Google Shape;10113;p78"/>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14" name="Google Shape;10114;p78"/>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115" name="Google Shape;10115;p78"/>
          <p:cNvGrpSpPr/>
          <p:nvPr/>
        </p:nvGrpSpPr>
        <p:grpSpPr>
          <a:xfrm>
            <a:off x="3541011" y="3193070"/>
            <a:ext cx="348257" cy="346188"/>
            <a:chOff x="3541011" y="3367320"/>
            <a:chExt cx="348257" cy="3461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16" name="Google Shape;10116;p78"/>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17" name="Google Shape;10117;p78"/>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18" name="Google Shape;10118;p78"/>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19" name="Google Shape;10119;p78"/>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120" name="Google Shape;10120;p78"/>
          <p:cNvGrpSpPr/>
          <p:nvPr/>
        </p:nvGrpSpPr>
        <p:grpSpPr>
          <a:xfrm>
            <a:off x="1314678" y="3183967"/>
            <a:ext cx="334666" cy="365348"/>
            <a:chOff x="1314678" y="3358217"/>
            <a:chExt cx="334666" cy="3653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21" name="Google Shape;10121;p78"/>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22" name="Google Shape;10122;p78"/>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23" name="Google Shape;10123;p78"/>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24" name="Google Shape;10124;p78"/>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25" name="Google Shape;10125;p78"/>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126" name="Google Shape;10126;p78"/>
          <p:cNvGrpSpPr/>
          <p:nvPr/>
        </p:nvGrpSpPr>
        <p:grpSpPr>
          <a:xfrm>
            <a:off x="1748582" y="3198385"/>
            <a:ext cx="359269" cy="335780"/>
            <a:chOff x="1748582" y="3372635"/>
            <a:chExt cx="359269" cy="3357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27" name="Google Shape;10127;p78"/>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0128" name="Google Shape;10128;p78"/>
            <p:cNvGrpSpPr/>
            <p:nvPr/>
          </p:nvGrpSpPr>
          <p:grpSpPr>
            <a:xfrm>
              <a:off x="1748582" y="3372635"/>
              <a:ext cx="333520" cy="335780"/>
              <a:chOff x="1748582" y="3372635"/>
              <a:chExt cx="333520" cy="335780"/>
            </a:xfrm>
            <a:grpFill/>
          </p:grpSpPr>
          <p:sp>
            <p:nvSpPr>
              <p:cNvPr id="10129" name="Google Shape;10129;p78"/>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30" name="Google Shape;10130;p78"/>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31" name="Google Shape;10131;p78"/>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0132" name="Google Shape;10132;p78"/>
          <p:cNvGrpSpPr/>
          <p:nvPr/>
        </p:nvGrpSpPr>
        <p:grpSpPr>
          <a:xfrm>
            <a:off x="2640993" y="3183585"/>
            <a:ext cx="365348" cy="364966"/>
            <a:chOff x="2640993" y="3357835"/>
            <a:chExt cx="365348" cy="3649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33" name="Google Shape;10133;p78"/>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34" name="Google Shape;10134;p78"/>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35" name="Google Shape;10135;p78"/>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36" name="Google Shape;10136;p78"/>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37" name="Google Shape;10137;p78"/>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38" name="Google Shape;10138;p78"/>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39" name="Google Shape;10139;p78"/>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40" name="Google Shape;10140;p78"/>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41" name="Google Shape;10141;p78"/>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42" name="Google Shape;10142;p78"/>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143" name="Google Shape;10143;p78"/>
          <p:cNvGrpSpPr/>
          <p:nvPr/>
        </p:nvGrpSpPr>
        <p:grpSpPr>
          <a:xfrm>
            <a:off x="4886264" y="3191924"/>
            <a:ext cx="350548" cy="350198"/>
            <a:chOff x="4886264" y="3366174"/>
            <a:chExt cx="350548" cy="3501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44" name="Google Shape;10144;p78"/>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45" name="Google Shape;10145;p78"/>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46" name="Google Shape;10146;p78"/>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47" name="Google Shape;10147;p78"/>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48" name="Google Shape;10148;p78"/>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49" name="Google Shape;10149;p78"/>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50" name="Google Shape;10150;p78"/>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51" name="Google Shape;10151;p78"/>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52" name="Google Shape;10152;p78"/>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53" name="Google Shape;10153;p78"/>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54" name="Google Shape;10154;p78"/>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55" name="Google Shape;10155;p78"/>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56" name="Google Shape;10156;p78"/>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157" name="Google Shape;10157;p78"/>
          <p:cNvGrpSpPr/>
          <p:nvPr/>
        </p:nvGrpSpPr>
        <p:grpSpPr>
          <a:xfrm>
            <a:off x="5331913" y="3239697"/>
            <a:ext cx="347143" cy="254684"/>
            <a:chOff x="5331913" y="3413947"/>
            <a:chExt cx="347143" cy="254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58" name="Google Shape;10158;p78"/>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59" name="Google Shape;10159;p78"/>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60" name="Google Shape;10160;p78"/>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61" name="Google Shape;10161;p78"/>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62" name="Google Shape;10162;p78"/>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63" name="Google Shape;10163;p78"/>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164" name="Google Shape;10164;p78"/>
          <p:cNvGrpSpPr/>
          <p:nvPr/>
        </p:nvGrpSpPr>
        <p:grpSpPr>
          <a:xfrm>
            <a:off x="5776798" y="3235528"/>
            <a:ext cx="346379" cy="264518"/>
            <a:chOff x="5776798" y="3409778"/>
            <a:chExt cx="346379" cy="2645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65" name="Google Shape;10165;p78"/>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66" name="Google Shape;10166;p78"/>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67" name="Google Shape;10167;p78"/>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68" name="Google Shape;10168;p78"/>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69" name="Google Shape;10169;p78"/>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70" name="Google Shape;10170;p78"/>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171" name="Google Shape;10171;p78"/>
          <p:cNvGrpSpPr/>
          <p:nvPr/>
        </p:nvGrpSpPr>
        <p:grpSpPr>
          <a:xfrm>
            <a:off x="7108015" y="3222255"/>
            <a:ext cx="344883" cy="290299"/>
            <a:chOff x="7108015" y="3396505"/>
            <a:chExt cx="344883" cy="2902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72" name="Google Shape;10172;p78"/>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73" name="Google Shape;10173;p78"/>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74" name="Google Shape;10174;p78"/>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75" name="Google Shape;10175;p78"/>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176" name="Google Shape;10176;p78"/>
          <p:cNvGrpSpPr/>
          <p:nvPr/>
        </p:nvGrpSpPr>
        <p:grpSpPr>
          <a:xfrm>
            <a:off x="7551754" y="3216558"/>
            <a:ext cx="344883" cy="301311"/>
            <a:chOff x="7551754" y="3390808"/>
            <a:chExt cx="344883" cy="3013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77" name="Google Shape;10177;p78"/>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78" name="Google Shape;10178;p78"/>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79" name="Google Shape;10179;p78"/>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80" name="Google Shape;10180;p78"/>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81" name="Google Shape;10181;p78"/>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82" name="Google Shape;10182;p78"/>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83" name="Google Shape;10183;p78"/>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84" name="Google Shape;10184;p78"/>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85" name="Google Shape;10185;p78"/>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86" name="Google Shape;10186;p78"/>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87" name="Google Shape;10187;p78"/>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188" name="Google Shape;10188;p78"/>
          <p:cNvGrpSpPr/>
          <p:nvPr/>
        </p:nvGrpSpPr>
        <p:grpSpPr>
          <a:xfrm>
            <a:off x="6707084" y="3213153"/>
            <a:ext cx="261145" cy="308504"/>
            <a:chOff x="6707084" y="3387403"/>
            <a:chExt cx="261145" cy="3085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89" name="Google Shape;10189;p78"/>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90" name="Google Shape;10190;p78"/>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91" name="Google Shape;10191;p78"/>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92" name="Google Shape;10192;p78"/>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193" name="Google Shape;10193;p78"/>
          <p:cNvGrpSpPr/>
          <p:nvPr/>
        </p:nvGrpSpPr>
        <p:grpSpPr>
          <a:xfrm>
            <a:off x="848978" y="4123387"/>
            <a:ext cx="377824" cy="324418"/>
            <a:chOff x="848978" y="4297637"/>
            <a:chExt cx="377824" cy="3244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94" name="Google Shape;10194;p78"/>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95" name="Google Shape;10195;p78"/>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196" name="Google Shape;10196;p78"/>
          <p:cNvGrpSpPr/>
          <p:nvPr/>
        </p:nvGrpSpPr>
        <p:grpSpPr>
          <a:xfrm>
            <a:off x="1754279" y="4112343"/>
            <a:ext cx="351439" cy="345965"/>
            <a:chOff x="1754279" y="4286593"/>
            <a:chExt cx="351439" cy="3459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97" name="Google Shape;10197;p78"/>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98" name="Google Shape;10198;p78"/>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99" name="Google Shape;10199;p78"/>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00" name="Google Shape;10200;p78"/>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01" name="Google Shape;10201;p78"/>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202" name="Google Shape;10202;p78"/>
          <p:cNvGrpSpPr/>
          <p:nvPr/>
        </p:nvGrpSpPr>
        <p:grpSpPr>
          <a:xfrm>
            <a:off x="3996113" y="4116926"/>
            <a:ext cx="336512" cy="335048"/>
            <a:chOff x="3996113" y="4291176"/>
            <a:chExt cx="336512" cy="3350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03" name="Google Shape;10203;p78"/>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04" name="Google Shape;10204;p78"/>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05" name="Google Shape;10205;p78"/>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0206" name="Google Shape;10206;p78"/>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0207" name="Google Shape;10207;p78"/>
          <p:cNvGrpSpPr/>
          <p:nvPr/>
        </p:nvGrpSpPr>
        <p:grpSpPr>
          <a:xfrm>
            <a:off x="2179081" y="4111261"/>
            <a:ext cx="397525" cy="348670"/>
            <a:chOff x="2179081" y="4285511"/>
            <a:chExt cx="397525" cy="34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08" name="Google Shape;10208;p78"/>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09" name="Google Shape;10209;p78"/>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210" name="Google Shape;10210;p78"/>
          <p:cNvGrpSpPr/>
          <p:nvPr/>
        </p:nvGrpSpPr>
        <p:grpSpPr>
          <a:xfrm>
            <a:off x="3584201" y="4120746"/>
            <a:ext cx="267574" cy="329415"/>
            <a:chOff x="3584201" y="4294996"/>
            <a:chExt cx="267574" cy="3294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11" name="Google Shape;10211;p78"/>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12" name="Google Shape;10212;p78"/>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13" name="Google Shape;10213;p78"/>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14" name="Google Shape;10214;p78"/>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215" name="Google Shape;10215;p78"/>
          <p:cNvGrpSpPr/>
          <p:nvPr/>
        </p:nvGrpSpPr>
        <p:grpSpPr>
          <a:xfrm>
            <a:off x="3082855" y="4121478"/>
            <a:ext cx="375946" cy="327823"/>
            <a:chOff x="3082855" y="4295728"/>
            <a:chExt cx="375946" cy="3278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16" name="Google Shape;10216;p78"/>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17" name="Google Shape;10217;p78"/>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18" name="Google Shape;10218;p78"/>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19" name="Google Shape;10219;p78"/>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20" name="Google Shape;10220;p78"/>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21" name="Google Shape;10221;p78"/>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22" name="Google Shape;10222;p78"/>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23" name="Google Shape;10223;p78"/>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24" name="Google Shape;10224;p78"/>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25" name="Google Shape;10225;p78"/>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26" name="Google Shape;10226;p78"/>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227" name="Google Shape;10227;p78"/>
          <p:cNvGrpSpPr/>
          <p:nvPr/>
        </p:nvGrpSpPr>
        <p:grpSpPr>
          <a:xfrm>
            <a:off x="2749016" y="4116926"/>
            <a:ext cx="150831" cy="336926"/>
            <a:chOff x="2749016" y="4291176"/>
            <a:chExt cx="150831" cy="3369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28" name="Google Shape;10228;p78"/>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29" name="Google Shape;10229;p78"/>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30" name="Google Shape;10230;p78"/>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31" name="Google Shape;10231;p78"/>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232" name="Google Shape;10232;p78"/>
          <p:cNvGrpSpPr/>
          <p:nvPr/>
        </p:nvGrpSpPr>
        <p:grpSpPr>
          <a:xfrm>
            <a:off x="7127716" y="4105182"/>
            <a:ext cx="248254" cy="361942"/>
            <a:chOff x="7127716" y="4279432"/>
            <a:chExt cx="248254" cy="3619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33" name="Google Shape;10233;p78"/>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34" name="Google Shape;10234;p78"/>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35" name="Google Shape;10235;p78"/>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36" name="Google Shape;10236;p78"/>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37" name="Google Shape;10237;p78"/>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38" name="Google Shape;10238;p78"/>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39" name="Google Shape;10239;p78"/>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40" name="Google Shape;10240;p78"/>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41" name="Google Shape;10241;p78"/>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242" name="Google Shape;10242;p78"/>
          <p:cNvGrpSpPr/>
          <p:nvPr/>
        </p:nvGrpSpPr>
        <p:grpSpPr>
          <a:xfrm>
            <a:off x="7565408" y="4105182"/>
            <a:ext cx="248255" cy="361942"/>
            <a:chOff x="7565408" y="4279432"/>
            <a:chExt cx="248255" cy="3619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43" name="Google Shape;10243;p78"/>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44" name="Google Shape;10244;p78"/>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45" name="Google Shape;10245;p78"/>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46" name="Google Shape;10246;p78"/>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47" name="Google Shape;10247;p78"/>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48" name="Google Shape;10248;p78"/>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49" name="Google Shape;10249;p78"/>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50" name="Google Shape;10250;p78"/>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251" name="Google Shape;10251;p78"/>
          <p:cNvGrpSpPr/>
          <p:nvPr/>
        </p:nvGrpSpPr>
        <p:grpSpPr>
          <a:xfrm>
            <a:off x="6264109" y="4105182"/>
            <a:ext cx="225498" cy="361560"/>
            <a:chOff x="6264109" y="4279432"/>
            <a:chExt cx="225498" cy="361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52" name="Google Shape;10252;p78"/>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53" name="Google Shape;10253;p78"/>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254" name="Google Shape;10254;p78"/>
          <p:cNvGrpSpPr/>
          <p:nvPr/>
        </p:nvGrpSpPr>
        <p:grpSpPr>
          <a:xfrm>
            <a:off x="7929578" y="4110115"/>
            <a:ext cx="395266" cy="351312"/>
            <a:chOff x="7929578" y="4284365"/>
            <a:chExt cx="395266" cy="351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55" name="Google Shape;10255;p78"/>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56" name="Google Shape;10256;p78"/>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57" name="Google Shape;10257;p78"/>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58" name="Google Shape;10258;p78"/>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259" name="Google Shape;10259;p78"/>
          <p:cNvGrpSpPr/>
          <p:nvPr/>
        </p:nvGrpSpPr>
        <p:grpSpPr>
          <a:xfrm>
            <a:off x="6595502" y="4149527"/>
            <a:ext cx="426315" cy="332826"/>
            <a:chOff x="6639652" y="4323777"/>
            <a:chExt cx="426315" cy="3328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60" name="Google Shape;10260;p78"/>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61" name="Google Shape;10261;p78"/>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62" name="Google Shape;10262;p78"/>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63" name="Google Shape;10263;p78"/>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64" name="Google Shape;10264;p78"/>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65" name="Google Shape;10265;p78"/>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66" name="Google Shape;10266;p78"/>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67" name="Google Shape;10267;p78"/>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68" name="Google Shape;10268;p78"/>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69" name="Google Shape;10269;p78"/>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270" name="Google Shape;10270;p78"/>
          <p:cNvGrpSpPr/>
          <p:nvPr/>
        </p:nvGrpSpPr>
        <p:grpSpPr>
          <a:xfrm>
            <a:off x="5357662" y="4123387"/>
            <a:ext cx="287275" cy="326296"/>
            <a:chOff x="5357662" y="4297637"/>
            <a:chExt cx="287275" cy="326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71" name="Google Shape;10271;p78"/>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72" name="Google Shape;10272;p78"/>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73" name="Google Shape;10273;p78"/>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74" name="Google Shape;10274;p78"/>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75" name="Google Shape;10275;p78"/>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276" name="Google Shape;10276;p78"/>
          <p:cNvGrpSpPr/>
          <p:nvPr/>
        </p:nvGrpSpPr>
        <p:grpSpPr>
          <a:xfrm>
            <a:off x="5774124" y="4120300"/>
            <a:ext cx="331611" cy="331674"/>
            <a:chOff x="5774124" y="4294550"/>
            <a:chExt cx="331611" cy="331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77" name="Google Shape;10277;p78"/>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78" name="Google Shape;10278;p78"/>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279" name="Google Shape;10279;p78"/>
          <p:cNvGrpSpPr/>
          <p:nvPr/>
        </p:nvGrpSpPr>
        <p:grpSpPr>
          <a:xfrm>
            <a:off x="4890434" y="4113139"/>
            <a:ext cx="345997" cy="346029"/>
            <a:chOff x="4890434" y="4287389"/>
            <a:chExt cx="345997" cy="3460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80" name="Google Shape;10280;p78"/>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81" name="Google Shape;10281;p78"/>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82" name="Google Shape;10282;p78"/>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83" name="Google Shape;10283;p78"/>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84" name="Google Shape;10284;p78"/>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85" name="Google Shape;10285;p78"/>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86" name="Google Shape;10286;p78"/>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287" name="Google Shape;10287;p78"/>
          <p:cNvGrpSpPr/>
          <p:nvPr/>
        </p:nvGrpSpPr>
        <p:grpSpPr>
          <a:xfrm>
            <a:off x="2165809" y="3636809"/>
            <a:ext cx="422542" cy="342973"/>
            <a:chOff x="2165809" y="3811059"/>
            <a:chExt cx="422542" cy="3429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88" name="Google Shape;10288;p78"/>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89" name="Google Shape;10289;p78"/>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90" name="Google Shape;10290;p78"/>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91" name="Google Shape;10291;p78"/>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92" name="Google Shape;10292;p78"/>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93" name="Google Shape;10293;p78"/>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94" name="Google Shape;10294;p78"/>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95" name="Google Shape;10295;p78"/>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96" name="Google Shape;10296;p78"/>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97" name="Google Shape;10297;p78"/>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98" name="Google Shape;10298;p78"/>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99" name="Google Shape;10299;p78"/>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00" name="Google Shape;10300;p78"/>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01" name="Google Shape;10301;p78"/>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02" name="Google Shape;10302;p78"/>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03" name="Google Shape;10303;p78"/>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04" name="Google Shape;10304;p78"/>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05" name="Google Shape;10305;p78"/>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0306" name="Google Shape;10306;p78"/>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0307" name="Google Shape;10307;p78"/>
          <p:cNvGrpSpPr/>
          <p:nvPr/>
        </p:nvGrpSpPr>
        <p:grpSpPr>
          <a:xfrm>
            <a:off x="903530" y="3631875"/>
            <a:ext cx="264550" cy="353222"/>
            <a:chOff x="903530" y="3806125"/>
            <a:chExt cx="264550" cy="3532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08" name="Google Shape;10308;p78"/>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09" name="Google Shape;10309;p78"/>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10" name="Google Shape;10310;p78"/>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11" name="Google Shape;10311;p78"/>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312" name="Google Shape;10312;p78"/>
          <p:cNvGrpSpPr/>
          <p:nvPr/>
        </p:nvGrpSpPr>
        <p:grpSpPr>
          <a:xfrm>
            <a:off x="850092" y="3178684"/>
            <a:ext cx="369517" cy="375660"/>
            <a:chOff x="850092" y="3352934"/>
            <a:chExt cx="369517" cy="3756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13" name="Google Shape;10313;p78"/>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14" name="Google Shape;10314;p78"/>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15" name="Google Shape;10315;p78"/>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16" name="Google Shape;10316;p78"/>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17" name="Google Shape;10317;p78"/>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318" name="Google Shape;10318;p78"/>
          <p:cNvGrpSpPr/>
          <p:nvPr/>
        </p:nvGrpSpPr>
        <p:grpSpPr>
          <a:xfrm>
            <a:off x="2611458" y="3642124"/>
            <a:ext cx="426329" cy="332375"/>
            <a:chOff x="2611458" y="3816374"/>
            <a:chExt cx="426329" cy="3323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19" name="Google Shape;10319;p78"/>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20" name="Google Shape;10320;p78"/>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21" name="Google Shape;10321;p78"/>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22" name="Google Shape;10322;p78"/>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23" name="Google Shape;10323;p78"/>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24" name="Google Shape;10324;p78"/>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25" name="Google Shape;10325;p78"/>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26" name="Google Shape;10326;p78"/>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27" name="Google Shape;10327;p78"/>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28" name="Google Shape;10328;p78"/>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0329" name="Google Shape;10329;p78"/>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0330" name="Google Shape;10330;p78"/>
          <p:cNvGrpSpPr/>
          <p:nvPr/>
        </p:nvGrpSpPr>
        <p:grpSpPr>
          <a:xfrm>
            <a:off x="4019984" y="3631143"/>
            <a:ext cx="293704" cy="353954"/>
            <a:chOff x="4019984" y="3805393"/>
            <a:chExt cx="293704" cy="3539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31" name="Google Shape;10331;p78"/>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32" name="Google Shape;10332;p78"/>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333" name="Google Shape;10333;p78"/>
          <p:cNvGrpSpPr/>
          <p:nvPr/>
        </p:nvGrpSpPr>
        <p:grpSpPr>
          <a:xfrm>
            <a:off x="8006505" y="3215794"/>
            <a:ext cx="323654" cy="303189"/>
            <a:chOff x="8006505" y="3390044"/>
            <a:chExt cx="323654" cy="30318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34" name="Google Shape;10334;p78"/>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35" name="Google Shape;10335;p78"/>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36" name="Google Shape;10336;p78"/>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37" name="Google Shape;10337;p78"/>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38" name="Google Shape;10338;p78"/>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39" name="Google Shape;10339;p78"/>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340" name="Google Shape;10340;p78"/>
          <p:cNvGrpSpPr/>
          <p:nvPr/>
        </p:nvGrpSpPr>
        <p:grpSpPr>
          <a:xfrm>
            <a:off x="1299146" y="3632257"/>
            <a:ext cx="367990" cy="351312"/>
            <a:chOff x="1299146" y="3806507"/>
            <a:chExt cx="367990" cy="351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41" name="Google Shape;10341;p78"/>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42" name="Google Shape;10342;p78"/>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0343" name="Google Shape;10343;p78"/>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0344" name="Google Shape;10344;p78"/>
          <p:cNvGrpSpPr/>
          <p:nvPr/>
        </p:nvGrpSpPr>
        <p:grpSpPr>
          <a:xfrm>
            <a:off x="7550258" y="3658420"/>
            <a:ext cx="371395" cy="301279"/>
            <a:chOff x="7550258" y="3832670"/>
            <a:chExt cx="371395" cy="30127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45" name="Google Shape;10345;p78"/>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46" name="Google Shape;10346;p78"/>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47" name="Google Shape;10347;p78"/>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48" name="Google Shape;10348;p78"/>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49" name="Google Shape;10349;p78"/>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50" name="Google Shape;10350;p78"/>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51" name="Google Shape;10351;p78"/>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52" name="Google Shape;10352;p78"/>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53" name="Google Shape;10353;p78"/>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54" name="Google Shape;10354;p78"/>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55" name="Google Shape;10355;p78"/>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56" name="Google Shape;10356;p78"/>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57" name="Google Shape;10357;p78"/>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58" name="Google Shape;10358;p78"/>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59" name="Google Shape;10359;p78"/>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60" name="Google Shape;10360;p78"/>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61" name="Google Shape;10361;p78"/>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62" name="Google Shape;10362;p78"/>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0363" name="Google Shape;10363;p78"/>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0364" name="Google Shape;10364;p78"/>
          <p:cNvGrpSpPr/>
          <p:nvPr/>
        </p:nvGrpSpPr>
        <p:grpSpPr>
          <a:xfrm>
            <a:off x="6659725" y="3633785"/>
            <a:ext cx="367608" cy="350548"/>
            <a:chOff x="6659725" y="3808035"/>
            <a:chExt cx="367608" cy="3505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65" name="Google Shape;10365;p78"/>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66" name="Google Shape;10366;p78"/>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367" name="Google Shape;10367;p78"/>
          <p:cNvGrpSpPr/>
          <p:nvPr/>
        </p:nvGrpSpPr>
        <p:grpSpPr>
          <a:xfrm>
            <a:off x="6219391" y="3642506"/>
            <a:ext cx="356627" cy="334252"/>
            <a:chOff x="6219391" y="3816756"/>
            <a:chExt cx="356627" cy="3342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68" name="Google Shape;10368;p78"/>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69" name="Google Shape;10369;p78"/>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70" name="Google Shape;10370;p78"/>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71" name="Google Shape;10371;p78"/>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372" name="Google Shape;10372;p78"/>
          <p:cNvGrpSpPr/>
          <p:nvPr/>
        </p:nvGrpSpPr>
        <p:grpSpPr>
          <a:xfrm>
            <a:off x="5778676" y="3652722"/>
            <a:ext cx="349052" cy="313055"/>
            <a:chOff x="5778676" y="3826972"/>
            <a:chExt cx="349052" cy="3130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73" name="Google Shape;10373;p78"/>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74" name="Google Shape;10374;p78"/>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75" name="Google Shape;10375;p78"/>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76" name="Google Shape;10376;p78"/>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77" name="Google Shape;10377;p78"/>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378" name="Google Shape;10378;p78"/>
          <p:cNvGrpSpPr/>
          <p:nvPr/>
        </p:nvGrpSpPr>
        <p:grpSpPr>
          <a:xfrm>
            <a:off x="5355784" y="3660297"/>
            <a:ext cx="299019" cy="297905"/>
            <a:chOff x="5355784" y="3834547"/>
            <a:chExt cx="299019" cy="2979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79" name="Google Shape;10379;p78"/>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80" name="Google Shape;10380;p78"/>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81" name="Google Shape;10381;p78"/>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82" name="Google Shape;10382;p78"/>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383" name="Google Shape;10383;p78"/>
          <p:cNvGrpSpPr/>
          <p:nvPr/>
        </p:nvGrpSpPr>
        <p:grpSpPr>
          <a:xfrm>
            <a:off x="8036455" y="3633021"/>
            <a:ext cx="292176" cy="353985"/>
            <a:chOff x="8036455" y="3807271"/>
            <a:chExt cx="292176" cy="3539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84" name="Google Shape;10384;p78"/>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85" name="Google Shape;10385;p78"/>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0386" name="Google Shape;10386;p78"/>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cs typeface="B Nazanin" panose="00000700000000000000" pitchFamily="2" charset="-78"/>
              </a:rPr>
              <a:t>نمادهای کسب و کار</a:t>
            </a:r>
            <a:endParaRPr sz="2400" dirty="0">
              <a:solidFill>
                <a:srgbClr val="FFFFFF"/>
              </a:solidFill>
              <a:cs typeface="B Nazanin" panose="00000700000000000000" pitchFamily="2" charset="-78"/>
            </a:endParaRPr>
          </a:p>
        </p:txBody>
      </p:sp>
      <p:sp>
        <p:nvSpPr>
          <p:cNvPr id="10387" name="Google Shape;10387;p78"/>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cs typeface="B Nazanin" panose="00000700000000000000" pitchFamily="2" charset="-78"/>
              </a:rPr>
              <a:t>نمادهای کار تیمی</a:t>
            </a:r>
            <a:endParaRPr sz="2400" dirty="0">
              <a:solidFill>
                <a:srgbClr val="FFFFFF"/>
              </a:solidFill>
              <a:cs typeface="B Nazanin" panose="00000700000000000000" pitchFamily="2" charset="-78"/>
            </a:endParaRPr>
          </a:p>
        </p:txBody>
      </p:sp>
      <p:grpSp>
        <p:nvGrpSpPr>
          <p:cNvPr id="10388" name="Google Shape;10388;p78"/>
          <p:cNvGrpSpPr/>
          <p:nvPr/>
        </p:nvGrpSpPr>
        <p:grpSpPr>
          <a:xfrm>
            <a:off x="4874902" y="3634549"/>
            <a:ext cx="345615" cy="350835"/>
            <a:chOff x="4874902" y="3808799"/>
            <a:chExt cx="345615" cy="3508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89" name="Google Shape;10389;p78"/>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90" name="Google Shape;10390;p78"/>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91" name="Google Shape;10391;p78"/>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92" name="Google Shape;10392;p78"/>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93" name="Google Shape;10393;p78"/>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94" name="Google Shape;10394;p78"/>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95" name="Google Shape;10395;p78"/>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96" name="Google Shape;10396;p78"/>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97" name="Google Shape;10397;p78"/>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98" name="Google Shape;10398;p78"/>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99" name="Google Shape;10399;p78"/>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00" name="Google Shape;10400;p78"/>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01" name="Google Shape;10401;p78"/>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02" name="Google Shape;10402;p78"/>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03" name="Google Shape;10403;p78"/>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04" name="Google Shape;10404;p78"/>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05" name="Google Shape;10405;p78"/>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406" name="Google Shape;10406;p78"/>
          <p:cNvGrpSpPr/>
          <p:nvPr/>
        </p:nvGrpSpPr>
        <p:grpSpPr>
          <a:xfrm>
            <a:off x="3095745" y="3631143"/>
            <a:ext cx="352840" cy="354717"/>
            <a:chOff x="3095745" y="3805393"/>
            <a:chExt cx="352840" cy="35471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07" name="Google Shape;10407;p78"/>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08" name="Google Shape;10408;p78"/>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09" name="Google Shape;10409;p78"/>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10" name="Google Shape;10410;p78"/>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11" name="Google Shape;10411;p78"/>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12" name="Google Shape;10412;p78"/>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10416"/>
        <p:cNvGrpSpPr/>
        <p:nvPr/>
      </p:nvGrpSpPr>
      <p:grpSpPr>
        <a:xfrm>
          <a:off x="0" y="0"/>
          <a:ext cx="0" cy="0"/>
          <a:chOff x="0" y="0"/>
          <a:chExt cx="0" cy="0"/>
        </a:xfrm>
      </p:grpSpPr>
      <p:grpSp>
        <p:nvGrpSpPr>
          <p:cNvPr id="10417" name="Google Shape;10417;p79"/>
          <p:cNvGrpSpPr/>
          <p:nvPr/>
        </p:nvGrpSpPr>
        <p:grpSpPr>
          <a:xfrm>
            <a:off x="2704005" y="4083381"/>
            <a:ext cx="342144" cy="362704"/>
            <a:chOff x="2704005" y="4258781"/>
            <a:chExt cx="342144" cy="3627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18" name="Google Shape;10418;p7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19" name="Google Shape;10419;p7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20" name="Google Shape;10420;p7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21" name="Google Shape;10421;p7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22" name="Google Shape;10422;p7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23" name="Google Shape;10423;p7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24" name="Google Shape;10424;p7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425" name="Google Shape;10425;p79"/>
          <p:cNvGrpSpPr/>
          <p:nvPr/>
        </p:nvGrpSpPr>
        <p:grpSpPr>
          <a:xfrm>
            <a:off x="2157462" y="4083096"/>
            <a:ext cx="347435" cy="363370"/>
            <a:chOff x="2157462" y="4258496"/>
            <a:chExt cx="347435" cy="3633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26" name="Google Shape;10426;p7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27" name="Google Shape;10427;p7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28" name="Google Shape;10428;p7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429" name="Google Shape;10429;p79"/>
          <p:cNvGrpSpPr/>
          <p:nvPr/>
        </p:nvGrpSpPr>
        <p:grpSpPr>
          <a:xfrm>
            <a:off x="4010963" y="3588381"/>
            <a:ext cx="343665" cy="363211"/>
            <a:chOff x="4010963" y="3763781"/>
            <a:chExt cx="343665" cy="3632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0" name="Google Shape;10430;p7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31" name="Google Shape;10431;p7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32" name="Google Shape;10432;p7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33" name="Google Shape;10433;p7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34" name="Google Shape;10434;p7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435" name="Google Shape;10435;p79"/>
          <p:cNvGrpSpPr/>
          <p:nvPr/>
        </p:nvGrpSpPr>
        <p:grpSpPr>
          <a:xfrm>
            <a:off x="2214042" y="3635109"/>
            <a:ext cx="368153" cy="311193"/>
            <a:chOff x="2214042" y="3810509"/>
            <a:chExt cx="368153" cy="3111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6" name="Google Shape;10436;p7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37" name="Google Shape;10437;p7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438" name="Google Shape;10438;p79"/>
          <p:cNvGrpSpPr/>
          <p:nvPr/>
        </p:nvGrpSpPr>
        <p:grpSpPr>
          <a:xfrm>
            <a:off x="1797413" y="3606819"/>
            <a:ext cx="367805" cy="367773"/>
            <a:chOff x="1768938" y="3782219"/>
            <a:chExt cx="367805" cy="3677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9" name="Google Shape;10439;p7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40" name="Google Shape;10440;p7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41" name="Google Shape;10441;p7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42" name="Google Shape;10442;p7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43" name="Google Shape;10443;p7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444" name="Google Shape;10444;p79"/>
          <p:cNvGrpSpPr/>
          <p:nvPr/>
        </p:nvGrpSpPr>
        <p:grpSpPr>
          <a:xfrm>
            <a:off x="2681385" y="3623039"/>
            <a:ext cx="325544" cy="327413"/>
            <a:chOff x="2681385" y="3798439"/>
            <a:chExt cx="325544" cy="3274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45" name="Google Shape;10445;p7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46" name="Google Shape;10446;p7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47" name="Google Shape;10447;p7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48" name="Google Shape;10448;p7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49" name="Google Shape;10449;p7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50" name="Google Shape;10450;p7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51" name="Google Shape;10451;p7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452" name="Google Shape;10452;p79"/>
          <p:cNvGrpSpPr/>
          <p:nvPr/>
        </p:nvGrpSpPr>
        <p:grpSpPr>
          <a:xfrm>
            <a:off x="6243928" y="4088102"/>
            <a:ext cx="274254" cy="350824"/>
            <a:chOff x="6243928" y="4263502"/>
            <a:chExt cx="274254" cy="3508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53" name="Google Shape;10453;p7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54" name="Google Shape;10454;p7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55" name="Google Shape;10455;p7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56" name="Google Shape;10456;p7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57" name="Google Shape;10457;p7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58" name="Google Shape;10458;p7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59" name="Google Shape;10459;p7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60" name="Google Shape;10460;p7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461" name="Google Shape;10461;p79"/>
          <p:cNvGrpSpPr/>
          <p:nvPr/>
        </p:nvGrpSpPr>
        <p:grpSpPr>
          <a:xfrm>
            <a:off x="3560600" y="3587938"/>
            <a:ext cx="352345" cy="363655"/>
            <a:chOff x="3560600" y="3763338"/>
            <a:chExt cx="352345" cy="3636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62" name="Google Shape;10462;p7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63" name="Google Shape;10463;p7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64" name="Google Shape;10464;p7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465" name="Google Shape;10465;p79"/>
          <p:cNvGrpSpPr/>
          <p:nvPr/>
        </p:nvGrpSpPr>
        <p:grpSpPr>
          <a:xfrm>
            <a:off x="5790556" y="4085852"/>
            <a:ext cx="279513" cy="356083"/>
            <a:chOff x="5790556" y="4261252"/>
            <a:chExt cx="279513" cy="3560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66" name="Google Shape;10466;p7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67" name="Google Shape;10467;p7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68" name="Google Shape;10468;p7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69" name="Google Shape;10469;p7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70" name="Google Shape;10470;p7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71" name="Google Shape;10471;p7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72" name="Google Shape;10472;p7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473" name="Google Shape;10473;p79"/>
          <p:cNvGrpSpPr/>
          <p:nvPr/>
        </p:nvGrpSpPr>
        <p:grpSpPr>
          <a:xfrm>
            <a:off x="5341333" y="4085852"/>
            <a:ext cx="278752" cy="356463"/>
            <a:chOff x="5341333" y="4261252"/>
            <a:chExt cx="278752" cy="3564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74" name="Google Shape;10474;p7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75" name="Google Shape;10475;p7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76" name="Google Shape;10476;p7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77" name="Google Shape;10477;p7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78" name="Google Shape;10478;p7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79" name="Google Shape;10479;p7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80" name="Google Shape;10480;p7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0481" name="Google Shape;10481;p79"/>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0482" name="Google Shape;10482;p79"/>
          <p:cNvGrpSpPr/>
          <p:nvPr/>
        </p:nvGrpSpPr>
        <p:grpSpPr>
          <a:xfrm>
            <a:off x="3103646" y="3590676"/>
            <a:ext cx="360233" cy="362451"/>
            <a:chOff x="3107608" y="3763401"/>
            <a:chExt cx="360233" cy="36245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83" name="Google Shape;10483;p7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84" name="Google Shape;10484;p7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85" name="Google Shape;10485;p7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486" name="Google Shape;10486;p79"/>
          <p:cNvGrpSpPr/>
          <p:nvPr/>
        </p:nvGrpSpPr>
        <p:grpSpPr>
          <a:xfrm>
            <a:off x="889343" y="3625827"/>
            <a:ext cx="351585" cy="339705"/>
            <a:chOff x="889343" y="3801227"/>
            <a:chExt cx="351585" cy="3397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87" name="Google Shape;10487;p7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88" name="Google Shape;10488;p7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89" name="Google Shape;10489;p7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90" name="Google Shape;10490;p7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91" name="Google Shape;10491;p7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492" name="Google Shape;10492;p79"/>
          <p:cNvGrpSpPr/>
          <p:nvPr/>
        </p:nvGrpSpPr>
        <p:grpSpPr>
          <a:xfrm>
            <a:off x="4896609" y="4085472"/>
            <a:ext cx="278784" cy="355323"/>
            <a:chOff x="4896609" y="4260872"/>
            <a:chExt cx="278784" cy="3553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93" name="Google Shape;10493;p7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94" name="Google Shape;10494;p7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95" name="Google Shape;10495;p7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96" name="Google Shape;10496;p7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97" name="Google Shape;10497;p7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98" name="Google Shape;10498;p7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499" name="Google Shape;10499;p79"/>
          <p:cNvGrpSpPr/>
          <p:nvPr/>
        </p:nvGrpSpPr>
        <p:grpSpPr>
          <a:xfrm>
            <a:off x="7598438" y="4090731"/>
            <a:ext cx="260283" cy="345914"/>
            <a:chOff x="7598438" y="4266131"/>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00" name="Google Shape;10500;p7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01" name="Google Shape;10501;p7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02" name="Google Shape;10502;p7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03" name="Google Shape;10503;p7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04" name="Google Shape;10504;p7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05" name="Google Shape;10505;p7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06" name="Google Shape;10506;p7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507" name="Google Shape;10507;p79"/>
          <p:cNvGrpSpPr/>
          <p:nvPr/>
        </p:nvGrpSpPr>
        <p:grpSpPr>
          <a:xfrm>
            <a:off x="1767069" y="3184746"/>
            <a:ext cx="286324" cy="348163"/>
            <a:chOff x="1767069" y="3360146"/>
            <a:chExt cx="286324" cy="3481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08" name="Google Shape;10508;p7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09" name="Google Shape;10509;p7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10" name="Google Shape;10510;p7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11" name="Google Shape;10511;p7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12" name="Google Shape;10512;p7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13" name="Google Shape;10513;p7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14" name="Google Shape;10514;p7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515" name="Google Shape;10515;p79"/>
          <p:cNvGrpSpPr/>
          <p:nvPr/>
        </p:nvGrpSpPr>
        <p:grpSpPr>
          <a:xfrm>
            <a:off x="7149944" y="4090731"/>
            <a:ext cx="260283" cy="345914"/>
            <a:chOff x="7149944" y="4266131"/>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16" name="Google Shape;10516;p7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17" name="Google Shape;10517;p7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18" name="Google Shape;10518;p7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19" name="Google Shape;10519;p7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20" name="Google Shape;10520;p7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21" name="Google Shape;10521;p7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522" name="Google Shape;10522;p79"/>
          <p:cNvGrpSpPr/>
          <p:nvPr/>
        </p:nvGrpSpPr>
        <p:grpSpPr>
          <a:xfrm>
            <a:off x="6695051" y="4083951"/>
            <a:ext cx="270104" cy="360233"/>
            <a:chOff x="6695051" y="4259351"/>
            <a:chExt cx="270104" cy="3602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23" name="Google Shape;10523;p7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24" name="Google Shape;10524;p7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25" name="Google Shape;10525;p7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26" name="Google Shape;10526;p7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527" name="Google Shape;10527;p79"/>
          <p:cNvGrpSpPr/>
          <p:nvPr/>
        </p:nvGrpSpPr>
        <p:grpSpPr>
          <a:xfrm>
            <a:off x="8047661" y="4082051"/>
            <a:ext cx="277263" cy="362514"/>
            <a:chOff x="8047661" y="4257451"/>
            <a:chExt cx="277263" cy="3625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28" name="Google Shape;10528;p7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29" name="Google Shape;10529;p7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30" name="Google Shape;10530;p7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31" name="Google Shape;10531;p7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532" name="Google Shape;10532;p79"/>
          <p:cNvGrpSpPr/>
          <p:nvPr/>
        </p:nvGrpSpPr>
        <p:grpSpPr>
          <a:xfrm>
            <a:off x="6248078" y="3609068"/>
            <a:ext cx="277263" cy="356115"/>
            <a:chOff x="6248078" y="3784468"/>
            <a:chExt cx="277263" cy="3561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33" name="Google Shape;10533;p7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34" name="Google Shape;10534;p7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35" name="Google Shape;10535;p7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36" name="Google Shape;10536;p7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37" name="Google Shape;10537;p7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538" name="Google Shape;10538;p79"/>
          <p:cNvGrpSpPr/>
          <p:nvPr/>
        </p:nvGrpSpPr>
        <p:grpSpPr>
          <a:xfrm>
            <a:off x="5800725" y="3610589"/>
            <a:ext cx="277644" cy="354594"/>
            <a:chOff x="5800725" y="3785989"/>
            <a:chExt cx="277644"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39" name="Google Shape;10539;p7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40" name="Google Shape;10540;p7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41" name="Google Shape;10541;p7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42" name="Google Shape;10542;p7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43" name="Google Shape;10543;p7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44" name="Google Shape;10544;p7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45" name="Google Shape;10545;p7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546" name="Google Shape;10546;p79"/>
          <p:cNvGrpSpPr/>
          <p:nvPr/>
        </p:nvGrpSpPr>
        <p:grpSpPr>
          <a:xfrm>
            <a:off x="2206122" y="3185348"/>
            <a:ext cx="308183" cy="347561"/>
            <a:chOff x="2206122" y="3360748"/>
            <a:chExt cx="308183" cy="3475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47" name="Google Shape;10547;p7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48" name="Google Shape;10548;p7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49" name="Google Shape;10549;p7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50" name="Google Shape;10550;p7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51" name="Google Shape;10551;p7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552" name="Google Shape;10552;p79"/>
          <p:cNvGrpSpPr/>
          <p:nvPr/>
        </p:nvGrpSpPr>
        <p:grpSpPr>
          <a:xfrm>
            <a:off x="5353403" y="3610209"/>
            <a:ext cx="277992" cy="354974"/>
            <a:chOff x="5353403" y="3785609"/>
            <a:chExt cx="277992" cy="3549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53" name="Google Shape;10553;p7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54" name="Google Shape;10554;p7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55" name="Google Shape;10555;p7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56" name="Google Shape;10556;p7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57" name="Google Shape;10557;p7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58" name="Google Shape;10558;p7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559" name="Google Shape;10559;p79"/>
          <p:cNvGrpSpPr/>
          <p:nvPr/>
        </p:nvGrpSpPr>
        <p:grpSpPr>
          <a:xfrm>
            <a:off x="4896229" y="3610589"/>
            <a:ext cx="278784" cy="354594"/>
            <a:chOff x="4896229" y="3785989"/>
            <a:chExt cx="278784"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60" name="Google Shape;10560;p7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61" name="Google Shape;10561;p7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62" name="Google Shape;10562;p7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63" name="Google Shape;10563;p7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64" name="Google Shape;10564;p7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65" name="Google Shape;10565;p7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566" name="Google Shape;10566;p79"/>
          <p:cNvGrpSpPr/>
          <p:nvPr/>
        </p:nvGrpSpPr>
        <p:grpSpPr>
          <a:xfrm>
            <a:off x="7592387" y="3612458"/>
            <a:ext cx="273874" cy="351204"/>
            <a:chOff x="7592387" y="3787858"/>
            <a:chExt cx="273874" cy="3512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67" name="Google Shape;10567;p7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68" name="Google Shape;10568;p7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69" name="Google Shape;10569;p7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70" name="Google Shape;10570;p7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571" name="Google Shape;10571;p79"/>
          <p:cNvGrpSpPr/>
          <p:nvPr/>
        </p:nvGrpSpPr>
        <p:grpSpPr>
          <a:xfrm>
            <a:off x="7145794" y="3612458"/>
            <a:ext cx="274254" cy="350444"/>
            <a:chOff x="7145794" y="3787858"/>
            <a:chExt cx="274254" cy="350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72" name="Google Shape;10572;p7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73" name="Google Shape;10573;p7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74" name="Google Shape;10574;p7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75" name="Google Shape;10575;p7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76" name="Google Shape;10576;p7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77" name="Google Shape;10577;p7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578" name="Google Shape;10578;p79"/>
          <p:cNvGrpSpPr/>
          <p:nvPr/>
        </p:nvGrpSpPr>
        <p:grpSpPr>
          <a:xfrm>
            <a:off x="8054060" y="3611698"/>
            <a:ext cx="266334" cy="353834"/>
            <a:chOff x="8054060" y="3787098"/>
            <a:chExt cx="266334" cy="3538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79" name="Google Shape;10579;p7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80" name="Google Shape;10580;p7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81" name="Google Shape;10581;p7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82" name="Google Shape;10582;p7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583" name="Google Shape;10583;p79"/>
          <p:cNvGrpSpPr/>
          <p:nvPr/>
        </p:nvGrpSpPr>
        <p:grpSpPr>
          <a:xfrm>
            <a:off x="6702211" y="3607199"/>
            <a:ext cx="270104" cy="361754"/>
            <a:chOff x="6702211" y="3782599"/>
            <a:chExt cx="270104" cy="3617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84" name="Google Shape;10584;p7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85" name="Google Shape;10585;p7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86" name="Google Shape;10586;p7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87" name="Google Shape;10587;p7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88" name="Google Shape;10588;p7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589" name="Google Shape;10589;p79"/>
          <p:cNvGrpSpPr/>
          <p:nvPr/>
        </p:nvGrpSpPr>
        <p:grpSpPr>
          <a:xfrm>
            <a:off x="3516886" y="3263327"/>
            <a:ext cx="391854" cy="269922"/>
            <a:chOff x="3516850" y="3406526"/>
            <a:chExt cx="369674" cy="254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90" name="Google Shape;10590;p79"/>
            <p:cNvSpPr/>
            <p:nvPr/>
          </p:nvSpPr>
          <p:spPr>
            <a:xfrm>
              <a:off x="3570421" y="3564577"/>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91" name="Google Shape;10591;p7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92" name="Google Shape;10592;p7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93" name="Google Shape;10593;p7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594" name="Google Shape;10594;p79"/>
          <p:cNvGrpSpPr/>
          <p:nvPr/>
        </p:nvGrpSpPr>
        <p:grpSpPr>
          <a:xfrm>
            <a:off x="1310655" y="3185127"/>
            <a:ext cx="306314" cy="347403"/>
            <a:chOff x="1310655" y="3360527"/>
            <a:chExt cx="306314" cy="34740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95" name="Google Shape;10595;p7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96" name="Google Shape;10596;p7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97" name="Google Shape;10597;p7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98" name="Google Shape;10598;p7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99" name="Google Shape;10599;p7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600" name="Google Shape;10600;p79"/>
          <p:cNvGrpSpPr/>
          <p:nvPr/>
        </p:nvGrpSpPr>
        <p:grpSpPr>
          <a:xfrm>
            <a:off x="3119678" y="3184746"/>
            <a:ext cx="269343" cy="348543"/>
            <a:chOff x="3119678" y="3360146"/>
            <a:chExt cx="269343"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01" name="Google Shape;10601;p7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02" name="Google Shape;10602;p7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03" name="Google Shape;10603;p7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04" name="Google Shape;10604;p7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05" name="Google Shape;10605;p7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06" name="Google Shape;10606;p7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07" name="Google Shape;10607;p7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608" name="Google Shape;10608;p79"/>
          <p:cNvGrpSpPr/>
          <p:nvPr/>
        </p:nvGrpSpPr>
        <p:grpSpPr>
          <a:xfrm>
            <a:off x="3967213" y="3181547"/>
            <a:ext cx="368185" cy="354753"/>
            <a:chOff x="3967213" y="3356947"/>
            <a:chExt cx="368185" cy="3547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09" name="Google Shape;10609;p7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10" name="Google Shape;10610;p7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11" name="Google Shape;10611;p7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12" name="Google Shape;10612;p7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13" name="Google Shape;10613;p7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614" name="Google Shape;10614;p79"/>
          <p:cNvGrpSpPr/>
          <p:nvPr/>
        </p:nvGrpSpPr>
        <p:grpSpPr>
          <a:xfrm>
            <a:off x="871254" y="3184746"/>
            <a:ext cx="285183" cy="347023"/>
            <a:chOff x="871254" y="3360146"/>
            <a:chExt cx="285183" cy="3470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15" name="Google Shape;10615;p7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16" name="Google Shape;10616;p7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17" name="Google Shape;10617;p7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18" name="Google Shape;10618;p7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619" name="Google Shape;10619;p79"/>
          <p:cNvGrpSpPr/>
          <p:nvPr/>
        </p:nvGrpSpPr>
        <p:grpSpPr>
          <a:xfrm>
            <a:off x="2665165" y="3184746"/>
            <a:ext cx="281794" cy="349684"/>
            <a:chOff x="2665165" y="3360146"/>
            <a:chExt cx="281794" cy="349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20" name="Google Shape;10620;p7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21" name="Google Shape;10621;p7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22" name="Google Shape;10622;p7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23" name="Google Shape;10623;p7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24" name="Google Shape;10624;p7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625" name="Google Shape;10625;p79"/>
          <p:cNvGrpSpPr/>
          <p:nvPr/>
        </p:nvGrpSpPr>
        <p:grpSpPr>
          <a:xfrm>
            <a:off x="7156344" y="3172296"/>
            <a:ext cx="264465" cy="353074"/>
            <a:chOff x="7156344" y="3347696"/>
            <a:chExt cx="264465" cy="353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26" name="Google Shape;10626;p7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27" name="Google Shape;10627;p7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28" name="Google Shape;10628;p7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29" name="Google Shape;10629;p7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30" name="Google Shape;10630;p7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631" name="Google Shape;10631;p79"/>
          <p:cNvGrpSpPr/>
          <p:nvPr/>
        </p:nvGrpSpPr>
        <p:grpSpPr>
          <a:xfrm>
            <a:off x="6703732" y="3171536"/>
            <a:ext cx="264813" cy="352693"/>
            <a:chOff x="6703732" y="3346936"/>
            <a:chExt cx="264813"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32" name="Google Shape;10632;p7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33" name="Google Shape;10633;p7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34" name="Google Shape;10634;p7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35" name="Google Shape;10635;p7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36" name="Google Shape;10636;p7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637" name="Google Shape;10637;p79"/>
          <p:cNvGrpSpPr/>
          <p:nvPr/>
        </p:nvGrpSpPr>
        <p:grpSpPr>
          <a:xfrm>
            <a:off x="6252228" y="3171536"/>
            <a:ext cx="265193" cy="352693"/>
            <a:chOff x="6252228" y="3346936"/>
            <a:chExt cx="265193"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38" name="Google Shape;10638;p7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39" name="Google Shape;10639;p7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40" name="Google Shape;10640;p7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641" name="Google Shape;10641;p79"/>
          <p:cNvGrpSpPr/>
          <p:nvPr/>
        </p:nvGrpSpPr>
        <p:grpSpPr>
          <a:xfrm>
            <a:off x="5801105" y="3172296"/>
            <a:ext cx="264813" cy="351933"/>
            <a:chOff x="5801105" y="3347696"/>
            <a:chExt cx="264813" cy="3519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42" name="Google Shape;10642;p7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43" name="Google Shape;10643;p7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44" name="Google Shape;10644;p7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45" name="Google Shape;10645;p7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646" name="Google Shape;10646;p79"/>
          <p:cNvGrpSpPr/>
          <p:nvPr/>
        </p:nvGrpSpPr>
        <p:grpSpPr>
          <a:xfrm>
            <a:off x="5349253" y="3171536"/>
            <a:ext cx="265922" cy="352693"/>
            <a:chOff x="5349253" y="3346936"/>
            <a:chExt cx="265922"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47" name="Google Shape;10647;p7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48" name="Google Shape;10648;p7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49" name="Google Shape;10649;p7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50" name="Google Shape;10650;p7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51" name="Google Shape;10651;p7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52" name="Google Shape;10652;p7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653" name="Google Shape;10653;p79"/>
          <p:cNvGrpSpPr/>
          <p:nvPr/>
        </p:nvGrpSpPr>
        <p:grpSpPr>
          <a:xfrm>
            <a:off x="4907159" y="3171536"/>
            <a:ext cx="264845" cy="354214"/>
            <a:chOff x="4907159" y="3346936"/>
            <a:chExt cx="264845" cy="3542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54" name="Google Shape;10654;p7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55" name="Google Shape;10655;p7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656" name="Google Shape;10656;p79"/>
          <p:cNvGrpSpPr/>
          <p:nvPr/>
        </p:nvGrpSpPr>
        <p:grpSpPr>
          <a:xfrm>
            <a:off x="8048421" y="3159086"/>
            <a:ext cx="276503" cy="369674"/>
            <a:chOff x="8048421" y="3334486"/>
            <a:chExt cx="276503" cy="369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57" name="Google Shape;10657;p7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58" name="Google Shape;10658;p7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59" name="Google Shape;10659;p7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60" name="Google Shape;10660;p7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61" name="Google Shape;10661;p7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62" name="Google Shape;10662;p7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663" name="Google Shape;10663;p79"/>
          <p:cNvGrpSpPr/>
          <p:nvPr/>
        </p:nvGrpSpPr>
        <p:grpSpPr>
          <a:xfrm>
            <a:off x="7575787" y="3154555"/>
            <a:ext cx="295384" cy="376834"/>
            <a:chOff x="7575787" y="3329955"/>
            <a:chExt cx="295384" cy="3768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64" name="Google Shape;10664;p7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65" name="Google Shape;10665;p7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66" name="Google Shape;10666;p7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67" name="Google Shape;10667;p7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68" name="Google Shape;10668;p7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69" name="Google Shape;10669;p7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670" name="Google Shape;10670;p79"/>
          <p:cNvGrpSpPr/>
          <p:nvPr/>
        </p:nvGrpSpPr>
        <p:grpSpPr>
          <a:xfrm>
            <a:off x="864062" y="2709103"/>
            <a:ext cx="264084" cy="347783"/>
            <a:chOff x="864062" y="2884503"/>
            <a:chExt cx="264084" cy="347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71" name="Google Shape;10671;p7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72" name="Google Shape;10672;p7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73" name="Google Shape;10673;p7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74" name="Google Shape;10674;p7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75" name="Google Shape;10675;p7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76" name="Google Shape;10676;p7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77" name="Google Shape;10677;p7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78" name="Google Shape;10678;p7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79" name="Google Shape;10679;p7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80" name="Google Shape;10680;p7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681" name="Google Shape;10681;p79"/>
          <p:cNvGrpSpPr/>
          <p:nvPr/>
        </p:nvGrpSpPr>
        <p:grpSpPr>
          <a:xfrm>
            <a:off x="3978523" y="2709261"/>
            <a:ext cx="348955" cy="346516"/>
            <a:chOff x="3978523" y="2884661"/>
            <a:chExt cx="348955" cy="3465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82" name="Google Shape;10682;p7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83" name="Google Shape;10683;p7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84" name="Google Shape;10684;p7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85" name="Google Shape;10685;p7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86" name="Google Shape;10686;p7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87" name="Google Shape;10687;p7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88" name="Google Shape;10688;p7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89" name="Google Shape;10689;p7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690" name="Google Shape;10690;p79"/>
          <p:cNvGrpSpPr/>
          <p:nvPr/>
        </p:nvGrpSpPr>
        <p:grpSpPr>
          <a:xfrm>
            <a:off x="3556255" y="2709863"/>
            <a:ext cx="347435" cy="345534"/>
            <a:chOff x="3527780" y="2885263"/>
            <a:chExt cx="347435" cy="3455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91" name="Google Shape;10691;p7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92" name="Google Shape;10692;p7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93" name="Google Shape;10693;p7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94" name="Google Shape;10694;p7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95" name="Google Shape;10695;p7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96" name="Google Shape;10696;p7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97" name="Google Shape;10697;p7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98" name="Google Shape;10698;p7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99" name="Google Shape;10699;p7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00" name="Google Shape;10700;p7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01" name="Google Shape;10701;p7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02" name="Google Shape;10702;p7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03" name="Google Shape;10703;p7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04" name="Google Shape;10704;p7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05" name="Google Shape;10705;p7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06" name="Google Shape;10706;p7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07" name="Google Shape;10707;p7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08" name="Google Shape;10708;p7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09" name="Google Shape;10709;p7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10" name="Google Shape;10710;p7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11" name="Google Shape;10711;p7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12" name="Google Shape;10712;p7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13" name="Google Shape;10713;p7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714" name="Google Shape;10714;p79"/>
          <p:cNvGrpSpPr/>
          <p:nvPr/>
        </p:nvGrpSpPr>
        <p:grpSpPr>
          <a:xfrm>
            <a:off x="2239671" y="2709103"/>
            <a:ext cx="218053" cy="348543"/>
            <a:chOff x="2239671" y="2884503"/>
            <a:chExt cx="218053"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15" name="Google Shape;10715;p7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16" name="Google Shape;10716;p7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17" name="Google Shape;10717;p7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18" name="Google Shape;10718;p7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19" name="Google Shape;10719;p7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720" name="Google Shape;10720;p79"/>
          <p:cNvGrpSpPr/>
          <p:nvPr/>
        </p:nvGrpSpPr>
        <p:grpSpPr>
          <a:xfrm>
            <a:off x="2691555" y="2709103"/>
            <a:ext cx="215044" cy="348924"/>
            <a:chOff x="2691555" y="2884503"/>
            <a:chExt cx="215044" cy="3489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21" name="Google Shape;10721;p7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22" name="Google Shape;10722;p7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23" name="Google Shape;10723;p7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724" name="Google Shape;10724;p79"/>
          <p:cNvGrpSpPr/>
          <p:nvPr/>
        </p:nvGrpSpPr>
        <p:grpSpPr>
          <a:xfrm>
            <a:off x="1770459" y="2709103"/>
            <a:ext cx="254644" cy="348828"/>
            <a:chOff x="1770459" y="2884503"/>
            <a:chExt cx="254644" cy="3488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25" name="Google Shape;10725;p7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26" name="Google Shape;10726;p7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27" name="Google Shape;10727;p7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28" name="Google Shape;10728;p7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29" name="Google Shape;10729;p7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30" name="Google Shape;10730;p7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31" name="Google Shape;10731;p7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32" name="Google Shape;10732;p7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733" name="Google Shape;10733;p79"/>
          <p:cNvGrpSpPr/>
          <p:nvPr/>
        </p:nvGrpSpPr>
        <p:grpSpPr>
          <a:xfrm>
            <a:off x="1317466" y="2709483"/>
            <a:ext cx="258382" cy="348543"/>
            <a:chOff x="1317466" y="2884883"/>
            <a:chExt cx="258382"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34" name="Google Shape;10734;p7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35" name="Google Shape;10735;p7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36" name="Google Shape;10736;p7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37" name="Google Shape;10737;p7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38" name="Google Shape;10738;p7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39" name="Google Shape;10739;p7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40" name="Google Shape;10740;p7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41" name="Google Shape;10741;p7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742" name="Google Shape;10742;p79"/>
          <p:cNvGrpSpPr/>
          <p:nvPr/>
        </p:nvGrpSpPr>
        <p:grpSpPr>
          <a:xfrm>
            <a:off x="3121167" y="2709483"/>
            <a:ext cx="258414" cy="348543"/>
            <a:chOff x="3121167" y="2884883"/>
            <a:chExt cx="258414"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43" name="Google Shape;10743;p7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44" name="Google Shape;10744;p7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45" name="Google Shape;10745;p7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46" name="Google Shape;10746;p7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47" name="Google Shape;10747;p7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48" name="Google Shape;10748;p7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49" name="Google Shape;10749;p7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50" name="Google Shape;10750;p7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751" name="Google Shape;10751;p79"/>
          <p:cNvGrpSpPr/>
          <p:nvPr/>
        </p:nvGrpSpPr>
        <p:grpSpPr>
          <a:xfrm>
            <a:off x="4899999" y="2706695"/>
            <a:ext cx="271244" cy="346801"/>
            <a:chOff x="4899999" y="2882095"/>
            <a:chExt cx="271244" cy="346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52" name="Google Shape;10752;p7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53" name="Google Shape;10753;p7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54" name="Google Shape;10754;p7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55" name="Google Shape;10755;p7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56" name="Google Shape;10756;p7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57" name="Google Shape;10757;p7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58" name="Google Shape;10758;p7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59" name="Google Shape;10759;p7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60" name="Google Shape;10760;p7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61" name="Google Shape;10761;p7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762" name="Google Shape;10762;p79"/>
          <p:cNvGrpSpPr/>
          <p:nvPr/>
        </p:nvGrpSpPr>
        <p:grpSpPr>
          <a:xfrm>
            <a:off x="7162775" y="2705713"/>
            <a:ext cx="259523" cy="346294"/>
            <a:chOff x="7162775" y="2881113"/>
            <a:chExt cx="259523" cy="3462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63" name="Google Shape;10763;p7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64" name="Google Shape;10764;p7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65" name="Google Shape;10765;p7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66" name="Google Shape;10766;p7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67" name="Google Shape;10767;p7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68" name="Google Shape;10768;p7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769" name="Google Shape;10769;p79"/>
          <p:cNvGrpSpPr/>
          <p:nvPr/>
        </p:nvGrpSpPr>
        <p:grpSpPr>
          <a:xfrm>
            <a:off x="6709751" y="2706442"/>
            <a:ext cx="261075" cy="347815"/>
            <a:chOff x="6709751" y="2881842"/>
            <a:chExt cx="261075" cy="347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70" name="Google Shape;10770;p7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71" name="Google Shape;10771;p7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72" name="Google Shape;10772;p7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73" name="Google Shape;10773;p7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74" name="Google Shape;10774;p7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75" name="Google Shape;10775;p7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776" name="Google Shape;10776;p79"/>
          <p:cNvGrpSpPr/>
          <p:nvPr/>
        </p:nvGrpSpPr>
        <p:grpSpPr>
          <a:xfrm>
            <a:off x="5807156" y="2705713"/>
            <a:ext cx="261043" cy="348163"/>
            <a:chOff x="5807156" y="2881113"/>
            <a:chExt cx="261043" cy="3481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77" name="Google Shape;10777;p7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78" name="Google Shape;10778;p7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79" name="Google Shape;10779;p7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80" name="Google Shape;10780;p7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81" name="Google Shape;10781;p7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782" name="Google Shape;10782;p79"/>
          <p:cNvGrpSpPr/>
          <p:nvPr/>
        </p:nvGrpSpPr>
        <p:grpSpPr>
          <a:xfrm>
            <a:off x="5355653" y="2706093"/>
            <a:ext cx="262184" cy="346643"/>
            <a:chOff x="5355653" y="2881493"/>
            <a:chExt cx="262184" cy="3466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83" name="Google Shape;10783;p7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84" name="Google Shape;10784;p7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85" name="Google Shape;10785;p7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86" name="Google Shape;10786;p7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87" name="Google Shape;10787;p7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788" name="Google Shape;10788;p79"/>
          <p:cNvGrpSpPr/>
          <p:nvPr/>
        </p:nvGrpSpPr>
        <p:grpSpPr>
          <a:xfrm>
            <a:off x="8055961" y="2706442"/>
            <a:ext cx="260283" cy="345914"/>
            <a:chOff x="8055961" y="2881842"/>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89" name="Google Shape;10789;p7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90" name="Google Shape;10790;p7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91" name="Google Shape;10791;p7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92" name="Google Shape;10792;p7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793" name="Google Shape;10793;p79"/>
          <p:cNvGrpSpPr/>
          <p:nvPr/>
        </p:nvGrpSpPr>
        <p:grpSpPr>
          <a:xfrm>
            <a:off x="7609368" y="2718512"/>
            <a:ext cx="264813" cy="353105"/>
            <a:chOff x="7609368" y="2893912"/>
            <a:chExt cx="264813" cy="3531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94" name="Google Shape;10794;p7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95" name="Google Shape;10795;p7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96" name="Google Shape;10796;p7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97" name="Google Shape;10797;p7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98" name="Google Shape;10798;p7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99" name="Google Shape;10799;p7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800" name="Google Shape;10800;p79"/>
          <p:cNvGrpSpPr/>
          <p:nvPr/>
        </p:nvGrpSpPr>
        <p:grpSpPr>
          <a:xfrm>
            <a:off x="6248458" y="2694372"/>
            <a:ext cx="270864" cy="360645"/>
            <a:chOff x="6248458" y="2869772"/>
            <a:chExt cx="270864" cy="3606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01" name="Google Shape;10801;p7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02" name="Google Shape;10802;p7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03" name="Google Shape;10803;p7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04" name="Google Shape;10804;p7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05" name="Google Shape;10805;p7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806" name="Google Shape;10806;p79"/>
          <p:cNvGrpSpPr/>
          <p:nvPr/>
        </p:nvGrpSpPr>
        <p:grpSpPr>
          <a:xfrm>
            <a:off x="3075928" y="2270398"/>
            <a:ext cx="363243" cy="300675"/>
            <a:chOff x="3075928" y="2445798"/>
            <a:chExt cx="363243" cy="3006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07" name="Google Shape;10807;p7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08" name="Google Shape;10808;p7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09" name="Google Shape;10809;p7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10" name="Google Shape;10810;p7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11" name="Google Shape;10811;p7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12" name="Google Shape;10812;p7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13" name="Google Shape;10813;p7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14" name="Google Shape;10814;p7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15" name="Google Shape;10815;p7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16" name="Google Shape;10816;p7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17" name="Google Shape;10817;p7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818" name="Google Shape;10818;p79"/>
          <p:cNvGrpSpPr/>
          <p:nvPr/>
        </p:nvGrpSpPr>
        <p:grpSpPr>
          <a:xfrm>
            <a:off x="2633105" y="2256459"/>
            <a:ext cx="363243" cy="328585"/>
            <a:chOff x="2633105" y="2431859"/>
            <a:chExt cx="363243" cy="3285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19" name="Google Shape;10819;p7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20" name="Google Shape;10820;p7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21" name="Google Shape;10821;p7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22" name="Google Shape;10822;p7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23" name="Google Shape;10823;p7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24" name="Google Shape;10824;p7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25" name="Google Shape;10825;p7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26" name="Google Shape;10826;p7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827" name="Google Shape;10827;p79"/>
          <p:cNvGrpSpPr/>
          <p:nvPr/>
        </p:nvGrpSpPr>
        <p:grpSpPr>
          <a:xfrm>
            <a:off x="2189142" y="2245910"/>
            <a:ext cx="365904" cy="350064"/>
            <a:chOff x="2189142" y="2421310"/>
            <a:chExt cx="365904" cy="350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28" name="Google Shape;10828;p7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29" name="Google Shape;10829;p7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30" name="Google Shape;10830;p7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31" name="Google Shape;10831;p7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32" name="Google Shape;10832;p7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33" name="Google Shape;10833;p7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34" name="Google Shape;10834;p7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35" name="Google Shape;10835;p7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36" name="Google Shape;10836;p7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0837" name="Google Shape;10837;p79"/>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0838" name="Google Shape;10838;p79"/>
          <p:cNvGrpSpPr/>
          <p:nvPr/>
        </p:nvGrpSpPr>
        <p:grpSpPr>
          <a:xfrm>
            <a:off x="3961923" y="2310917"/>
            <a:ext cx="364415" cy="220936"/>
            <a:chOff x="3961923" y="2486317"/>
            <a:chExt cx="364415" cy="2209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39" name="Google Shape;10839;p7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40" name="Google Shape;10840;p7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41" name="Google Shape;10841;p7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42" name="Google Shape;10842;p7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0843" name="Google Shape;10843;p79"/>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0844" name="Google Shape;10844;p79"/>
          <p:cNvGrpSpPr/>
          <p:nvPr/>
        </p:nvGrpSpPr>
        <p:grpSpPr>
          <a:xfrm>
            <a:off x="1303876" y="2243977"/>
            <a:ext cx="363275" cy="354626"/>
            <a:chOff x="1303876" y="2419377"/>
            <a:chExt cx="363275" cy="3546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45" name="Google Shape;10845;p7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46" name="Google Shape;10846;p7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47" name="Google Shape;10847;p7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48" name="Google Shape;10848;p7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49" name="Google Shape;10849;p7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50" name="Google Shape;10850;p7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51" name="Google Shape;10851;p7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52" name="Google Shape;10852;p7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853" name="Google Shape;10853;p79"/>
          <p:cNvGrpSpPr/>
          <p:nvPr/>
        </p:nvGrpSpPr>
        <p:grpSpPr>
          <a:xfrm>
            <a:off x="861053" y="2239510"/>
            <a:ext cx="362134" cy="363623"/>
            <a:chOff x="861053" y="2414910"/>
            <a:chExt cx="362134" cy="3636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54" name="Google Shape;10854;p7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55" name="Google Shape;10855;p7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56" name="Google Shape;10856;p7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57" name="Google Shape;10857;p7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58" name="Google Shape;10858;p7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859" name="Google Shape;10859;p79"/>
          <p:cNvGrpSpPr/>
          <p:nvPr/>
        </p:nvGrpSpPr>
        <p:grpSpPr>
          <a:xfrm>
            <a:off x="7594288" y="2239859"/>
            <a:ext cx="279513" cy="355735"/>
            <a:chOff x="7594288" y="2415259"/>
            <a:chExt cx="279513"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60" name="Google Shape;10860;p7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61" name="Google Shape;10861;p7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62" name="Google Shape;10862;p7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63" name="Google Shape;10863;p7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64" name="Google Shape;10864;p7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65" name="Google Shape;10865;p7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866" name="Google Shape;10866;p79"/>
          <p:cNvGrpSpPr/>
          <p:nvPr/>
        </p:nvGrpSpPr>
        <p:grpSpPr>
          <a:xfrm>
            <a:off x="7145794" y="2240239"/>
            <a:ext cx="278784" cy="355735"/>
            <a:chOff x="7145794" y="2415639"/>
            <a:chExt cx="27878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67" name="Google Shape;10867;p7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68" name="Google Shape;10868;p7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69" name="Google Shape;10869;p7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70" name="Google Shape;10870;p7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71" name="Google Shape;10871;p7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72" name="Google Shape;10872;p7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73" name="Google Shape;10873;p7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74" name="Google Shape;10874;p7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75" name="Google Shape;10875;p7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76" name="Google Shape;10876;p7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877" name="Google Shape;10877;p79"/>
          <p:cNvGrpSpPr/>
          <p:nvPr/>
        </p:nvGrpSpPr>
        <p:grpSpPr>
          <a:xfrm>
            <a:off x="6698441" y="2239130"/>
            <a:ext cx="277644" cy="357984"/>
            <a:chOff x="6698441" y="2414530"/>
            <a:chExt cx="277644" cy="357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78" name="Google Shape;10878;p7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79" name="Google Shape;10879;p7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80" name="Google Shape;10880;p7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81" name="Google Shape;10881;p7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82" name="Google Shape;10882;p7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83" name="Google Shape;10883;p7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884" name="Google Shape;10884;p79"/>
          <p:cNvGrpSpPr/>
          <p:nvPr/>
        </p:nvGrpSpPr>
        <p:grpSpPr>
          <a:xfrm>
            <a:off x="4897750" y="2240239"/>
            <a:ext cx="279513" cy="357255"/>
            <a:chOff x="4897750" y="2415639"/>
            <a:chExt cx="279513" cy="3572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85" name="Google Shape;10885;p7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86" name="Google Shape;10886;p7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87" name="Google Shape;10887;p7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88" name="Google Shape;10888;p7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89" name="Google Shape;10889;p7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90" name="Google Shape;10890;p7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91" name="Google Shape;10891;p7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92" name="Google Shape;10892;p7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893" name="Google Shape;10893;p79"/>
          <p:cNvGrpSpPr/>
          <p:nvPr/>
        </p:nvGrpSpPr>
        <p:grpSpPr>
          <a:xfrm>
            <a:off x="5812066" y="2240619"/>
            <a:ext cx="264813" cy="353454"/>
            <a:chOff x="5812066" y="2416019"/>
            <a:chExt cx="264813" cy="353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94" name="Google Shape;10894;p7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95" name="Google Shape;10895;p7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96" name="Google Shape;10896;p7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97" name="Google Shape;10897;p7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98" name="Google Shape;10898;p7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99" name="Google Shape;10899;p7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00" name="Google Shape;10900;p7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901" name="Google Shape;10901;p79"/>
          <p:cNvGrpSpPr/>
          <p:nvPr/>
        </p:nvGrpSpPr>
        <p:grpSpPr>
          <a:xfrm>
            <a:off x="8054820" y="2240999"/>
            <a:ext cx="264433" cy="353454"/>
            <a:chOff x="8054820" y="2416399"/>
            <a:chExt cx="264433" cy="353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02" name="Google Shape;10902;p7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03" name="Google Shape;10903;p7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04" name="Google Shape;10904;p7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05" name="Google Shape;10905;p7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06" name="Google Shape;10906;p7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07" name="Google Shape;10907;p7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908" name="Google Shape;10908;p79"/>
          <p:cNvGrpSpPr/>
          <p:nvPr/>
        </p:nvGrpSpPr>
        <p:grpSpPr>
          <a:xfrm>
            <a:off x="5356413" y="2237990"/>
            <a:ext cx="271212" cy="361374"/>
            <a:chOff x="5356413" y="2413390"/>
            <a:chExt cx="271212" cy="3613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09" name="Google Shape;10909;p7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10" name="Google Shape;10910;p7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11" name="Google Shape;10911;p7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12" name="Google Shape;10912;p7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13" name="Google Shape;10913;p7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914" name="Google Shape;10914;p79"/>
          <p:cNvGrpSpPr/>
          <p:nvPr/>
        </p:nvGrpSpPr>
        <p:grpSpPr>
          <a:xfrm>
            <a:off x="6255238" y="2236849"/>
            <a:ext cx="271244" cy="360994"/>
            <a:chOff x="6255238" y="2412249"/>
            <a:chExt cx="271244" cy="3609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15" name="Google Shape;10915;p7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16" name="Google Shape;10916;p7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17" name="Google Shape;10917;p7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18" name="Google Shape;10918;p7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19" name="Google Shape;10919;p7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20" name="Google Shape;10920;p7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921" name="Google Shape;10921;p79"/>
          <p:cNvGrpSpPr/>
          <p:nvPr/>
        </p:nvGrpSpPr>
        <p:grpSpPr>
          <a:xfrm>
            <a:off x="2185372" y="1782399"/>
            <a:ext cx="366664" cy="366981"/>
            <a:chOff x="2185372" y="1957799"/>
            <a:chExt cx="366664" cy="3669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22" name="Google Shape;10922;p7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23" name="Google Shape;10923;p7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24" name="Google Shape;10924;p7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25" name="Google Shape;10925;p7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26" name="Google Shape;10926;p7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27" name="Google Shape;10927;p7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28" name="Google Shape;10928;p7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29" name="Google Shape;10929;p7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930" name="Google Shape;10930;p79"/>
          <p:cNvGrpSpPr/>
          <p:nvPr/>
        </p:nvGrpSpPr>
        <p:grpSpPr>
          <a:xfrm>
            <a:off x="1737258" y="1812971"/>
            <a:ext cx="370814" cy="307359"/>
            <a:chOff x="1737258" y="1988371"/>
            <a:chExt cx="370814" cy="30735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31" name="Google Shape;10931;p7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32" name="Google Shape;10932;p7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33" name="Google Shape;10933;p7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34" name="Google Shape;10934;p7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935" name="Google Shape;10935;p79"/>
          <p:cNvGrpSpPr/>
          <p:nvPr/>
        </p:nvGrpSpPr>
        <p:grpSpPr>
          <a:xfrm>
            <a:off x="848983" y="1814111"/>
            <a:ext cx="369294" cy="304350"/>
            <a:chOff x="848983" y="1989511"/>
            <a:chExt cx="369294" cy="3043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36" name="Google Shape;10936;p7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37" name="Google Shape;10937;p7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38" name="Google Shape;10938;p7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39" name="Google Shape;10939;p7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40" name="Google Shape;10940;p7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941" name="Google Shape;10941;p79"/>
          <p:cNvGrpSpPr/>
          <p:nvPr/>
        </p:nvGrpSpPr>
        <p:grpSpPr>
          <a:xfrm>
            <a:off x="3074027" y="1808377"/>
            <a:ext cx="380604" cy="313854"/>
            <a:chOff x="3074027" y="1983777"/>
            <a:chExt cx="380604" cy="3138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42" name="Google Shape;10942;p7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43" name="Google Shape;10943;p7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44" name="Google Shape;10944;p7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45" name="Google Shape;10945;p7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46" name="Google Shape;10946;p7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947" name="Google Shape;10947;p79"/>
          <p:cNvGrpSpPr/>
          <p:nvPr/>
        </p:nvGrpSpPr>
        <p:grpSpPr>
          <a:xfrm>
            <a:off x="3522521" y="1800457"/>
            <a:ext cx="367013" cy="331278"/>
            <a:chOff x="3522521" y="1975857"/>
            <a:chExt cx="367013" cy="3312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48" name="Google Shape;10948;p7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49" name="Google Shape;10949;p7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50" name="Google Shape;10950;p7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51" name="Google Shape;10951;p7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52" name="Google Shape;10952;p7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53" name="Google Shape;10953;p7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54" name="Google Shape;10954;p7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955" name="Google Shape;10955;p79"/>
          <p:cNvGrpSpPr/>
          <p:nvPr/>
        </p:nvGrpSpPr>
        <p:grpSpPr>
          <a:xfrm>
            <a:off x="2630824" y="1801566"/>
            <a:ext cx="368185" cy="330454"/>
            <a:chOff x="2630824" y="1976966"/>
            <a:chExt cx="368185" cy="330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56" name="Google Shape;10956;p7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57" name="Google Shape;10957;p7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58" name="Google Shape;10958;p7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59" name="Google Shape;10959;p7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60" name="Google Shape;10960;p7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61" name="Google Shape;10961;p7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62" name="Google Shape;10962;p7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63" name="Google Shape;10963;p7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964" name="Google Shape;10964;p79"/>
          <p:cNvGrpSpPr/>
          <p:nvPr/>
        </p:nvGrpSpPr>
        <p:grpSpPr>
          <a:xfrm>
            <a:off x="1293706" y="1791016"/>
            <a:ext cx="369294" cy="350444"/>
            <a:chOff x="1293706" y="1966416"/>
            <a:chExt cx="369294" cy="350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65" name="Google Shape;10965;p7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66" name="Google Shape;10966;p7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67" name="Google Shape;10967;p7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68" name="Google Shape;10968;p7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69" name="Google Shape;10969;p7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70" name="Google Shape;10970;p7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71" name="Google Shape;10971;p7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72" name="Google Shape;10972;p7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973" name="Google Shape;10973;p79"/>
          <p:cNvGrpSpPr/>
          <p:nvPr/>
        </p:nvGrpSpPr>
        <p:grpSpPr>
          <a:xfrm>
            <a:off x="3967213" y="1800077"/>
            <a:ext cx="368185" cy="331816"/>
            <a:chOff x="3967213" y="1975477"/>
            <a:chExt cx="368185" cy="3318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74" name="Google Shape;10974;p7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75" name="Google Shape;10975;p7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76" name="Google Shape;10976;p7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977" name="Google Shape;10977;p79"/>
          <p:cNvGrpSpPr/>
          <p:nvPr/>
        </p:nvGrpSpPr>
        <p:grpSpPr>
          <a:xfrm>
            <a:off x="8047661" y="1793646"/>
            <a:ext cx="279132" cy="356875"/>
            <a:chOff x="8047661" y="1969046"/>
            <a:chExt cx="279132" cy="3568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78" name="Google Shape;10978;p7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79" name="Google Shape;10979;p7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80" name="Google Shape;10980;p7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81" name="Google Shape;10981;p7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982" name="Google Shape;10982;p79"/>
          <p:cNvGrpSpPr/>
          <p:nvPr/>
        </p:nvGrpSpPr>
        <p:grpSpPr>
          <a:xfrm>
            <a:off x="7596157" y="1792759"/>
            <a:ext cx="279544" cy="358142"/>
            <a:chOff x="7596157" y="1968159"/>
            <a:chExt cx="279544" cy="3581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83" name="Google Shape;10983;p7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84" name="Google Shape;10984;p7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85" name="Google Shape;10985;p7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86" name="Google Shape;10986;p7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87" name="Google Shape;10987;p7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88" name="Google Shape;10988;p7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989" name="Google Shape;10989;p79"/>
          <p:cNvGrpSpPr/>
          <p:nvPr/>
        </p:nvGrpSpPr>
        <p:grpSpPr>
          <a:xfrm>
            <a:off x="7147315" y="1793646"/>
            <a:ext cx="279513" cy="357636"/>
            <a:chOff x="7147315" y="1969046"/>
            <a:chExt cx="279513" cy="3576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90" name="Google Shape;10990;p7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91" name="Google Shape;10991;p7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92" name="Google Shape;10992;p7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93" name="Google Shape;10993;p7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94" name="Google Shape;10994;p7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95" name="Google Shape;10995;p7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96" name="Google Shape;10996;p7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997" name="Google Shape;10997;p79"/>
          <p:cNvGrpSpPr/>
          <p:nvPr/>
        </p:nvGrpSpPr>
        <p:grpSpPr>
          <a:xfrm>
            <a:off x="6697681" y="1792917"/>
            <a:ext cx="280305" cy="359093"/>
            <a:chOff x="6697681" y="1968317"/>
            <a:chExt cx="280305" cy="3590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98" name="Google Shape;10998;p7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99" name="Google Shape;10999;p7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00" name="Google Shape;11000;p7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01" name="Google Shape;11001;p7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02" name="Google Shape;11002;p7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03" name="Google Shape;11003;p7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04" name="Google Shape;11004;p7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005" name="Google Shape;11005;p79"/>
          <p:cNvGrpSpPr/>
          <p:nvPr/>
        </p:nvGrpSpPr>
        <p:grpSpPr>
          <a:xfrm>
            <a:off x="6248839" y="1792537"/>
            <a:ext cx="280273" cy="358744"/>
            <a:chOff x="6248839" y="1967937"/>
            <a:chExt cx="280273" cy="3587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06" name="Google Shape;11006;p7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07" name="Google Shape;11007;p7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08" name="Google Shape;11008;p7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09" name="Google Shape;11009;p7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10" name="Google Shape;11010;p7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11" name="Google Shape;11011;p7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012" name="Google Shape;11012;p79"/>
          <p:cNvGrpSpPr/>
          <p:nvPr/>
        </p:nvGrpSpPr>
        <p:grpSpPr>
          <a:xfrm>
            <a:off x="5801485" y="1793646"/>
            <a:ext cx="279164" cy="357794"/>
            <a:chOff x="5801485" y="1969046"/>
            <a:chExt cx="279164" cy="3577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13" name="Google Shape;11013;p7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14" name="Google Shape;11014;p7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15" name="Google Shape;11015;p7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16" name="Google Shape;11016;p7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17" name="Google Shape;11017;p7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18" name="Google Shape;11018;p7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19" name="Google Shape;11019;p7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20" name="Google Shape;11020;p7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21" name="Google Shape;11021;p7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22" name="Google Shape;11022;p7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23" name="Google Shape;11023;p7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24" name="Google Shape;11024;p7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25" name="Google Shape;11025;p7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026" name="Google Shape;11026;p79"/>
          <p:cNvGrpSpPr/>
          <p:nvPr/>
        </p:nvGrpSpPr>
        <p:grpSpPr>
          <a:xfrm>
            <a:off x="5352643" y="1793646"/>
            <a:ext cx="278404" cy="358364"/>
            <a:chOff x="5352643" y="1969046"/>
            <a:chExt cx="278404" cy="358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27" name="Google Shape;11027;p7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28" name="Google Shape;11028;p7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29" name="Google Shape;11029;p7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30" name="Google Shape;11030;p7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031" name="Google Shape;11031;p79"/>
          <p:cNvGrpSpPr/>
          <p:nvPr/>
        </p:nvGrpSpPr>
        <p:grpSpPr>
          <a:xfrm>
            <a:off x="4897750" y="1792917"/>
            <a:ext cx="279132" cy="358364"/>
            <a:chOff x="4897750" y="1968317"/>
            <a:chExt cx="279132" cy="358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32" name="Google Shape;11032;p7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33" name="Google Shape;11033;p7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34" name="Google Shape;11034;p7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35" name="Google Shape;11035;p7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36" name="Google Shape;11036;p7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37" name="Google Shape;11037;p7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38" name="Google Shape;11038;p7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39" name="Google Shape;11039;p7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40" name="Google Shape;11040;p7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41" name="Google Shape;11041;p7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42" name="Google Shape;11042;p7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43" name="Google Shape;11043;p7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44" name="Google Shape;11044;p7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045" name="Google Shape;11045;p79"/>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046" name="Google Shape;11046;p79"/>
          <p:cNvGrpSpPr/>
          <p:nvPr/>
        </p:nvGrpSpPr>
        <p:grpSpPr>
          <a:xfrm>
            <a:off x="1767449" y="1337644"/>
            <a:ext cx="324403" cy="347783"/>
            <a:chOff x="1767449" y="1513044"/>
            <a:chExt cx="324403" cy="347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47" name="Google Shape;11047;p7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48" name="Google Shape;11048;p7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49" name="Google Shape;11049;p7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50" name="Google Shape;11050;p7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51" name="Google Shape;11051;p7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52" name="Google Shape;11052;p7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53" name="Google Shape;11053;p7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54" name="Google Shape;11054;p7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55" name="Google Shape;11055;p7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056" name="Google Shape;11056;p79"/>
          <p:cNvGrpSpPr/>
          <p:nvPr/>
        </p:nvGrpSpPr>
        <p:grpSpPr>
          <a:xfrm>
            <a:off x="4007193" y="1337327"/>
            <a:ext cx="320633" cy="348100"/>
            <a:chOff x="4007193" y="1512727"/>
            <a:chExt cx="320633" cy="3481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57" name="Google Shape;11057;p7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58" name="Google Shape;11058;p7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59" name="Google Shape;11059;p7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60" name="Google Shape;11060;p7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61" name="Google Shape;11061;p7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062" name="Google Shape;11062;p79"/>
          <p:cNvGrpSpPr/>
          <p:nvPr/>
        </p:nvGrpSpPr>
        <p:grpSpPr>
          <a:xfrm>
            <a:off x="3530425" y="1333347"/>
            <a:ext cx="368175" cy="344594"/>
            <a:chOff x="3530425" y="1508747"/>
            <a:chExt cx="368175" cy="34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63" name="Google Shape;11063;p7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64" name="Google Shape;11064;p7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65" name="Google Shape;11065;p7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66" name="Google Shape;11066;p7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067" name="Google Shape;11067;p79"/>
          <p:cNvGrpSpPr/>
          <p:nvPr/>
        </p:nvGrpSpPr>
        <p:grpSpPr>
          <a:xfrm>
            <a:off x="3127598" y="1337834"/>
            <a:ext cx="289714" cy="347593"/>
            <a:chOff x="3127598" y="1513234"/>
            <a:chExt cx="289714" cy="3475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68" name="Google Shape;11068;p7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69" name="Google Shape;11069;p7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70" name="Google Shape;11070;p7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71" name="Google Shape;11071;p7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72" name="Google Shape;11072;p7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073" name="Google Shape;11073;p79"/>
          <p:cNvGrpSpPr/>
          <p:nvPr/>
        </p:nvGrpSpPr>
        <p:grpSpPr>
          <a:xfrm>
            <a:off x="2662884" y="1337644"/>
            <a:ext cx="322914" cy="348543"/>
            <a:chOff x="2662884" y="1513044"/>
            <a:chExt cx="322914"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74" name="Google Shape;11074;p7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75" name="Google Shape;11075;p7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76" name="Google Shape;11076;p7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77" name="Google Shape;11077;p7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78" name="Google Shape;11078;p7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79" name="Google Shape;11079;p7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80" name="Google Shape;11080;p7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81" name="Google Shape;11081;p7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82" name="Google Shape;11082;p7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83" name="Google Shape;11083;p7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084" name="Google Shape;11084;p79"/>
          <p:cNvGrpSpPr/>
          <p:nvPr/>
        </p:nvGrpSpPr>
        <p:grpSpPr>
          <a:xfrm>
            <a:off x="2232511" y="1337359"/>
            <a:ext cx="299534" cy="348068"/>
            <a:chOff x="2232511" y="1512759"/>
            <a:chExt cx="299534" cy="3480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85" name="Google Shape;11085;p7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86" name="Google Shape;11086;p7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87" name="Google Shape;11087;p7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88" name="Google Shape;11088;p7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89" name="Google Shape;11089;p7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90" name="Google Shape;11090;p7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91" name="Google Shape;11091;p7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92" name="Google Shape;11092;p7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93" name="Google Shape;11093;p7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94" name="Google Shape;11094;p7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95" name="Google Shape;11095;p7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096" name="Google Shape;11096;p79"/>
          <p:cNvGrpSpPr/>
          <p:nvPr/>
        </p:nvGrpSpPr>
        <p:grpSpPr>
          <a:xfrm>
            <a:off x="1331406" y="1337961"/>
            <a:ext cx="301784" cy="348607"/>
            <a:chOff x="1331406" y="1513361"/>
            <a:chExt cx="301784" cy="3486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97" name="Google Shape;11097;p7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98" name="Google Shape;11098;p7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99" name="Google Shape;11099;p7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00" name="Google Shape;11100;p7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101" name="Google Shape;11101;p79"/>
          <p:cNvGrpSpPr/>
          <p:nvPr/>
        </p:nvGrpSpPr>
        <p:grpSpPr>
          <a:xfrm>
            <a:off x="7144274" y="1324814"/>
            <a:ext cx="282174" cy="355735"/>
            <a:chOff x="7144274" y="1500214"/>
            <a:chExt cx="28217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02" name="Google Shape;11102;p7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03" name="Google Shape;11103;p7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04" name="Google Shape;11104;p7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05" name="Google Shape;11105;p7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06" name="Google Shape;11106;p7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07" name="Google Shape;11107;p7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108" name="Google Shape;11108;p79"/>
          <p:cNvGrpSpPr/>
          <p:nvPr/>
        </p:nvGrpSpPr>
        <p:grpSpPr>
          <a:xfrm>
            <a:off x="6685262" y="1324814"/>
            <a:ext cx="289682" cy="354594"/>
            <a:chOff x="6685262" y="1500214"/>
            <a:chExt cx="289682"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09" name="Google Shape;11109;p7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10" name="Google Shape;11110;p7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11" name="Google Shape;11111;p7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12" name="Google Shape;11112;p7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113" name="Google Shape;11113;p79"/>
          <p:cNvGrpSpPr/>
          <p:nvPr/>
        </p:nvGrpSpPr>
        <p:grpSpPr>
          <a:xfrm>
            <a:off x="6200938" y="1325194"/>
            <a:ext cx="322154" cy="355355"/>
            <a:chOff x="6200938" y="1500594"/>
            <a:chExt cx="322154" cy="3553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14" name="Google Shape;11114;p7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15" name="Google Shape;11115;p7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16" name="Google Shape;11116;p7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17" name="Google Shape;11117;p7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18" name="Google Shape;11118;p7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119" name="Google Shape;11119;p79"/>
          <p:cNvGrpSpPr/>
          <p:nvPr/>
        </p:nvGrpSpPr>
        <p:grpSpPr>
          <a:xfrm>
            <a:off x="5289631" y="1324814"/>
            <a:ext cx="332355" cy="354974"/>
            <a:chOff x="5289631" y="1500214"/>
            <a:chExt cx="332355" cy="3549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20" name="Google Shape;11120;p7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21" name="Google Shape;11121;p7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22" name="Google Shape;11122;p7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23" name="Google Shape;11123;p7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24" name="Google Shape;11124;p7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25" name="Google Shape;11125;p7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126" name="Google Shape;11126;p79"/>
          <p:cNvGrpSpPr/>
          <p:nvPr/>
        </p:nvGrpSpPr>
        <p:grpSpPr>
          <a:xfrm>
            <a:off x="5748295" y="1324433"/>
            <a:ext cx="323294" cy="356115"/>
            <a:chOff x="5748295" y="1499833"/>
            <a:chExt cx="323294" cy="3561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27" name="Google Shape;11127;p7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28" name="Google Shape;11128;p7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29" name="Google Shape;11129;p7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30" name="Google Shape;11130;p7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31" name="Google Shape;11131;p7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32" name="Google Shape;11132;p7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33" name="Google Shape;11133;p7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134" name="Google Shape;11134;p79"/>
          <p:cNvGrpSpPr/>
          <p:nvPr/>
        </p:nvGrpSpPr>
        <p:grpSpPr>
          <a:xfrm>
            <a:off x="8047661" y="1325637"/>
            <a:ext cx="278404" cy="355260"/>
            <a:chOff x="8047661" y="1501037"/>
            <a:chExt cx="278404" cy="3552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35" name="Google Shape;11135;p7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36" name="Google Shape;11136;p7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37" name="Google Shape;11137;p7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38" name="Google Shape;11138;p7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139" name="Google Shape;11139;p79"/>
          <p:cNvGrpSpPr/>
          <p:nvPr/>
        </p:nvGrpSpPr>
        <p:grpSpPr>
          <a:xfrm>
            <a:off x="4903389" y="1324814"/>
            <a:ext cx="267854" cy="355735"/>
            <a:chOff x="4903389" y="1500214"/>
            <a:chExt cx="26785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40" name="Google Shape;11140;p7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41" name="Google Shape;11141;p7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42" name="Google Shape;11142;p7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43" name="Google Shape;11143;p7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44" name="Google Shape;11144;p7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145" name="Google Shape;11145;p79"/>
          <p:cNvGrpSpPr/>
          <p:nvPr/>
        </p:nvGrpSpPr>
        <p:grpSpPr>
          <a:xfrm>
            <a:off x="7613518" y="1325954"/>
            <a:ext cx="264433" cy="353074"/>
            <a:chOff x="7613518" y="1501354"/>
            <a:chExt cx="264433" cy="353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46" name="Google Shape;11146;p7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47" name="Google Shape;11147;p7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48" name="Google Shape;11148;p7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49" name="Google Shape;11149;p7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50" name="Google Shape;11150;p7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51" name="Google Shape;11151;p7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152" name="Google Shape;11152;p79"/>
          <p:cNvSpPr txBox="1"/>
          <p:nvPr/>
        </p:nvSpPr>
        <p:spPr>
          <a:xfrm>
            <a:off x="849675"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cs typeface="B Nazanin" panose="00000700000000000000" pitchFamily="2" charset="-78"/>
              </a:rPr>
              <a:t>نمادهای راهنما و پشتیبانی</a:t>
            </a:r>
            <a:endParaRPr sz="2400" dirty="0">
              <a:solidFill>
                <a:srgbClr val="FFFFFF"/>
              </a:solidFill>
              <a:cs typeface="B Nazanin" panose="00000700000000000000" pitchFamily="2" charset="-78"/>
            </a:endParaRPr>
          </a:p>
        </p:txBody>
      </p:sp>
      <p:sp>
        <p:nvSpPr>
          <p:cNvPr id="11153" name="Google Shape;11153;p79"/>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cs typeface="B Nazanin" panose="00000700000000000000" pitchFamily="2" charset="-78"/>
              </a:rPr>
              <a:t>نمادهای آواتار</a:t>
            </a:r>
            <a:endParaRPr sz="2400" dirty="0">
              <a:solidFill>
                <a:srgbClr val="FFFFFF"/>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11157"/>
        <p:cNvGrpSpPr/>
        <p:nvPr/>
      </p:nvGrpSpPr>
      <p:grpSpPr>
        <a:xfrm>
          <a:off x="0" y="0"/>
          <a:ext cx="0" cy="0"/>
          <a:chOff x="0" y="0"/>
          <a:chExt cx="0" cy="0"/>
        </a:xfrm>
      </p:grpSpPr>
      <p:grpSp>
        <p:nvGrpSpPr>
          <p:cNvPr id="11158" name="Google Shape;11158;p80"/>
          <p:cNvGrpSpPr/>
          <p:nvPr/>
        </p:nvGrpSpPr>
        <p:grpSpPr>
          <a:xfrm>
            <a:off x="1757085" y="1325225"/>
            <a:ext cx="371069" cy="359396"/>
            <a:chOff x="1757085" y="1500675"/>
            <a:chExt cx="371069" cy="3593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59" name="Google Shape;11159;p80"/>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60" name="Google Shape;11160;p80"/>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61" name="Google Shape;11161;p80"/>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62" name="Google Shape;11162;p80"/>
            <p:cNvSpPr/>
            <p:nvPr/>
          </p:nvSpPr>
          <p:spPr>
            <a:xfrm>
              <a:off x="1976349"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63" name="Google Shape;11163;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64" name="Google Shape;1116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65" name="Google Shape;11165;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66" name="Google Shape;11166;p80"/>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67" name="Google Shape;11167;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68" name="Google Shape;11168;p80"/>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69" name="Google Shape;11169;p80"/>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70" name="Google Shape;11170;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71" name="Google Shape;11171;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72" name="Google Shape;11172;p80"/>
            <p:cNvSpPr/>
            <p:nvPr/>
          </p:nvSpPr>
          <p:spPr>
            <a:xfrm>
              <a:off x="2016868" y="177521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73" name="Google Shape;11173;p80"/>
            <p:cNvSpPr/>
            <p:nvPr/>
          </p:nvSpPr>
          <p:spPr>
            <a:xfrm>
              <a:off x="1914615" y="1724837"/>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74" name="Google Shape;1117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75" name="Google Shape;11175;p80"/>
            <p:cNvSpPr/>
            <p:nvPr/>
          </p:nvSpPr>
          <p:spPr>
            <a:xfrm>
              <a:off x="1955898" y="1769523"/>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76" name="Google Shape;11176;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77" name="Google Shape;11177;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78" name="Google Shape;11178;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79" name="Google Shape;11179;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80" name="Google Shape;11180;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81" name="Google Shape;11181;p80"/>
            <p:cNvSpPr/>
            <p:nvPr/>
          </p:nvSpPr>
          <p:spPr>
            <a:xfrm>
              <a:off x="2016868"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82" name="Google Shape;11182;p80"/>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83" name="Google Shape;11183;p80"/>
            <p:cNvSpPr/>
            <p:nvPr/>
          </p:nvSpPr>
          <p:spPr>
            <a:xfrm>
              <a:off x="1955898" y="1769523"/>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84" name="Google Shape;11184;p80"/>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85" name="Google Shape;11185;p80"/>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86" name="Google Shape;11186;p80"/>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87" name="Google Shape;11187;p80"/>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188" name="Google Shape;11188;p80"/>
          <p:cNvGrpSpPr/>
          <p:nvPr/>
        </p:nvGrpSpPr>
        <p:grpSpPr>
          <a:xfrm>
            <a:off x="2774209" y="1779241"/>
            <a:ext cx="116693" cy="374186"/>
            <a:chOff x="2774209" y="1954691"/>
            <a:chExt cx="116693" cy="37418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89" name="Google Shape;11189;p80"/>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90" name="Google Shape;11190;p80"/>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191" name="Google Shape;11191;p80"/>
          <p:cNvGrpSpPr/>
          <p:nvPr/>
        </p:nvGrpSpPr>
        <p:grpSpPr>
          <a:xfrm>
            <a:off x="4017435" y="1324462"/>
            <a:ext cx="315092" cy="359397"/>
            <a:chOff x="4017435" y="1499912"/>
            <a:chExt cx="315092" cy="3593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2" name="Google Shape;11192;p80"/>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93" name="Google Shape;11193;p80"/>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194" name="Google Shape;11194;p80"/>
          <p:cNvGrpSpPr/>
          <p:nvPr/>
        </p:nvGrpSpPr>
        <p:grpSpPr>
          <a:xfrm>
            <a:off x="3963652" y="1824309"/>
            <a:ext cx="374154" cy="284050"/>
            <a:chOff x="3963652" y="1999759"/>
            <a:chExt cx="374154" cy="284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5" name="Google Shape;11195;p80"/>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96" name="Google Shape;11196;p80"/>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97" name="Google Shape;11197;p80"/>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198" name="Google Shape;11198;p80"/>
          <p:cNvGrpSpPr/>
          <p:nvPr/>
        </p:nvGrpSpPr>
        <p:grpSpPr>
          <a:xfrm>
            <a:off x="1777536" y="1839416"/>
            <a:ext cx="376444" cy="253772"/>
            <a:chOff x="1777536" y="2014866"/>
            <a:chExt cx="376444" cy="2537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9" name="Google Shape;11199;p80"/>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00" name="Google Shape;11200;p80"/>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01" name="Google Shape;11201;p80"/>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02" name="Google Shape;11202;p80"/>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03" name="Google Shape;11203;p80"/>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204" name="Google Shape;11204;p80"/>
          <p:cNvGrpSpPr/>
          <p:nvPr/>
        </p:nvGrpSpPr>
        <p:grpSpPr>
          <a:xfrm>
            <a:off x="1309875" y="1881876"/>
            <a:ext cx="374154" cy="169680"/>
            <a:chOff x="1309875" y="2057326"/>
            <a:chExt cx="374154" cy="1696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05" name="Google Shape;11205;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06" name="Google Shape;11206;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07" name="Google Shape;11207;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08" name="Google Shape;11208;p80"/>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09" name="Google Shape;11209;p80"/>
            <p:cNvSpPr/>
            <p:nvPr/>
          </p:nvSpPr>
          <p:spPr>
            <a:xfrm>
              <a:off x="1480668" y="2212566"/>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10" name="Google Shape;11210;p80"/>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11" name="Google Shape;11211;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12" name="Google Shape;11212;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13" name="Google Shape;11213;p80"/>
            <p:cNvSpPr/>
            <p:nvPr/>
          </p:nvSpPr>
          <p:spPr>
            <a:xfrm>
              <a:off x="1397339" y="218343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14" name="Google Shape;11214;p80"/>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15" name="Google Shape;11215;p80"/>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216" name="Google Shape;11216;p80"/>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217" name="Google Shape;11217;p80"/>
          <p:cNvGrpSpPr/>
          <p:nvPr/>
        </p:nvGrpSpPr>
        <p:grpSpPr>
          <a:xfrm>
            <a:off x="2347450" y="1779114"/>
            <a:ext cx="113639" cy="373168"/>
            <a:chOff x="2347450" y="1954564"/>
            <a:chExt cx="113639" cy="3731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18" name="Google Shape;11218;p80"/>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19" name="Google Shape;11219;p80"/>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220" name="Google Shape;11220;p80"/>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221" name="Google Shape;11221;p80"/>
          <p:cNvGrpSpPr/>
          <p:nvPr/>
        </p:nvGrpSpPr>
        <p:grpSpPr>
          <a:xfrm>
            <a:off x="3110102" y="1324430"/>
            <a:ext cx="330613" cy="358379"/>
            <a:chOff x="3110102" y="1499880"/>
            <a:chExt cx="330613" cy="35837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22" name="Google Shape;11222;p80"/>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23" name="Google Shape;11223;p80"/>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24" name="Google Shape;11224;p80"/>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25" name="Google Shape;11225;p80"/>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26" name="Google Shape;11226;p80"/>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27" name="Google Shape;11227;p80"/>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28" name="Google Shape;11228;p80"/>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229" name="Google Shape;11229;p80"/>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230" name="Google Shape;11230;p80"/>
          <p:cNvGrpSpPr/>
          <p:nvPr/>
        </p:nvGrpSpPr>
        <p:grpSpPr>
          <a:xfrm>
            <a:off x="3485575" y="1824309"/>
            <a:ext cx="373772" cy="284050"/>
            <a:chOff x="3531200" y="1999759"/>
            <a:chExt cx="373772" cy="284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31" name="Google Shape;11231;p80"/>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32" name="Google Shape;11232;p80"/>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33" name="Google Shape;11233;p80"/>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34" name="Google Shape;11234;p80"/>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235" name="Google Shape;11235;p80"/>
          <p:cNvGrpSpPr/>
          <p:nvPr/>
        </p:nvGrpSpPr>
        <p:grpSpPr>
          <a:xfrm>
            <a:off x="2667058" y="1324843"/>
            <a:ext cx="330231" cy="359015"/>
            <a:chOff x="2667058" y="1500293"/>
            <a:chExt cx="330231" cy="3590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36" name="Google Shape;11236;p80"/>
            <p:cNvSpPr/>
            <p:nvPr/>
          </p:nvSpPr>
          <p:spPr>
            <a:xfrm>
              <a:off x="2944239" y="1581714"/>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37" name="Google Shape;11237;p80"/>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38" name="Google Shape;11238;p80"/>
            <p:cNvSpPr/>
            <p:nvPr/>
          </p:nvSpPr>
          <p:spPr>
            <a:xfrm>
              <a:off x="2925696" y="1563140"/>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39" name="Google Shape;11239;p80"/>
            <p:cNvSpPr/>
            <p:nvPr/>
          </p:nvSpPr>
          <p:spPr>
            <a:xfrm>
              <a:off x="2953717" y="159456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40" name="Google Shape;11240;p80"/>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41" name="Google Shape;11241;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42" name="Google Shape;11242;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43" name="Google Shape;11243;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44" name="Google Shape;11244;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45" name="Google Shape;11245;p80"/>
            <p:cNvSpPr/>
            <p:nvPr/>
          </p:nvSpPr>
          <p:spPr>
            <a:xfrm>
              <a:off x="2923788" y="157640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46" name="Google Shape;11246;p80"/>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47" name="Google Shape;11247;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48" name="Google Shape;11248;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49" name="Google Shape;11249;p80"/>
            <p:cNvSpPr/>
            <p:nvPr/>
          </p:nvSpPr>
          <p:spPr>
            <a:xfrm>
              <a:off x="2923438" y="1576784"/>
              <a:ext cx="0" cy="32"/>
            </a:xfrm>
            <a:custGeom>
              <a:avLst/>
              <a:gdLst/>
              <a:ahLst/>
              <a:cxnLst/>
              <a:rect l="l" t="t" r="r" b="b"/>
              <a:pathLst>
                <a:path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50" name="Google Shape;11250;p80"/>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51" name="Google Shape;11251;p80"/>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52" name="Google Shape;11252;p80"/>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53" name="Google Shape;11253;p80"/>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254" name="Google Shape;11254;p80"/>
          <p:cNvGrpSpPr/>
          <p:nvPr/>
        </p:nvGrpSpPr>
        <p:grpSpPr>
          <a:xfrm>
            <a:off x="3567553" y="1324462"/>
            <a:ext cx="320022" cy="359778"/>
            <a:chOff x="3567553" y="1499912"/>
            <a:chExt cx="320022" cy="3597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55" name="Google Shape;11255;p80"/>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56" name="Google Shape;11256;p80"/>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57" name="Google Shape;11257;p80"/>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58" name="Google Shape;11258;p80"/>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59" name="Google Shape;11259;p80"/>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60" name="Google Shape;11260;p80"/>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261" name="Google Shape;11261;p80"/>
          <p:cNvGrpSpPr/>
          <p:nvPr/>
        </p:nvGrpSpPr>
        <p:grpSpPr>
          <a:xfrm>
            <a:off x="1309875" y="1324462"/>
            <a:ext cx="359015" cy="358633"/>
            <a:chOff x="1309875" y="1499912"/>
            <a:chExt cx="359015" cy="3586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62" name="Google Shape;11262;p80"/>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63" name="Google Shape;11263;p80"/>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64" name="Google Shape;11264;p80"/>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65" name="Google Shape;11265;p80"/>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66" name="Google Shape;11266;p80"/>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67" name="Google Shape;11267;p80"/>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68" name="Google Shape;11268;p80"/>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69" name="Google Shape;11269;p80"/>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70" name="Google Shape;11270;p80"/>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271" name="Google Shape;11271;p80"/>
          <p:cNvGrpSpPr/>
          <p:nvPr/>
        </p:nvGrpSpPr>
        <p:grpSpPr>
          <a:xfrm>
            <a:off x="2219466" y="1324843"/>
            <a:ext cx="330613" cy="359015"/>
            <a:chOff x="2219466" y="1500293"/>
            <a:chExt cx="330613" cy="3590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2" name="Google Shape;11272;p80"/>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73" name="Google Shape;11273;p80"/>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274" name="Google Shape;11274;p80"/>
          <p:cNvGrpSpPr/>
          <p:nvPr/>
        </p:nvGrpSpPr>
        <p:grpSpPr>
          <a:xfrm>
            <a:off x="5343544" y="1333908"/>
            <a:ext cx="244676" cy="351095"/>
            <a:chOff x="5343544" y="1509358"/>
            <a:chExt cx="244676" cy="3510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5" name="Google Shape;11275;p80"/>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76" name="Google Shape;11276;p80"/>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77" name="Google Shape;11277;p80"/>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278" name="Google Shape;11278;p80"/>
          <p:cNvGrpSpPr/>
          <p:nvPr/>
        </p:nvGrpSpPr>
        <p:grpSpPr>
          <a:xfrm>
            <a:off x="4882340" y="1333908"/>
            <a:ext cx="246171" cy="351095"/>
            <a:chOff x="4882340" y="1509358"/>
            <a:chExt cx="246171" cy="3510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9" name="Google Shape;11279;p80"/>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80" name="Google Shape;11280;p80"/>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81" name="Google Shape;11281;p80"/>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82" name="Google Shape;11282;p80"/>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83" name="Google Shape;11283;p80"/>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284" name="Google Shape;11284;p80"/>
          <p:cNvGrpSpPr/>
          <p:nvPr/>
        </p:nvGrpSpPr>
        <p:grpSpPr>
          <a:xfrm>
            <a:off x="6273204" y="1333558"/>
            <a:ext cx="236343" cy="351445"/>
            <a:chOff x="6273204" y="1509008"/>
            <a:chExt cx="236343"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85" name="Google Shape;11285;p80"/>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86" name="Google Shape;11286;p80"/>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287" name="Google Shape;11287;p80"/>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288" name="Google Shape;11288;p80"/>
          <p:cNvGrpSpPr/>
          <p:nvPr/>
        </p:nvGrpSpPr>
        <p:grpSpPr>
          <a:xfrm>
            <a:off x="7219530" y="1332794"/>
            <a:ext cx="191625" cy="352209"/>
            <a:chOff x="7219530" y="1508244"/>
            <a:chExt cx="191625" cy="3522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89" name="Google Shape;11289;p80"/>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90" name="Google Shape;11290;p80"/>
            <p:cNvSpPr/>
            <p:nvPr/>
          </p:nvSpPr>
          <p:spPr>
            <a:xfrm>
              <a:off x="7376679" y="1654039"/>
              <a:ext cx="795" cy="32"/>
            </a:xfrm>
            <a:custGeom>
              <a:avLst/>
              <a:gdLst/>
              <a:ahLst/>
              <a:cxnLst/>
              <a:rect l="l" t="t" r="r" b="b"/>
              <a:pathLst>
                <a:path w="25" h="1" extrusionOk="0">
                  <a:moveTo>
                    <a:pt x="24"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291" name="Google Shape;11291;p80"/>
          <p:cNvGrpSpPr/>
          <p:nvPr/>
        </p:nvGrpSpPr>
        <p:grpSpPr>
          <a:xfrm>
            <a:off x="7699309" y="1333176"/>
            <a:ext cx="154922" cy="351827"/>
            <a:chOff x="7699309" y="1508626"/>
            <a:chExt cx="154922"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92" name="Google Shape;11292;p80"/>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93" name="Google Shape;11293;p80"/>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94" name="Google Shape;11294;p80"/>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95" name="Google Shape;11295;p80"/>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96" name="Google Shape;11296;p80"/>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97" name="Google Shape;11297;p80"/>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98" name="Google Shape;11298;p80"/>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299" name="Google Shape;11299;p80"/>
          <p:cNvGrpSpPr/>
          <p:nvPr/>
        </p:nvGrpSpPr>
        <p:grpSpPr>
          <a:xfrm>
            <a:off x="8161690" y="1333558"/>
            <a:ext cx="153396" cy="351064"/>
            <a:chOff x="8161690" y="1509008"/>
            <a:chExt cx="153396" cy="351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00" name="Google Shape;11300;p80"/>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01" name="Google Shape;11301;p80"/>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02" name="Google Shape;11302;p80"/>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03" name="Google Shape;11303;p80"/>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304" name="Google Shape;11304;p80"/>
          <p:cNvGrpSpPr/>
          <p:nvPr/>
        </p:nvGrpSpPr>
        <p:grpSpPr>
          <a:xfrm>
            <a:off x="6746940" y="1333431"/>
            <a:ext cx="213221" cy="352304"/>
            <a:chOff x="6746940" y="1508881"/>
            <a:chExt cx="213221" cy="3523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05" name="Google Shape;11305;p80"/>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06" name="Google Shape;11306;p80"/>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07" name="Google Shape;11307;p80"/>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08" name="Google Shape;11308;p80"/>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309" name="Google Shape;11309;p80"/>
          <p:cNvGrpSpPr/>
          <p:nvPr/>
        </p:nvGrpSpPr>
        <p:grpSpPr>
          <a:xfrm>
            <a:off x="5770336" y="1832165"/>
            <a:ext cx="350682" cy="292097"/>
            <a:chOff x="5770336" y="2007615"/>
            <a:chExt cx="350682" cy="2920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10" name="Google Shape;11310;p80"/>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11" name="Google Shape;11311;p80"/>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12" name="Google Shape;11312;p80"/>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13" name="Google Shape;11313;p80"/>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314" name="Google Shape;11314;p80"/>
          <p:cNvGrpSpPr/>
          <p:nvPr/>
        </p:nvGrpSpPr>
        <p:grpSpPr>
          <a:xfrm>
            <a:off x="5326878" y="1804908"/>
            <a:ext cx="350332" cy="346229"/>
            <a:chOff x="5326878" y="1980358"/>
            <a:chExt cx="350332" cy="3462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15" name="Google Shape;11315;p80"/>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16" name="Google Shape;11316;p80"/>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17" name="Google Shape;11317;p80"/>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18" name="Google Shape;11318;p80"/>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319" name="Google Shape;11319;p80"/>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320" name="Google Shape;11320;p80"/>
          <p:cNvGrpSpPr/>
          <p:nvPr/>
        </p:nvGrpSpPr>
        <p:grpSpPr>
          <a:xfrm>
            <a:off x="4883835" y="1817121"/>
            <a:ext cx="350300" cy="323043"/>
            <a:chOff x="4883835" y="1992571"/>
            <a:chExt cx="350300" cy="3230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21" name="Google Shape;11321;p80"/>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22" name="Google Shape;11322;p80"/>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23" name="Google Shape;11323;p80"/>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24" name="Google Shape;11324;p80"/>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25" name="Google Shape;11325;p80"/>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26" name="Google Shape;11326;p80"/>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327" name="Google Shape;11327;p80"/>
          <p:cNvGrpSpPr/>
          <p:nvPr/>
        </p:nvGrpSpPr>
        <p:grpSpPr>
          <a:xfrm>
            <a:off x="7548967" y="1803477"/>
            <a:ext cx="333285" cy="349950"/>
            <a:chOff x="7548967" y="1978927"/>
            <a:chExt cx="333285" cy="3499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28" name="Google Shape;11328;p80"/>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29" name="Google Shape;11329;p80"/>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30" name="Google Shape;11330;p80"/>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31" name="Google Shape;11331;p80"/>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32" name="Google Shape;11332;p80"/>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33" name="Google Shape;11333;p80"/>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34" name="Google Shape;11334;p80"/>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335" name="Google Shape;11335;p80"/>
          <p:cNvGrpSpPr/>
          <p:nvPr/>
        </p:nvGrpSpPr>
        <p:grpSpPr>
          <a:xfrm>
            <a:off x="6214142" y="1803477"/>
            <a:ext cx="346515" cy="350300"/>
            <a:chOff x="6214142" y="1978927"/>
            <a:chExt cx="346515" cy="3503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36" name="Google Shape;11336;p80"/>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37" name="Google Shape;11337;p80"/>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338" name="Google Shape;11338;p80"/>
          <p:cNvGrpSpPr/>
          <p:nvPr/>
        </p:nvGrpSpPr>
        <p:grpSpPr>
          <a:xfrm>
            <a:off x="7105923" y="1803095"/>
            <a:ext cx="333285" cy="350682"/>
            <a:chOff x="7105923" y="1978545"/>
            <a:chExt cx="333285"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39" name="Google Shape;11339;p80"/>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40" name="Google Shape;11340;p80"/>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41" name="Google Shape;11341;p80"/>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42" name="Google Shape;11342;p80"/>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43" name="Google Shape;11343;p80"/>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44" name="Google Shape;11344;p80"/>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45" name="Google Shape;11345;p80"/>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346" name="Google Shape;11346;p80"/>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47" name="Google Shape;11347;p80"/>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348" name="Google Shape;11348;p80"/>
          <p:cNvGrpSpPr/>
          <p:nvPr/>
        </p:nvGrpSpPr>
        <p:grpSpPr>
          <a:xfrm>
            <a:off x="3616406" y="2246902"/>
            <a:ext cx="203393" cy="351827"/>
            <a:chOff x="3616406" y="2422352"/>
            <a:chExt cx="203393"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49" name="Google Shape;11349;p80"/>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50" name="Google Shape;11350;p80"/>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351" name="Google Shape;11351;p80"/>
          <p:cNvGrpSpPr/>
          <p:nvPr/>
        </p:nvGrpSpPr>
        <p:grpSpPr>
          <a:xfrm>
            <a:off x="878187" y="2246520"/>
            <a:ext cx="272696" cy="351827"/>
            <a:chOff x="913012" y="2421970"/>
            <a:chExt cx="272696"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52" name="Google Shape;11352;p80"/>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53" name="Google Shape;11353;p80"/>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54" name="Google Shape;11354;p80"/>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55" name="Google Shape;11355;p80"/>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356" name="Google Shape;11356;p80"/>
          <p:cNvGrpSpPr/>
          <p:nvPr/>
        </p:nvGrpSpPr>
        <p:grpSpPr>
          <a:xfrm>
            <a:off x="2274743" y="2246902"/>
            <a:ext cx="255649" cy="351445"/>
            <a:chOff x="2274743" y="2422352"/>
            <a:chExt cx="25564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57" name="Google Shape;11357;p80"/>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58" name="Google Shape;11358;p80"/>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59" name="Google Shape;11359;p80"/>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360" name="Google Shape;11360;p80"/>
          <p:cNvGrpSpPr/>
          <p:nvPr/>
        </p:nvGrpSpPr>
        <p:grpSpPr>
          <a:xfrm>
            <a:off x="2708723" y="2245789"/>
            <a:ext cx="246552" cy="352558"/>
            <a:chOff x="2708723" y="2421239"/>
            <a:chExt cx="246552" cy="3525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61" name="Google Shape;11361;p80"/>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62" name="Google Shape;11362;p80"/>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363" name="Google Shape;11363;p80"/>
          <p:cNvGrpSpPr/>
          <p:nvPr/>
        </p:nvGrpSpPr>
        <p:grpSpPr>
          <a:xfrm>
            <a:off x="1835485" y="2246902"/>
            <a:ext cx="259433" cy="350714"/>
            <a:chOff x="1835485" y="2422352"/>
            <a:chExt cx="259433" cy="3507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64" name="Google Shape;11364;p80"/>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65" name="Google Shape;11365;p80"/>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66" name="Google Shape;11366;p80"/>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67" name="Google Shape;11367;p80"/>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68" name="Google Shape;11368;p80"/>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69" name="Google Shape;11369;p80"/>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70" name="Google Shape;11370;p80"/>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371" name="Google Shape;11371;p80"/>
          <p:cNvGrpSpPr/>
          <p:nvPr/>
        </p:nvGrpSpPr>
        <p:grpSpPr>
          <a:xfrm>
            <a:off x="3150240" y="2246902"/>
            <a:ext cx="212489" cy="351445"/>
            <a:chOff x="3150240" y="2422352"/>
            <a:chExt cx="21248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72" name="Google Shape;11372;p80"/>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73" name="Google Shape;11373;p80"/>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374" name="Google Shape;11374;p80"/>
          <p:cNvGrpSpPr/>
          <p:nvPr/>
        </p:nvGrpSpPr>
        <p:grpSpPr>
          <a:xfrm>
            <a:off x="1367060" y="2246679"/>
            <a:ext cx="269261" cy="352050"/>
            <a:chOff x="1367060" y="2422129"/>
            <a:chExt cx="269261" cy="352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75" name="Google Shape;11375;p80"/>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76" name="Google Shape;11376;p80"/>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77" name="Google Shape;11377;p80"/>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78" name="Google Shape;11378;p80"/>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79" name="Google Shape;11379;p80"/>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80" name="Google Shape;11380;p80"/>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81" name="Google Shape;11381;p80"/>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82" name="Google Shape;11382;p80"/>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83" name="Google Shape;11383;p80"/>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84" name="Google Shape;11384;p80"/>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85" name="Google Shape;11385;p80"/>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86" name="Google Shape;11386;p80"/>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87" name="Google Shape;11387;p80"/>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88" name="Google Shape;11388;p80"/>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389" name="Google Shape;11389;p80"/>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390" name="Google Shape;11390;p80"/>
          <p:cNvGrpSpPr/>
          <p:nvPr/>
        </p:nvGrpSpPr>
        <p:grpSpPr>
          <a:xfrm>
            <a:off x="4882690" y="2249955"/>
            <a:ext cx="274573" cy="350682"/>
            <a:chOff x="4882690" y="2425405"/>
            <a:chExt cx="274573"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1" name="Google Shape;11391;p80"/>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92" name="Google Shape;11392;p80"/>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393" name="Google Shape;11393;p80"/>
          <p:cNvGrpSpPr/>
          <p:nvPr/>
        </p:nvGrpSpPr>
        <p:grpSpPr>
          <a:xfrm>
            <a:off x="6627639" y="2268434"/>
            <a:ext cx="355993" cy="313247"/>
            <a:chOff x="6627639" y="2443884"/>
            <a:chExt cx="355993" cy="3132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4" name="Google Shape;11394;p80"/>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95" name="Google Shape;11395;p80"/>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96" name="Google Shape;11396;p80"/>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397" name="Google Shape;11397;p80"/>
          <p:cNvGrpSpPr/>
          <p:nvPr/>
        </p:nvGrpSpPr>
        <p:grpSpPr>
          <a:xfrm>
            <a:off x="6183451" y="2286690"/>
            <a:ext cx="351445" cy="277976"/>
            <a:chOff x="6183451" y="2462140"/>
            <a:chExt cx="351445" cy="27797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8" name="Google Shape;11398;p80"/>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99" name="Google Shape;11399;p80"/>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00" name="Google Shape;11400;p80"/>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01" name="Google Shape;11401;p80"/>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02" name="Google Shape;11402;p80"/>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03" name="Google Shape;11403;p80"/>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04" name="Google Shape;11404;p80"/>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405" name="Google Shape;11405;p80"/>
          <p:cNvGrpSpPr/>
          <p:nvPr/>
        </p:nvGrpSpPr>
        <p:grpSpPr>
          <a:xfrm>
            <a:off x="5735477" y="2254408"/>
            <a:ext cx="353354" cy="341299"/>
            <a:chOff x="5735477" y="2429858"/>
            <a:chExt cx="353354" cy="3412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06" name="Google Shape;11406;p80"/>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07" name="Google Shape;11407;p80"/>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08" name="Google Shape;11408;p80"/>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09" name="Google Shape;11409;p80"/>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10" name="Google Shape;11410;p80"/>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11" name="Google Shape;11411;p80"/>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412" name="Google Shape;11412;p80"/>
          <p:cNvGrpSpPr/>
          <p:nvPr/>
        </p:nvGrpSpPr>
        <p:grpSpPr>
          <a:xfrm>
            <a:off x="5243735" y="2271523"/>
            <a:ext cx="405255" cy="275499"/>
            <a:chOff x="5283337" y="2478774"/>
            <a:chExt cx="358633" cy="2439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13" name="Google Shape;11413;p80"/>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14" name="Google Shape;11414;p80"/>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15" name="Google Shape;11415;p80"/>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16" name="Google Shape;11416;p80"/>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17" name="Google Shape;11417;p80"/>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18" name="Google Shape;11418;p80"/>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19" name="Google Shape;11419;p80"/>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20" name="Google Shape;11420;p80"/>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21" name="Google Shape;11421;p80"/>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22" name="Google Shape;11422;p80"/>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23" name="Google Shape;11423;p80"/>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24" name="Google Shape;11424;p80"/>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25" name="Google Shape;11425;p80"/>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26" name="Google Shape;11426;p80"/>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27" name="Google Shape;11427;p80"/>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28" name="Google Shape;11428;p80"/>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29" name="Google Shape;11429;p80"/>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430" name="Google Shape;11430;p80"/>
          <p:cNvGrpSpPr/>
          <p:nvPr/>
        </p:nvGrpSpPr>
        <p:grpSpPr>
          <a:xfrm>
            <a:off x="7964753" y="2295373"/>
            <a:ext cx="362068" cy="258670"/>
            <a:chOff x="7964753" y="2470823"/>
            <a:chExt cx="362068" cy="25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31" name="Google Shape;11431;p80"/>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32" name="Google Shape;11432;p80"/>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33" name="Google Shape;11433;p80"/>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34" name="Google Shape;11434;p80"/>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35" name="Google Shape;11435;p80"/>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36" name="Google Shape;11436;p80"/>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37" name="Google Shape;11437;p80"/>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38" name="Google Shape;11438;p80"/>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39" name="Google Shape;11439;p80"/>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440" name="Google Shape;11440;p80"/>
          <p:cNvGrpSpPr/>
          <p:nvPr/>
        </p:nvGrpSpPr>
        <p:grpSpPr>
          <a:xfrm>
            <a:off x="7524349" y="2280997"/>
            <a:ext cx="350332" cy="288948"/>
            <a:chOff x="7524349" y="2456447"/>
            <a:chExt cx="350332" cy="2889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41" name="Google Shape;11441;p80"/>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42" name="Google Shape;11442;p80"/>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43" name="Google Shape;11443;p80"/>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44" name="Google Shape;11444;p80"/>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45" name="Google Shape;11445;p80"/>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446" name="Google Shape;11446;p80"/>
          <p:cNvGrpSpPr/>
          <p:nvPr/>
        </p:nvGrpSpPr>
        <p:grpSpPr>
          <a:xfrm>
            <a:off x="3972749" y="2718761"/>
            <a:ext cx="355230" cy="356725"/>
            <a:chOff x="3972749" y="2894211"/>
            <a:chExt cx="355230" cy="3567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47" name="Google Shape;11447;p80"/>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48" name="Google Shape;11448;p80"/>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49" name="Google Shape;11449;p80"/>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50" name="Google Shape;11450;p80"/>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51" name="Google Shape;11451;p80"/>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452" name="Google Shape;11452;p80"/>
          <p:cNvGrpSpPr/>
          <p:nvPr/>
        </p:nvGrpSpPr>
        <p:grpSpPr>
          <a:xfrm>
            <a:off x="3527797" y="2743346"/>
            <a:ext cx="355993" cy="307904"/>
            <a:chOff x="3527797" y="2918796"/>
            <a:chExt cx="355993" cy="307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53" name="Google Shape;11453;p80"/>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54" name="Google Shape;11454;p80"/>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55" name="Google Shape;11455;p80"/>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56" name="Google Shape;11456;p80"/>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57" name="Google Shape;11457;p80"/>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58" name="Google Shape;11458;p80"/>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59" name="Google Shape;11459;p80"/>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60" name="Google Shape;11460;p80"/>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61" name="Google Shape;11461;p80"/>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62" name="Google Shape;11462;p80"/>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463" name="Google Shape;11463;p80"/>
          <p:cNvGrpSpPr/>
          <p:nvPr/>
        </p:nvGrpSpPr>
        <p:grpSpPr>
          <a:xfrm>
            <a:off x="3082845" y="2745509"/>
            <a:ext cx="356375" cy="302338"/>
            <a:chOff x="3082845" y="2920959"/>
            <a:chExt cx="356375" cy="3023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64" name="Google Shape;11464;p80"/>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65" name="Google Shape;11465;p80"/>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466" name="Google Shape;11466;p80"/>
          <p:cNvGrpSpPr/>
          <p:nvPr/>
        </p:nvGrpSpPr>
        <p:grpSpPr>
          <a:xfrm>
            <a:off x="2639038" y="2719492"/>
            <a:ext cx="355612" cy="355612"/>
            <a:chOff x="2639038" y="2894942"/>
            <a:chExt cx="355612"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67" name="Google Shape;11467;p80"/>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68" name="Google Shape;11468;p80"/>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469" name="Google Shape;11469;p80"/>
          <p:cNvGrpSpPr/>
          <p:nvPr/>
        </p:nvGrpSpPr>
        <p:grpSpPr>
          <a:xfrm>
            <a:off x="2194468" y="2763415"/>
            <a:ext cx="355993" cy="267766"/>
            <a:chOff x="2194468" y="2938865"/>
            <a:chExt cx="355993" cy="2677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70" name="Google Shape;11470;p80"/>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71" name="Google Shape;11471;p80"/>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72" name="Google Shape;11472;p80"/>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73" name="Google Shape;11473;p80"/>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74" name="Google Shape;11474;p80"/>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75" name="Google Shape;11475;p80"/>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76" name="Google Shape;11476;p80"/>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77" name="Google Shape;11477;p80"/>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78" name="Google Shape;11478;p80"/>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79" name="Google Shape;11479;p80"/>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80" name="Google Shape;11480;p80"/>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81" name="Google Shape;11481;p80"/>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82" name="Google Shape;11482;p80"/>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83" name="Google Shape;11483;p80"/>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84" name="Google Shape;11484;p80"/>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85" name="Google Shape;11485;p80"/>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86" name="Google Shape;11486;p80"/>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87" name="Google Shape;11487;p80"/>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88" name="Google Shape;11488;p80"/>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89" name="Google Shape;11489;p80"/>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490" name="Google Shape;11490;p80"/>
          <p:cNvGrpSpPr/>
          <p:nvPr/>
        </p:nvGrpSpPr>
        <p:grpSpPr>
          <a:xfrm>
            <a:off x="1749897" y="2719111"/>
            <a:ext cx="355993" cy="355612"/>
            <a:chOff x="1749897" y="2894561"/>
            <a:chExt cx="355993"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91" name="Google Shape;11491;p80"/>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92" name="Google Shape;11492;p80"/>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93" name="Google Shape;11493;p80"/>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94" name="Google Shape;11494;p80"/>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95" name="Google Shape;11495;p80"/>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96" name="Google Shape;11496;p80"/>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97" name="Google Shape;11497;p80"/>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98" name="Google Shape;11498;p80"/>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99" name="Google Shape;11499;p80"/>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00" name="Google Shape;11500;p80"/>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01" name="Google Shape;11501;p80"/>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502" name="Google Shape;11502;p80"/>
          <p:cNvGrpSpPr/>
          <p:nvPr/>
        </p:nvGrpSpPr>
        <p:grpSpPr>
          <a:xfrm>
            <a:off x="1305327" y="2718761"/>
            <a:ext cx="357520" cy="357488"/>
            <a:chOff x="1305327" y="2894211"/>
            <a:chExt cx="357520" cy="35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03" name="Google Shape;11503;p80"/>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04" name="Google Shape;11504;p80"/>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05" name="Google Shape;11505;p80"/>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06" name="Google Shape;11506;p80"/>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07" name="Google Shape;11507;p80"/>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508" name="Google Shape;11508;p80"/>
          <p:cNvGrpSpPr/>
          <p:nvPr/>
        </p:nvGrpSpPr>
        <p:grpSpPr>
          <a:xfrm>
            <a:off x="853950" y="2719270"/>
            <a:ext cx="364104" cy="353290"/>
            <a:chOff x="853950" y="2894720"/>
            <a:chExt cx="364104" cy="35329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09" name="Google Shape;11509;p80"/>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10" name="Google Shape;11510;p80"/>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11" name="Google Shape;11511;p80"/>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12" name="Google Shape;11512;p80"/>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13" name="Google Shape;11513;p80"/>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14" name="Google Shape;11514;p80"/>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15" name="Google Shape;11515;p80"/>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516" name="Google Shape;11516;p80"/>
          <p:cNvGrpSpPr/>
          <p:nvPr/>
        </p:nvGrpSpPr>
        <p:grpSpPr>
          <a:xfrm>
            <a:off x="7066548" y="2737144"/>
            <a:ext cx="352209" cy="334938"/>
            <a:chOff x="7066548" y="2912594"/>
            <a:chExt cx="352209" cy="3349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17" name="Google Shape;11517;p80"/>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18" name="Google Shape;11518;p80"/>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19" name="Google Shape;11519;p80"/>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20" name="Google Shape;11520;p80"/>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21" name="Google Shape;11521;p80"/>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22" name="Google Shape;11522;p80"/>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523" name="Google Shape;11523;p80"/>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24" name="Google Shape;11524;p80"/>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525" name="Google Shape;11525;p80"/>
          <p:cNvGrpSpPr/>
          <p:nvPr/>
        </p:nvGrpSpPr>
        <p:grpSpPr>
          <a:xfrm>
            <a:off x="7541397" y="2729352"/>
            <a:ext cx="318495" cy="352209"/>
            <a:chOff x="7541397" y="2904802"/>
            <a:chExt cx="318495" cy="3522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26" name="Google Shape;11526;p80"/>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27" name="Google Shape;11527;p80"/>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528" name="Google Shape;11528;p80"/>
          <p:cNvGrpSpPr/>
          <p:nvPr/>
        </p:nvGrpSpPr>
        <p:grpSpPr>
          <a:xfrm>
            <a:off x="8003015" y="2728589"/>
            <a:ext cx="306759" cy="351445"/>
            <a:chOff x="8003015" y="2904039"/>
            <a:chExt cx="30675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29" name="Google Shape;11529;p80"/>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30" name="Google Shape;11530;p80"/>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31" name="Google Shape;11531;p80"/>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32" name="Google Shape;11532;p80"/>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33" name="Google Shape;11533;p80"/>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34" name="Google Shape;11534;p80"/>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535" name="Google Shape;11535;p80"/>
          <p:cNvGrpSpPr/>
          <p:nvPr/>
        </p:nvGrpSpPr>
        <p:grpSpPr>
          <a:xfrm>
            <a:off x="5687770" y="2710046"/>
            <a:ext cx="369638" cy="369606"/>
            <a:chOff x="5687770" y="2885496"/>
            <a:chExt cx="369638" cy="3696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36" name="Google Shape;11536;p80"/>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37" name="Google Shape;11537;p80"/>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38" name="Google Shape;11538;p80"/>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39" name="Google Shape;11539;p80"/>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40" name="Google Shape;11540;p80"/>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41" name="Google Shape;11541;p80"/>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42" name="Google Shape;11542;p80"/>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43" name="Google Shape;11543;p80"/>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44" name="Google Shape;11544;p80"/>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45" name="Google Shape;11545;p80"/>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546" name="Google Shape;11546;p80"/>
          <p:cNvGrpSpPr/>
          <p:nvPr/>
        </p:nvGrpSpPr>
        <p:grpSpPr>
          <a:xfrm>
            <a:off x="4881958" y="2729352"/>
            <a:ext cx="156417" cy="349537"/>
            <a:chOff x="4881958" y="2904802"/>
            <a:chExt cx="156417" cy="3495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47" name="Google Shape;11547;p80"/>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48" name="Google Shape;11548;p80"/>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49" name="Google Shape;11549;p80"/>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50" name="Google Shape;11550;p80"/>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51" name="Google Shape;11551;p80"/>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52" name="Google Shape;11552;p80"/>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53" name="Google Shape;11553;p80"/>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554" name="Google Shape;11554;p80"/>
          <p:cNvGrpSpPr/>
          <p:nvPr/>
        </p:nvGrpSpPr>
        <p:grpSpPr>
          <a:xfrm>
            <a:off x="5230318" y="2711064"/>
            <a:ext cx="371133" cy="367443"/>
            <a:chOff x="5230318" y="2886514"/>
            <a:chExt cx="371133" cy="3674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55" name="Google Shape;11555;p80"/>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56" name="Google Shape;11556;p80"/>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57" name="Google Shape;11557;p80"/>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58" name="Google Shape;11558;p80"/>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59" name="Google Shape;11559;p80"/>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60" name="Google Shape;11560;p80"/>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61" name="Google Shape;11561;p80"/>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62" name="Google Shape;11562;p80"/>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63" name="Google Shape;11563;p80"/>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564" name="Google Shape;11564;p80"/>
          <p:cNvGrpSpPr/>
          <p:nvPr/>
        </p:nvGrpSpPr>
        <p:grpSpPr>
          <a:xfrm>
            <a:off x="5748358" y="3259128"/>
            <a:ext cx="352590" cy="182561"/>
            <a:chOff x="5748358" y="3434578"/>
            <a:chExt cx="352590" cy="1825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65" name="Google Shape;11565;p80"/>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66" name="Google Shape;11566;p80"/>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67" name="Google Shape;11567;p80"/>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68" name="Google Shape;11568;p80"/>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69" name="Google Shape;11569;p80"/>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70" name="Google Shape;11570;p80"/>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571" name="Google Shape;11571;p80"/>
          <p:cNvGrpSpPr/>
          <p:nvPr/>
        </p:nvGrpSpPr>
        <p:grpSpPr>
          <a:xfrm>
            <a:off x="862283" y="4099321"/>
            <a:ext cx="341204" cy="359301"/>
            <a:chOff x="862283" y="4274771"/>
            <a:chExt cx="341204" cy="3593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72" name="Google Shape;11572;p80"/>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73" name="Google Shape;11573;p80"/>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74" name="Google Shape;11574;p80"/>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575" name="Google Shape;11575;p80"/>
          <p:cNvGrpSpPr/>
          <p:nvPr/>
        </p:nvGrpSpPr>
        <p:grpSpPr>
          <a:xfrm>
            <a:off x="1396957" y="4111915"/>
            <a:ext cx="301861" cy="332871"/>
            <a:chOff x="1396957" y="4287365"/>
            <a:chExt cx="301861" cy="3328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76" name="Google Shape;11576;p80"/>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77" name="Google Shape;11577;p80"/>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78" name="Google Shape;11578;p80"/>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79" name="Google Shape;11579;p80"/>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80" name="Google Shape;11580;p80"/>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81" name="Google Shape;11581;p80"/>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82" name="Google Shape;11582;p80"/>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83" name="Google Shape;11583;p80"/>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84" name="Google Shape;11584;p80"/>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85" name="Google Shape;11585;p80"/>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86" name="Google Shape;11586;p80"/>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87" name="Google Shape;11587;p80"/>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88" name="Google Shape;11588;p80"/>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89" name="Google Shape;11589;p80"/>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90" name="Google Shape;11590;p80"/>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591" name="Google Shape;11591;p80"/>
          <p:cNvGrpSpPr/>
          <p:nvPr/>
        </p:nvGrpSpPr>
        <p:grpSpPr>
          <a:xfrm>
            <a:off x="1865381" y="4102056"/>
            <a:ext cx="396131" cy="355612"/>
            <a:chOff x="1865381" y="4277506"/>
            <a:chExt cx="396131"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92" name="Google Shape;11592;p80"/>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93" name="Google Shape;11593;p80"/>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94" name="Google Shape;11594;p80"/>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95" name="Google Shape;11595;p80"/>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96" name="Google Shape;11596;p80"/>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97" name="Google Shape;11597;p80"/>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598" name="Google Shape;11598;p80"/>
          <p:cNvGrpSpPr/>
          <p:nvPr/>
        </p:nvGrpSpPr>
        <p:grpSpPr>
          <a:xfrm>
            <a:off x="2411823" y="4128549"/>
            <a:ext cx="334398" cy="299953"/>
            <a:chOff x="2411823" y="4303999"/>
            <a:chExt cx="334398" cy="2999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99" name="Google Shape;11599;p80"/>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00" name="Google Shape;11600;p80"/>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01" name="Google Shape;11601;p80"/>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02" name="Google Shape;11602;p80"/>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03" name="Google Shape;11603;p80"/>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04" name="Google Shape;11604;p80"/>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05" name="Google Shape;11605;p80"/>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606" name="Google Shape;11606;p80"/>
          <p:cNvGrpSpPr/>
          <p:nvPr/>
        </p:nvGrpSpPr>
        <p:grpSpPr>
          <a:xfrm>
            <a:off x="2903337" y="4103582"/>
            <a:ext cx="382519" cy="350682"/>
            <a:chOff x="2903337" y="4279032"/>
            <a:chExt cx="382519"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07" name="Google Shape;11607;p80"/>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08" name="Google Shape;11608;p80"/>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09" name="Google Shape;11609;p80"/>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10" name="Google Shape;11610;p80"/>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11" name="Google Shape;11611;p80"/>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12" name="Google Shape;11612;p80"/>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13" name="Google Shape;11613;p80"/>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14" name="Google Shape;11614;p80"/>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15" name="Google Shape;11615;p80"/>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16" name="Google Shape;11616;p80"/>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17" name="Google Shape;11617;p80"/>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18" name="Google Shape;11618;p80"/>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19" name="Google Shape;11619;p80"/>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20" name="Google Shape;11620;p80"/>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21" name="Google Shape;11621;p80"/>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622" name="Google Shape;11622;p80"/>
          <p:cNvGrpSpPr/>
          <p:nvPr/>
        </p:nvGrpSpPr>
        <p:grpSpPr>
          <a:xfrm>
            <a:off x="3933342" y="4140317"/>
            <a:ext cx="383632" cy="276449"/>
            <a:chOff x="3933342" y="4315767"/>
            <a:chExt cx="383632" cy="2764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23" name="Google Shape;11623;p80"/>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24" name="Google Shape;11624;p80"/>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25" name="Google Shape;11625;p80"/>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26" name="Google Shape;11626;p80"/>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27" name="Google Shape;11627;p80"/>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28" name="Google Shape;11628;p80"/>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629" name="Google Shape;11629;p80"/>
          <p:cNvGrpSpPr/>
          <p:nvPr/>
        </p:nvGrpSpPr>
        <p:grpSpPr>
          <a:xfrm>
            <a:off x="3441065" y="4127055"/>
            <a:ext cx="337069" cy="302593"/>
            <a:chOff x="3441065" y="4302505"/>
            <a:chExt cx="337069" cy="3025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30" name="Google Shape;11630;p80"/>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31" name="Google Shape;11631;p80"/>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32" name="Google Shape;11632;p80"/>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33" name="Google Shape;11633;p80"/>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34" name="Google Shape;11634;p80"/>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35" name="Google Shape;11635;p80"/>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36" name="Google Shape;11636;p80"/>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37" name="Google Shape;11637;p80"/>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38" name="Google Shape;11638;p80"/>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39" name="Google Shape;11639;p80"/>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40" name="Google Shape;11640;p80"/>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41" name="Google Shape;11641;p80"/>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42" name="Google Shape;11642;p80"/>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643" name="Google Shape;11643;p80"/>
          <p:cNvGrpSpPr/>
          <p:nvPr/>
        </p:nvGrpSpPr>
        <p:grpSpPr>
          <a:xfrm>
            <a:off x="3532345" y="3187185"/>
            <a:ext cx="339328" cy="336274"/>
            <a:chOff x="3532345" y="3362635"/>
            <a:chExt cx="339328" cy="3362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44" name="Google Shape;11644;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45" name="Google Shape;11645;p80"/>
            <p:cNvSpPr/>
            <p:nvPr/>
          </p:nvSpPr>
          <p:spPr>
            <a:xfrm>
              <a:off x="3819385" y="3493258"/>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46" name="Google Shape;11646;p80"/>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47" name="Google Shape;11647;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48" name="Google Shape;11648;p80"/>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649" name="Google Shape;11649;p80"/>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650" name="Google Shape;11650;p80"/>
          <p:cNvGrpSpPr/>
          <p:nvPr/>
        </p:nvGrpSpPr>
        <p:grpSpPr>
          <a:xfrm>
            <a:off x="1883955" y="3633250"/>
            <a:ext cx="162873" cy="351445"/>
            <a:chOff x="1883955" y="3808700"/>
            <a:chExt cx="162873"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1" name="Google Shape;11651;p80"/>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52" name="Google Shape;11652;p80"/>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653" name="Google Shape;11653;p80"/>
          <p:cNvGrpSpPr/>
          <p:nvPr/>
        </p:nvGrpSpPr>
        <p:grpSpPr>
          <a:xfrm>
            <a:off x="939156" y="3633759"/>
            <a:ext cx="192007" cy="351318"/>
            <a:chOff x="939156" y="3809209"/>
            <a:chExt cx="192007" cy="351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4" name="Google Shape;11654;p80"/>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55" name="Google Shape;11655;p80"/>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656" name="Google Shape;11656;p80"/>
          <p:cNvGrpSpPr/>
          <p:nvPr/>
        </p:nvGrpSpPr>
        <p:grpSpPr>
          <a:xfrm>
            <a:off x="2306167" y="3634395"/>
            <a:ext cx="193915" cy="349155"/>
            <a:chOff x="2306167" y="3809845"/>
            <a:chExt cx="193915" cy="3491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7" name="Google Shape;11657;p80"/>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58" name="Google Shape;11658;p80"/>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59" name="Google Shape;11659;p80"/>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60" name="Google Shape;11660;p80"/>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61" name="Google Shape;11661;p80"/>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62" name="Google Shape;11662;p80"/>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63" name="Google Shape;11663;p80"/>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664" name="Google Shape;11664;p80"/>
          <p:cNvGrpSpPr/>
          <p:nvPr/>
        </p:nvGrpSpPr>
        <p:grpSpPr>
          <a:xfrm>
            <a:off x="1323901" y="3631723"/>
            <a:ext cx="356343" cy="356757"/>
            <a:chOff x="1323901" y="3807173"/>
            <a:chExt cx="356343" cy="356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65" name="Google Shape;11665;p80"/>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66" name="Google Shape;11666;p80"/>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67" name="Google Shape;11667;p80"/>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68" name="Google Shape;11668;p80"/>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69" name="Google Shape;11669;p80"/>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70" name="Google Shape;11670;p80"/>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71" name="Google Shape;11671;p80"/>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72" name="Google Shape;11672;p80"/>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73" name="Google Shape;11673;p80"/>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74" name="Google Shape;11674;p80"/>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75" name="Google Shape;11675;p80"/>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76" name="Google Shape;11676;p80"/>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77" name="Google Shape;11677;p80"/>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78" name="Google Shape;11678;p80"/>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79" name="Google Shape;11679;p80"/>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80" name="Google Shape;11680;p80"/>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81" name="Google Shape;11681;p80"/>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82" name="Google Shape;11682;p80"/>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83" name="Google Shape;11683;p80"/>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84" name="Google Shape;11684;p80"/>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85" name="Google Shape;11685;p80"/>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86" name="Google Shape;11686;p80"/>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87" name="Google Shape;11687;p80"/>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88" name="Google Shape;11688;p80"/>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689" name="Google Shape;11689;p80"/>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690" name="Google Shape;11690;p80"/>
          <p:cNvGrpSpPr/>
          <p:nvPr/>
        </p:nvGrpSpPr>
        <p:grpSpPr>
          <a:xfrm>
            <a:off x="859262" y="3178470"/>
            <a:ext cx="306759" cy="351445"/>
            <a:chOff x="859262" y="3353920"/>
            <a:chExt cx="30675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91" name="Google Shape;11691;p80"/>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92" name="Google Shape;11692;p80"/>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93" name="Google Shape;11693;p80"/>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94" name="Google Shape;11694;p80"/>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95" name="Google Shape;11695;p80"/>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696" name="Google Shape;11696;p80"/>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697" name="Google Shape;11697;p80"/>
          <p:cNvGrpSpPr/>
          <p:nvPr/>
        </p:nvGrpSpPr>
        <p:grpSpPr>
          <a:xfrm>
            <a:off x="3967437" y="3661652"/>
            <a:ext cx="364708" cy="295405"/>
            <a:chOff x="3967437" y="3837102"/>
            <a:chExt cx="364708" cy="2954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98" name="Google Shape;11698;p8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99" name="Google Shape;11699;p8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00" name="Google Shape;11700;p8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01" name="Google Shape;11701;p8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02" name="Google Shape;11702;p8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703" name="Google Shape;11703;p80"/>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04" name="Google Shape;11704;p80"/>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05" name="Google Shape;11705;p80"/>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706" name="Google Shape;11706;p80"/>
          <p:cNvGrpSpPr/>
          <p:nvPr/>
        </p:nvGrpSpPr>
        <p:grpSpPr>
          <a:xfrm>
            <a:off x="5811827" y="3631001"/>
            <a:ext cx="283743" cy="308444"/>
            <a:chOff x="5964227" y="3858701"/>
            <a:chExt cx="283743" cy="308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07" name="Google Shape;11707;p80"/>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08" name="Google Shape;11708;p80"/>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09" name="Google Shape;11709;p80"/>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10" name="Google Shape;11710;p80"/>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711" name="Google Shape;11711;p80"/>
          <p:cNvGrpSpPr/>
          <p:nvPr/>
        </p:nvGrpSpPr>
        <p:grpSpPr>
          <a:xfrm>
            <a:off x="6243508" y="3697623"/>
            <a:ext cx="320372" cy="213602"/>
            <a:chOff x="6395908" y="3873073"/>
            <a:chExt cx="320372" cy="21360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12" name="Google Shape;11712;p80"/>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13" name="Google Shape;11713;p80"/>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14" name="Google Shape;11714;p80"/>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15" name="Google Shape;11715;p80"/>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16" name="Google Shape;11716;p80"/>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17" name="Google Shape;11717;p80"/>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18" name="Google Shape;11718;p80"/>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19" name="Google Shape;11719;p80"/>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20" name="Google Shape;11720;p80"/>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21" name="Google Shape;11721;p80"/>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722" name="Google Shape;11722;p80"/>
          <p:cNvGrpSpPr/>
          <p:nvPr/>
        </p:nvGrpSpPr>
        <p:grpSpPr>
          <a:xfrm>
            <a:off x="7262890" y="3627366"/>
            <a:ext cx="357138" cy="352018"/>
            <a:chOff x="7415290" y="3802816"/>
            <a:chExt cx="357138" cy="352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23" name="Google Shape;11723;p80"/>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24" name="Google Shape;11724;p80"/>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25" name="Google Shape;11725;p80"/>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26" name="Google Shape;11726;p80"/>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27" name="Google Shape;11727;p80"/>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28" name="Google Shape;11728;p80"/>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29" name="Google Shape;11729;p80"/>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30" name="Google Shape;11730;p80"/>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731" name="Google Shape;11731;p80"/>
          <p:cNvGrpSpPr/>
          <p:nvPr/>
        </p:nvGrpSpPr>
        <p:grpSpPr>
          <a:xfrm>
            <a:off x="6737312" y="3657963"/>
            <a:ext cx="355230" cy="293401"/>
            <a:chOff x="6889712" y="3833413"/>
            <a:chExt cx="355230" cy="2934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32" name="Google Shape;11732;p80"/>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33" name="Google Shape;11733;p80"/>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34" name="Google Shape;11734;p80"/>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35" name="Google Shape;11735;p80"/>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36" name="Google Shape;11736;p80"/>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737" name="Google Shape;11737;p80"/>
          <p:cNvGrpSpPr/>
          <p:nvPr/>
        </p:nvGrpSpPr>
        <p:grpSpPr>
          <a:xfrm>
            <a:off x="7707152" y="3660420"/>
            <a:ext cx="282318" cy="337168"/>
            <a:chOff x="1635875" y="237775"/>
            <a:chExt cx="4370250" cy="52193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38" name="Google Shape;11738;p80"/>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39" name="Google Shape;11739;p80"/>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740" name="Google Shape;11740;p80"/>
          <p:cNvGrpSpPr/>
          <p:nvPr/>
        </p:nvGrpSpPr>
        <p:grpSpPr>
          <a:xfrm>
            <a:off x="3103963" y="3185690"/>
            <a:ext cx="297886" cy="337578"/>
            <a:chOff x="3103963" y="3361140"/>
            <a:chExt cx="297886" cy="3375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41" name="Google Shape;11741;p80"/>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42" name="Google Shape;11742;p80"/>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43" name="Google Shape;11743;p80"/>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44" name="Google Shape;11744;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45" name="Google Shape;11745;p80"/>
            <p:cNvSpPr/>
            <p:nvPr/>
          </p:nvSpPr>
          <p:spPr>
            <a:xfrm>
              <a:off x="3277873" y="3490618"/>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46" name="Google Shape;11746;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47" name="Google Shape;11747;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48" name="Google Shape;11748;p80"/>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49" name="Google Shape;11749;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50" name="Google Shape;11750;p80"/>
            <p:cNvSpPr/>
            <p:nvPr/>
          </p:nvSpPr>
          <p:spPr>
            <a:xfrm>
              <a:off x="3278986" y="3524681"/>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51" name="Google Shape;11751;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52" name="Google Shape;11752;p80"/>
            <p:cNvSpPr/>
            <p:nvPr/>
          </p:nvSpPr>
          <p:spPr>
            <a:xfrm>
              <a:off x="3219543" y="3586415"/>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53" name="Google Shape;11753;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54" name="Google Shape;11754;p80"/>
            <p:cNvSpPr/>
            <p:nvPr/>
          </p:nvSpPr>
          <p:spPr>
            <a:xfrm>
              <a:off x="3247181" y="3444787"/>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55" name="Google Shape;11755;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56" name="Google Shape;11756;p80"/>
            <p:cNvSpPr/>
            <p:nvPr/>
          </p:nvSpPr>
          <p:spPr>
            <a:xfrm>
              <a:off x="3257422" y="360422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57" name="Google Shape;11757;p80"/>
            <p:cNvSpPr/>
            <p:nvPr/>
          </p:nvSpPr>
          <p:spPr>
            <a:xfrm>
              <a:off x="3247181" y="344478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58" name="Google Shape;11758;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59" name="Google Shape;11759;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60" name="Google Shape;11760;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61" name="Google Shape;11761;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62" name="Google Shape;11762;p80"/>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63" name="Google Shape;11763;p80"/>
            <p:cNvSpPr/>
            <p:nvPr/>
          </p:nvSpPr>
          <p:spPr>
            <a:xfrm>
              <a:off x="3269922" y="339860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64" name="Google Shape;11764;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765" name="Google Shape;11765;p80"/>
          <p:cNvGrpSpPr/>
          <p:nvPr/>
        </p:nvGrpSpPr>
        <p:grpSpPr>
          <a:xfrm>
            <a:off x="2667821" y="3185658"/>
            <a:ext cx="273046" cy="337801"/>
            <a:chOff x="2667821" y="3361108"/>
            <a:chExt cx="273046" cy="337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66" name="Google Shape;11766;p80"/>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67" name="Google Shape;11767;p80"/>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68" name="Google Shape;11768;p80"/>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69" name="Google Shape;11769;p80"/>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70" name="Google Shape;11770;p80"/>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71" name="Google Shape;11771;p80"/>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72" name="Google Shape;11772;p80"/>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73" name="Google Shape;11773;p80"/>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74" name="Google Shape;11774;p80"/>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75" name="Google Shape;11775;p80"/>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76" name="Google Shape;11776;p80"/>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77" name="Google Shape;11777;p80"/>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78" name="Google Shape;11778;p80"/>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79" name="Google Shape;11779;p80"/>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80" name="Google Shape;11780;p80"/>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81" name="Google Shape;11781;p80"/>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82" name="Google Shape;11782;p80"/>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83" name="Google Shape;11783;p80"/>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84" name="Google Shape;11784;p80"/>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785" name="Google Shape;11785;p80"/>
          <p:cNvGrpSpPr/>
          <p:nvPr/>
        </p:nvGrpSpPr>
        <p:grpSpPr>
          <a:xfrm>
            <a:off x="2212469" y="3184863"/>
            <a:ext cx="282715" cy="338660"/>
            <a:chOff x="2212469" y="3360313"/>
            <a:chExt cx="282715" cy="3386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86" name="Google Shape;11786;p80"/>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87" name="Google Shape;11787;p80"/>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88" name="Google Shape;11788;p80"/>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789" name="Google Shape;11789;p80"/>
          <p:cNvGrpSpPr/>
          <p:nvPr/>
        </p:nvGrpSpPr>
        <p:grpSpPr>
          <a:xfrm>
            <a:off x="1768821" y="3185658"/>
            <a:ext cx="278739" cy="339073"/>
            <a:chOff x="1768821" y="3361108"/>
            <a:chExt cx="278739" cy="3390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90" name="Google Shape;11790;p80"/>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91" name="Google Shape;11791;p80"/>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92" name="Google Shape;11792;p80"/>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93" name="Google Shape;11793;p80"/>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94" name="Google Shape;11794;p80"/>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95" name="Google Shape;11795;p80"/>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96" name="Google Shape;11796;p80"/>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97" name="Google Shape;11797;p80"/>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98" name="Google Shape;11798;p80"/>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99" name="Google Shape;11799;p80"/>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00" name="Google Shape;11800;p80"/>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01" name="Google Shape;11801;p80"/>
          <p:cNvGrpSpPr/>
          <p:nvPr/>
        </p:nvGrpSpPr>
        <p:grpSpPr>
          <a:xfrm>
            <a:off x="5337883" y="3161423"/>
            <a:ext cx="307141" cy="376826"/>
            <a:chOff x="5337883" y="3336873"/>
            <a:chExt cx="307141" cy="3768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2" name="Google Shape;11802;p80"/>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03" name="Google Shape;11803;p80"/>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04" name="Google Shape;11804;p80"/>
          <p:cNvGrpSpPr/>
          <p:nvPr/>
        </p:nvGrpSpPr>
        <p:grpSpPr>
          <a:xfrm>
            <a:off x="4883835" y="3161805"/>
            <a:ext cx="323425" cy="377557"/>
            <a:chOff x="4883835" y="3337255"/>
            <a:chExt cx="323425" cy="3775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5" name="Google Shape;11805;p80"/>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06" name="Google Shape;11806;p80"/>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07" name="Google Shape;11807;p80"/>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08" name="Google Shape;11808;p80"/>
          <p:cNvGrpSpPr/>
          <p:nvPr/>
        </p:nvGrpSpPr>
        <p:grpSpPr>
          <a:xfrm>
            <a:off x="6193310" y="3231839"/>
            <a:ext cx="352590" cy="237488"/>
            <a:chOff x="6193310" y="3407289"/>
            <a:chExt cx="352590" cy="23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9" name="Google Shape;11809;p80"/>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10" name="Google Shape;11810;p80"/>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11" name="Google Shape;11811;p80"/>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12" name="Google Shape;11812;p80"/>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13" name="Google Shape;11813;p80"/>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14" name="Google Shape;11814;p80"/>
          <p:cNvGrpSpPr/>
          <p:nvPr/>
        </p:nvGrpSpPr>
        <p:grpSpPr>
          <a:xfrm>
            <a:off x="6637117" y="3222393"/>
            <a:ext cx="353735" cy="254504"/>
            <a:chOff x="6637117" y="3397843"/>
            <a:chExt cx="353735" cy="2545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15" name="Google Shape;11815;p80"/>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16" name="Google Shape;11816;p80"/>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17" name="Google Shape;11817;p80"/>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18" name="Google Shape;11818;p80"/>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19" name="Google Shape;11819;p80"/>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20" name="Google Shape;11820;p80"/>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21" name="Google Shape;11821;p80"/>
          <p:cNvGrpSpPr/>
          <p:nvPr/>
        </p:nvGrpSpPr>
        <p:grpSpPr>
          <a:xfrm>
            <a:off x="7075994" y="3174081"/>
            <a:ext cx="360637" cy="352336"/>
            <a:chOff x="7075994" y="3349531"/>
            <a:chExt cx="360637" cy="3523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22" name="Google Shape;11822;p80"/>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23" name="Google Shape;11823;p80"/>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24" name="Google Shape;11824;p80"/>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25" name="Google Shape;11825;p80"/>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26" name="Google Shape;11826;p80"/>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27" name="Google Shape;11827;p80"/>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28" name="Google Shape;11828;p80"/>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29" name="Google Shape;11829;p80"/>
          <p:cNvGrpSpPr/>
          <p:nvPr/>
        </p:nvGrpSpPr>
        <p:grpSpPr>
          <a:xfrm>
            <a:off x="7651983" y="3173731"/>
            <a:ext cx="107183" cy="352399"/>
            <a:chOff x="7651983" y="3349181"/>
            <a:chExt cx="107183" cy="3523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30" name="Google Shape;11830;p80"/>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31" name="Google Shape;11831;p80"/>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32" name="Google Shape;11832;p80"/>
          <p:cNvGrpSpPr/>
          <p:nvPr/>
        </p:nvGrpSpPr>
        <p:grpSpPr>
          <a:xfrm>
            <a:off x="7973468" y="3206872"/>
            <a:ext cx="352590" cy="287072"/>
            <a:chOff x="7973468" y="3382322"/>
            <a:chExt cx="352590" cy="2870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33" name="Google Shape;11833;p80"/>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34" name="Google Shape;11834;p80"/>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35" name="Google Shape;11835;p80"/>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36" name="Google Shape;11836;p80"/>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37" name="Google Shape;11837;p80"/>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38" name="Google Shape;11838;p80"/>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39" name="Google Shape;11839;p80"/>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40" name="Google Shape;11840;p80"/>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41" name="Google Shape;11841;p80"/>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42" name="Google Shape;11842;p80"/>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43" name="Google Shape;11843;p80"/>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44" name="Google Shape;11844;p80"/>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845" name="Google Shape;11845;p80"/>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cs typeface="B Nazanin" panose="00000700000000000000" pitchFamily="2" charset="-78"/>
              </a:rPr>
              <a:t>نمادهای فرآیند خلاق</a:t>
            </a:r>
            <a:endParaRPr sz="2400" dirty="0">
              <a:solidFill>
                <a:srgbClr val="FFFFFF"/>
              </a:solidFill>
              <a:cs typeface="B Nazanin" panose="00000700000000000000" pitchFamily="2" charset="-78"/>
            </a:endParaRPr>
          </a:p>
        </p:txBody>
      </p:sp>
      <p:sp>
        <p:nvSpPr>
          <p:cNvPr id="11846" name="Google Shape;11846;p80"/>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cs typeface="B Nazanin" panose="00000700000000000000" pitchFamily="2" charset="-78"/>
              </a:rPr>
              <a:t>نمادهای هنرهای نمایشی</a:t>
            </a:r>
            <a:endParaRPr sz="2400" dirty="0">
              <a:solidFill>
                <a:srgbClr val="FFFFFF"/>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Shape 11850"/>
        <p:cNvGrpSpPr/>
        <p:nvPr/>
      </p:nvGrpSpPr>
      <p:grpSpPr>
        <a:xfrm>
          <a:off x="0" y="0"/>
          <a:ext cx="0" cy="0"/>
          <a:chOff x="0" y="0"/>
          <a:chExt cx="0" cy="0"/>
        </a:xfrm>
      </p:grpSpPr>
      <p:grpSp>
        <p:nvGrpSpPr>
          <p:cNvPr id="11851" name="Google Shape;11851;p81"/>
          <p:cNvGrpSpPr/>
          <p:nvPr/>
        </p:nvGrpSpPr>
        <p:grpSpPr>
          <a:xfrm>
            <a:off x="821808" y="1576858"/>
            <a:ext cx="347872" cy="347488"/>
            <a:chOff x="849677" y="1500658"/>
            <a:chExt cx="347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52" name="Google Shape;11852;p81"/>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3" name="Google Shape;11853;p81"/>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4" name="Google Shape;11854;p81"/>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5" name="Google Shape;11855;p81"/>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6" name="Google Shape;11856;p81"/>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7" name="Google Shape;11857;p81"/>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58" name="Google Shape;11858;p81"/>
          <p:cNvGrpSpPr/>
          <p:nvPr/>
        </p:nvGrpSpPr>
        <p:grpSpPr>
          <a:xfrm>
            <a:off x="1387984" y="1576858"/>
            <a:ext cx="315872" cy="347488"/>
            <a:chOff x="1415853" y="1500658"/>
            <a:chExt cx="315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59" name="Google Shape;11859;p81"/>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0" name="Google Shape;11860;p81"/>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1" name="Google Shape;11861;p81"/>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2" name="Google Shape;11862;p81"/>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63" name="Google Shape;11863;p81"/>
          <p:cNvGrpSpPr/>
          <p:nvPr/>
        </p:nvGrpSpPr>
        <p:grpSpPr>
          <a:xfrm>
            <a:off x="4669520" y="1576858"/>
            <a:ext cx="347520" cy="347104"/>
            <a:chOff x="4697389" y="1500658"/>
            <a:chExt cx="347520" cy="3471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64" name="Google Shape;11864;p81"/>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5" name="Google Shape;11865;p81"/>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6" name="Google Shape;11866;p81"/>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67" name="Google Shape;11867;p81"/>
          <p:cNvGrpSpPr/>
          <p:nvPr/>
        </p:nvGrpSpPr>
        <p:grpSpPr>
          <a:xfrm>
            <a:off x="3575664" y="2041146"/>
            <a:ext cx="347520" cy="353760"/>
            <a:chOff x="3603533" y="1964946"/>
            <a:chExt cx="347520" cy="3537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68" name="Google Shape;11868;p81"/>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9" name="Google Shape;11869;p81"/>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0" name="Google Shape;11870;p81"/>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71" name="Google Shape;11871;p81"/>
          <p:cNvGrpSpPr/>
          <p:nvPr/>
        </p:nvGrpSpPr>
        <p:grpSpPr>
          <a:xfrm>
            <a:off x="1922896" y="2040538"/>
            <a:ext cx="357792" cy="352448"/>
            <a:chOff x="1950765" y="1964338"/>
            <a:chExt cx="357792" cy="3524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72" name="Google Shape;11872;p81"/>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3" name="Google Shape;11873;p81"/>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4" name="Google Shape;11874;p81"/>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5" name="Google Shape;11875;p81"/>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76" name="Google Shape;11876;p81"/>
          <p:cNvGrpSpPr/>
          <p:nvPr/>
        </p:nvGrpSpPr>
        <p:grpSpPr>
          <a:xfrm>
            <a:off x="7407760" y="2040890"/>
            <a:ext cx="367712" cy="353248"/>
            <a:chOff x="7435629" y="1964690"/>
            <a:chExt cx="367712" cy="3532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77" name="Google Shape;11877;p81"/>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8" name="Google Shape;11878;p81"/>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9" name="Google Shape;11879;p81"/>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0" name="Google Shape;11880;p81"/>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81" name="Google Shape;11881;p81"/>
          <p:cNvGrpSpPr/>
          <p:nvPr/>
        </p:nvGrpSpPr>
        <p:grpSpPr>
          <a:xfrm>
            <a:off x="2484880" y="2041242"/>
            <a:ext cx="333024" cy="352896"/>
            <a:chOff x="2512749" y="1965042"/>
            <a:chExt cx="333024" cy="3528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82" name="Google Shape;11882;p81"/>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3" name="Google Shape;11883;p81"/>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4" name="Google Shape;11884;p81"/>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5" name="Google Shape;11885;p81"/>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6" name="Google Shape;11886;p81"/>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87" name="Google Shape;11887;p81"/>
          <p:cNvGrpSpPr/>
          <p:nvPr/>
        </p:nvGrpSpPr>
        <p:grpSpPr>
          <a:xfrm>
            <a:off x="1370448" y="2057978"/>
            <a:ext cx="365792" cy="335392"/>
            <a:chOff x="1398317" y="1981778"/>
            <a:chExt cx="365792" cy="3353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88" name="Google Shape;11888;p81"/>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9" name="Google Shape;11889;p81"/>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0" name="Google Shape;11890;p81"/>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1" name="Google Shape;11891;p81"/>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2" name="Google Shape;11892;p81"/>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3" name="Google Shape;11893;p81"/>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94" name="Google Shape;11894;p81"/>
          <p:cNvGrpSpPr/>
          <p:nvPr/>
        </p:nvGrpSpPr>
        <p:grpSpPr>
          <a:xfrm>
            <a:off x="3024368" y="2079770"/>
            <a:ext cx="353600" cy="314752"/>
            <a:chOff x="3052237" y="2003570"/>
            <a:chExt cx="353600" cy="3147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95" name="Google Shape;11895;p81"/>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6" name="Google Shape;11896;p81"/>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7" name="Google Shape;11897;p81"/>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98" name="Google Shape;11898;p81"/>
          <p:cNvGrpSpPr/>
          <p:nvPr/>
        </p:nvGrpSpPr>
        <p:grpSpPr>
          <a:xfrm>
            <a:off x="1376144" y="3034266"/>
            <a:ext cx="368096" cy="223968"/>
            <a:chOff x="1404013" y="2958066"/>
            <a:chExt cx="368096" cy="2239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99" name="Google Shape;11899;p81"/>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0" name="Google Shape;11900;p81"/>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01" name="Google Shape;11901;p81"/>
          <p:cNvSpPr/>
          <p:nvPr/>
        </p:nvSpPr>
        <p:spPr>
          <a:xfrm>
            <a:off x="4119728"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2" name="Google Shape;11902;p81"/>
          <p:cNvSpPr/>
          <p:nvPr/>
        </p:nvSpPr>
        <p:spPr>
          <a:xfrm>
            <a:off x="852272"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03" name="Google Shape;11903;p81"/>
          <p:cNvGrpSpPr/>
          <p:nvPr/>
        </p:nvGrpSpPr>
        <p:grpSpPr>
          <a:xfrm>
            <a:off x="1923280" y="2961402"/>
            <a:ext cx="370368" cy="367328"/>
            <a:chOff x="1951149" y="2885202"/>
            <a:chExt cx="370368" cy="3673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04" name="Google Shape;11904;p81"/>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5" name="Google Shape;11905;p81"/>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6" name="Google Shape;11906;p81"/>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07" name="Google Shape;11907;p81"/>
          <p:cNvGrpSpPr/>
          <p:nvPr/>
        </p:nvGrpSpPr>
        <p:grpSpPr>
          <a:xfrm>
            <a:off x="2473808" y="2982362"/>
            <a:ext cx="367328" cy="327296"/>
            <a:chOff x="2501677" y="2906162"/>
            <a:chExt cx="367328" cy="32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08" name="Google Shape;11908;p81"/>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9" name="Google Shape;11909;p81"/>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0" name="Google Shape;11910;p81"/>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11" name="Google Shape;11911;p81"/>
          <p:cNvSpPr/>
          <p:nvPr/>
        </p:nvSpPr>
        <p:spPr>
          <a:xfrm>
            <a:off x="3569968"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12" name="Google Shape;11912;p81"/>
          <p:cNvGrpSpPr/>
          <p:nvPr/>
        </p:nvGrpSpPr>
        <p:grpSpPr>
          <a:xfrm>
            <a:off x="3022448" y="2969914"/>
            <a:ext cx="367712" cy="354240"/>
            <a:chOff x="3050317" y="2893714"/>
            <a:chExt cx="367712" cy="3542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13" name="Google Shape;11913;p81"/>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4" name="Google Shape;11914;p81"/>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15" name="Google Shape;11915;p81"/>
          <p:cNvSpPr/>
          <p:nvPr/>
        </p:nvSpPr>
        <p:spPr>
          <a:xfrm>
            <a:off x="4666864"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6" name="Google Shape;11916;p81"/>
          <p:cNvSpPr/>
          <p:nvPr/>
        </p:nvSpPr>
        <p:spPr>
          <a:xfrm>
            <a:off x="8018512"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17" name="Google Shape;11917;p81"/>
          <p:cNvGrpSpPr/>
          <p:nvPr/>
        </p:nvGrpSpPr>
        <p:grpSpPr>
          <a:xfrm>
            <a:off x="7503408" y="2962554"/>
            <a:ext cx="185184" cy="367296"/>
            <a:chOff x="7531277" y="2886354"/>
            <a:chExt cx="185184" cy="36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18" name="Google Shape;11918;p81"/>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9" name="Google Shape;11919;p81"/>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0" name="Google Shape;11920;p81"/>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21" name="Google Shape;11921;p81"/>
          <p:cNvGrpSpPr/>
          <p:nvPr/>
        </p:nvGrpSpPr>
        <p:grpSpPr>
          <a:xfrm>
            <a:off x="6898768" y="2962938"/>
            <a:ext cx="297184" cy="367296"/>
            <a:chOff x="6926637" y="2886738"/>
            <a:chExt cx="297184" cy="36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22" name="Google Shape;11922;p81"/>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3" name="Google Shape;11923;p81"/>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4" name="Google Shape;11924;p81"/>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25" name="Google Shape;11925;p81"/>
          <p:cNvSpPr/>
          <p:nvPr/>
        </p:nvSpPr>
        <p:spPr>
          <a:xfrm>
            <a:off x="5227696"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6" name="Google Shape;11926;p81"/>
          <p:cNvSpPr/>
          <p:nvPr/>
        </p:nvSpPr>
        <p:spPr>
          <a:xfrm>
            <a:off x="5806416"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27" name="Google Shape;11927;p81"/>
          <p:cNvGrpSpPr/>
          <p:nvPr/>
        </p:nvGrpSpPr>
        <p:grpSpPr>
          <a:xfrm>
            <a:off x="6312784" y="2962554"/>
            <a:ext cx="370368" cy="368064"/>
            <a:chOff x="6340653" y="2886354"/>
            <a:chExt cx="370368" cy="368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28" name="Google Shape;11928;p81"/>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9" name="Google Shape;11929;p81"/>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0" name="Google Shape;11930;p81"/>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1" name="Google Shape;11931;p81"/>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2" name="Google Shape;11932;p81"/>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3" name="Google Shape;11933;p81"/>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34" name="Google Shape;11934;p81"/>
          <p:cNvGrpSpPr/>
          <p:nvPr/>
        </p:nvGrpSpPr>
        <p:grpSpPr>
          <a:xfrm>
            <a:off x="5218928" y="2057626"/>
            <a:ext cx="354752" cy="336512"/>
            <a:chOff x="5246797" y="1981426"/>
            <a:chExt cx="354752" cy="3365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35" name="Google Shape;11935;p81"/>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6" name="Google Shape;11936;p81"/>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37" name="Google Shape;11937;p81"/>
          <p:cNvGrpSpPr/>
          <p:nvPr/>
        </p:nvGrpSpPr>
        <p:grpSpPr>
          <a:xfrm>
            <a:off x="4120880" y="2178266"/>
            <a:ext cx="355136" cy="216256"/>
            <a:chOff x="4148749" y="2102066"/>
            <a:chExt cx="355136" cy="2162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38" name="Google Shape;11938;p81"/>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9" name="Google Shape;11939;p81"/>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0" name="Google Shape;11940;p81"/>
          <p:cNvGrpSpPr/>
          <p:nvPr/>
        </p:nvGrpSpPr>
        <p:grpSpPr>
          <a:xfrm>
            <a:off x="5766800" y="2077626"/>
            <a:ext cx="354752" cy="315360"/>
            <a:chOff x="5794669" y="2001426"/>
            <a:chExt cx="354752" cy="3153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1" name="Google Shape;11941;p81"/>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42" name="Google Shape;11942;p81"/>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3" name="Google Shape;11943;p81"/>
          <p:cNvGrpSpPr/>
          <p:nvPr/>
        </p:nvGrpSpPr>
        <p:grpSpPr>
          <a:xfrm>
            <a:off x="6317360" y="2106042"/>
            <a:ext cx="352832" cy="289216"/>
            <a:chOff x="6345229" y="2029842"/>
            <a:chExt cx="352832" cy="2892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4" name="Google Shape;11944;p81"/>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45" name="Google Shape;11945;p81"/>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6" name="Google Shape;11946;p81"/>
          <p:cNvGrpSpPr/>
          <p:nvPr/>
        </p:nvGrpSpPr>
        <p:grpSpPr>
          <a:xfrm>
            <a:off x="4669520" y="2112538"/>
            <a:ext cx="354752" cy="281984"/>
            <a:chOff x="4697389" y="2036338"/>
            <a:chExt cx="354752" cy="281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7" name="Google Shape;11947;p81"/>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48" name="Google Shape;11948;p81"/>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9" name="Google Shape;11949;p81"/>
          <p:cNvGrpSpPr/>
          <p:nvPr/>
        </p:nvGrpSpPr>
        <p:grpSpPr>
          <a:xfrm>
            <a:off x="1376144" y="2500954"/>
            <a:ext cx="353600" cy="354944"/>
            <a:chOff x="1404013" y="2424754"/>
            <a:chExt cx="353600" cy="354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0" name="Google Shape;11950;p81"/>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1" name="Google Shape;11951;p81"/>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2" name="Google Shape;11952;p81"/>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3" name="Google Shape;11953;p81"/>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4" name="Google Shape;11954;p81"/>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55" name="Google Shape;11955;p81"/>
          <p:cNvGrpSpPr/>
          <p:nvPr/>
        </p:nvGrpSpPr>
        <p:grpSpPr>
          <a:xfrm>
            <a:off x="826384" y="2504474"/>
            <a:ext cx="355104" cy="351040"/>
            <a:chOff x="854253" y="2428274"/>
            <a:chExt cx="355104" cy="3510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6" name="Google Shape;11956;p81"/>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7" name="Google Shape;11957;p81"/>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58" name="Google Shape;11958;p81"/>
          <p:cNvGrpSpPr/>
          <p:nvPr/>
        </p:nvGrpSpPr>
        <p:grpSpPr>
          <a:xfrm>
            <a:off x="6869040" y="2517146"/>
            <a:ext cx="354752" cy="275904"/>
            <a:chOff x="6896909" y="2440946"/>
            <a:chExt cx="354752" cy="275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9" name="Google Shape;11959;p81"/>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0" name="Google Shape;11960;p81"/>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61" name="Google Shape;11961;p81"/>
          <p:cNvSpPr/>
          <p:nvPr/>
        </p:nvSpPr>
        <p:spPr>
          <a:xfrm>
            <a:off x="6319632"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62" name="Google Shape;11962;p81"/>
          <p:cNvGrpSpPr/>
          <p:nvPr/>
        </p:nvGrpSpPr>
        <p:grpSpPr>
          <a:xfrm>
            <a:off x="5237200" y="2500954"/>
            <a:ext cx="321984" cy="354560"/>
            <a:chOff x="5265069" y="2424754"/>
            <a:chExt cx="321984" cy="354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63" name="Google Shape;11963;p81"/>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4" name="Google Shape;11964;p81"/>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65" name="Google Shape;11965;p81"/>
          <p:cNvGrpSpPr/>
          <p:nvPr/>
        </p:nvGrpSpPr>
        <p:grpSpPr>
          <a:xfrm>
            <a:off x="4122800" y="2542970"/>
            <a:ext cx="355104" cy="259584"/>
            <a:chOff x="4150669" y="2466770"/>
            <a:chExt cx="355104" cy="2595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66" name="Google Shape;11966;p81"/>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7" name="Google Shape;11967;p81"/>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8" name="Google Shape;11968;p81"/>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9" name="Google Shape;11969;p81"/>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70" name="Google Shape;11970;p81"/>
          <p:cNvGrpSpPr/>
          <p:nvPr/>
        </p:nvGrpSpPr>
        <p:grpSpPr>
          <a:xfrm>
            <a:off x="4671824" y="2501146"/>
            <a:ext cx="354336" cy="353984"/>
            <a:chOff x="4699693" y="2424946"/>
            <a:chExt cx="354336" cy="353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71" name="Google Shape;11971;p81"/>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2" name="Google Shape;11972;p81"/>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73" name="Google Shape;11973;p81"/>
          <p:cNvSpPr/>
          <p:nvPr/>
        </p:nvSpPr>
        <p:spPr>
          <a:xfrm>
            <a:off x="5782032"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4" name="Google Shape;11974;p81"/>
          <p:cNvSpPr/>
          <p:nvPr/>
        </p:nvSpPr>
        <p:spPr>
          <a:xfrm>
            <a:off x="3023984"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75" name="Google Shape;11975;p81"/>
          <p:cNvGrpSpPr/>
          <p:nvPr/>
        </p:nvGrpSpPr>
        <p:grpSpPr>
          <a:xfrm>
            <a:off x="1925168" y="2628442"/>
            <a:ext cx="355136" cy="227072"/>
            <a:chOff x="1953037" y="2552242"/>
            <a:chExt cx="355136" cy="2270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76" name="Google Shape;11976;p81"/>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7" name="Google Shape;11977;p81"/>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78" name="Google Shape;11978;p81"/>
          <p:cNvSpPr/>
          <p:nvPr/>
        </p:nvSpPr>
        <p:spPr>
          <a:xfrm>
            <a:off x="3576048"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79" name="Google Shape;11979;p81"/>
          <p:cNvGrpSpPr/>
          <p:nvPr/>
        </p:nvGrpSpPr>
        <p:grpSpPr>
          <a:xfrm>
            <a:off x="2473072" y="2603418"/>
            <a:ext cx="355104" cy="250944"/>
            <a:chOff x="2500941" y="2527218"/>
            <a:chExt cx="355104" cy="250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80" name="Google Shape;11980;p81"/>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1" name="Google Shape;11981;p81"/>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2" name="Google Shape;11982;p81"/>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3" name="Google Shape;11983;p81"/>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4" name="Google Shape;11984;p81"/>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85" name="Google Shape;11985;p81"/>
          <p:cNvSpPr/>
          <p:nvPr/>
        </p:nvSpPr>
        <p:spPr>
          <a:xfrm>
            <a:off x="7419568"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86" name="Google Shape;11986;p81"/>
          <p:cNvGrpSpPr/>
          <p:nvPr/>
        </p:nvGrpSpPr>
        <p:grpSpPr>
          <a:xfrm>
            <a:off x="7965936" y="2503322"/>
            <a:ext cx="356256" cy="351808"/>
            <a:chOff x="7993805" y="2427122"/>
            <a:chExt cx="356256" cy="3518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87" name="Google Shape;11987;p81"/>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8" name="Google Shape;11988;p81"/>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9" name="Google Shape;11989;p81"/>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90" name="Google Shape;11990;p81"/>
          <p:cNvGrpSpPr/>
          <p:nvPr/>
        </p:nvGrpSpPr>
        <p:grpSpPr>
          <a:xfrm>
            <a:off x="850768" y="2041210"/>
            <a:ext cx="308640" cy="353312"/>
            <a:chOff x="878637" y="1965010"/>
            <a:chExt cx="308640" cy="353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1" name="Google Shape;11991;p81"/>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2" name="Google Shape;11992;p81"/>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3" name="Google Shape;11993;p81"/>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94" name="Google Shape;11994;p81"/>
          <p:cNvGrpSpPr/>
          <p:nvPr/>
        </p:nvGrpSpPr>
        <p:grpSpPr>
          <a:xfrm>
            <a:off x="6868272" y="2040922"/>
            <a:ext cx="348256" cy="352448"/>
            <a:chOff x="6896141" y="1964722"/>
            <a:chExt cx="348256" cy="3524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5" name="Google Shape;11995;p81"/>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6" name="Google Shape;11996;p81"/>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7" name="Google Shape;11997;p81"/>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98" name="Google Shape;11998;p81"/>
          <p:cNvGrpSpPr/>
          <p:nvPr/>
        </p:nvGrpSpPr>
        <p:grpSpPr>
          <a:xfrm>
            <a:off x="7962128" y="2091578"/>
            <a:ext cx="355136" cy="303328"/>
            <a:chOff x="7989997" y="2015378"/>
            <a:chExt cx="355136" cy="3033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9" name="Google Shape;11999;p81"/>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0" name="Google Shape;12000;p81"/>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1" name="Google Shape;12001;p81"/>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02" name="Google Shape;12002;p81"/>
          <p:cNvGrpSpPr/>
          <p:nvPr/>
        </p:nvGrpSpPr>
        <p:grpSpPr>
          <a:xfrm>
            <a:off x="3570352" y="1585562"/>
            <a:ext cx="348640" cy="330784"/>
            <a:chOff x="3598221" y="1509362"/>
            <a:chExt cx="348640" cy="3307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03" name="Google Shape;12003;p81"/>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4" name="Google Shape;12004;p81"/>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5" name="Google Shape;12005;p81"/>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6" name="Google Shape;12006;p81"/>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07" name="Google Shape;12007;p81"/>
          <p:cNvGrpSpPr/>
          <p:nvPr/>
        </p:nvGrpSpPr>
        <p:grpSpPr>
          <a:xfrm>
            <a:off x="5218928" y="1576858"/>
            <a:ext cx="347872" cy="347488"/>
            <a:chOff x="5246797" y="1500658"/>
            <a:chExt cx="347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08" name="Google Shape;12008;p81"/>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9" name="Google Shape;12009;p81"/>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0" name="Google Shape;12010;p81"/>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1" name="Google Shape;12011;p81"/>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12" name="Google Shape;12012;p81"/>
          <p:cNvGrpSpPr/>
          <p:nvPr/>
        </p:nvGrpSpPr>
        <p:grpSpPr>
          <a:xfrm>
            <a:off x="5768720" y="1576858"/>
            <a:ext cx="349024" cy="346752"/>
            <a:chOff x="5796589" y="1500658"/>
            <a:chExt cx="349024" cy="3467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13" name="Google Shape;12013;p81"/>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014" name="Google Shape;12014;p81"/>
            <p:cNvGrpSpPr/>
            <p:nvPr/>
          </p:nvGrpSpPr>
          <p:grpSpPr>
            <a:xfrm>
              <a:off x="5796589" y="1500658"/>
              <a:ext cx="349024" cy="346752"/>
              <a:chOff x="5796589" y="1500658"/>
              <a:chExt cx="349024" cy="346752"/>
            </a:xfrm>
            <a:grpFill/>
          </p:grpSpPr>
          <p:sp>
            <p:nvSpPr>
              <p:cNvPr id="12015" name="Google Shape;12015;p81"/>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6" name="Google Shape;12016;p81"/>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7" name="Google Shape;12017;p81"/>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8" name="Google Shape;12018;p81"/>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019" name="Google Shape;12019;p81"/>
          <p:cNvGrpSpPr/>
          <p:nvPr/>
        </p:nvGrpSpPr>
        <p:grpSpPr>
          <a:xfrm>
            <a:off x="6867504" y="1578778"/>
            <a:ext cx="348640" cy="343296"/>
            <a:chOff x="6895373" y="1502578"/>
            <a:chExt cx="348640" cy="343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20" name="Google Shape;12020;p81"/>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1" name="Google Shape;12021;p81"/>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2" name="Google Shape;12022;p81"/>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23" name="Google Shape;12023;p81"/>
          <p:cNvGrpSpPr/>
          <p:nvPr/>
        </p:nvGrpSpPr>
        <p:grpSpPr>
          <a:xfrm>
            <a:off x="4119728" y="1581658"/>
            <a:ext cx="347904" cy="336992"/>
            <a:chOff x="4147597" y="1505458"/>
            <a:chExt cx="347904" cy="3369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24" name="Google Shape;12024;p81"/>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5" name="Google Shape;12025;p81"/>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6" name="Google Shape;12026;p81"/>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7" name="Google Shape;12027;p81"/>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8" name="Google Shape;12028;p81"/>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9" name="Google Shape;12029;p81"/>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0" name="Google Shape;12030;p81"/>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31" name="Google Shape;12031;p81"/>
          <p:cNvGrpSpPr/>
          <p:nvPr/>
        </p:nvGrpSpPr>
        <p:grpSpPr>
          <a:xfrm>
            <a:off x="2471536" y="1576090"/>
            <a:ext cx="347488" cy="348256"/>
            <a:chOff x="2499405" y="1499890"/>
            <a:chExt cx="347488" cy="3482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32" name="Google Shape;12032;p81"/>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3" name="Google Shape;12033;p81"/>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4" name="Google Shape;12034;p81"/>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5" name="Google Shape;12035;p81"/>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6" name="Google Shape;12036;p81"/>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37" name="Google Shape;12037;p81"/>
          <p:cNvGrpSpPr/>
          <p:nvPr/>
        </p:nvGrpSpPr>
        <p:grpSpPr>
          <a:xfrm>
            <a:off x="1928976" y="1576698"/>
            <a:ext cx="331520" cy="348032"/>
            <a:chOff x="1956845" y="1500498"/>
            <a:chExt cx="331520" cy="34803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38" name="Google Shape;12038;p81"/>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9" name="Google Shape;12039;p81"/>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0" name="Google Shape;12040;p81"/>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1" name="Google Shape;12041;p81"/>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2" name="Google Shape;12042;p81"/>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3" name="Google Shape;12043;p81"/>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4" name="Google Shape;12044;p81"/>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5" name="Google Shape;12045;p81"/>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6" name="Google Shape;12046;p81"/>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7" name="Google Shape;12047;p81"/>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8" name="Google Shape;12048;p81"/>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9" name="Google Shape;12049;p81"/>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50" name="Google Shape;12050;p81"/>
          <p:cNvGrpSpPr/>
          <p:nvPr/>
        </p:nvGrpSpPr>
        <p:grpSpPr>
          <a:xfrm>
            <a:off x="6317744" y="1626074"/>
            <a:ext cx="348640" cy="250656"/>
            <a:chOff x="6345613" y="1549874"/>
            <a:chExt cx="348640" cy="2506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51" name="Google Shape;12051;p81"/>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2" name="Google Shape;12052;p81"/>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3" name="Google Shape;12053;p81"/>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4" name="Google Shape;12054;p81"/>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5" name="Google Shape;12055;p81"/>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6" name="Google Shape;12056;p81"/>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57" name="Google Shape;12057;p81"/>
          <p:cNvGrpSpPr/>
          <p:nvPr/>
        </p:nvGrpSpPr>
        <p:grpSpPr>
          <a:xfrm>
            <a:off x="7416912" y="1583226"/>
            <a:ext cx="348640" cy="334272"/>
            <a:chOff x="7444781" y="1507026"/>
            <a:chExt cx="348640" cy="3342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58" name="Google Shape;12058;p81"/>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9" name="Google Shape;12059;p81"/>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0" name="Google Shape;12060;p81"/>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1" name="Google Shape;12061;p81"/>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2" name="Google Shape;12062;p81"/>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63" name="Google Shape;12063;p81"/>
          <p:cNvGrpSpPr/>
          <p:nvPr/>
        </p:nvGrpSpPr>
        <p:grpSpPr>
          <a:xfrm>
            <a:off x="7967472" y="1582938"/>
            <a:ext cx="347872" cy="334944"/>
            <a:chOff x="7995341" y="1506738"/>
            <a:chExt cx="347872" cy="334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64" name="Google Shape;12064;p81"/>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5" name="Google Shape;12065;p81"/>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6" name="Google Shape;12066;p81"/>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7" name="Google Shape;12067;p81"/>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8" name="Google Shape;12068;p81"/>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9" name="Google Shape;12069;p81"/>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70" name="Google Shape;12070;p81"/>
          <p:cNvGrpSpPr/>
          <p:nvPr/>
        </p:nvGrpSpPr>
        <p:grpSpPr>
          <a:xfrm>
            <a:off x="3020176" y="1599130"/>
            <a:ext cx="347872" cy="303904"/>
            <a:chOff x="3048045" y="1522930"/>
            <a:chExt cx="347872" cy="303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71" name="Google Shape;12071;p81"/>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072" name="Google Shape;12072;p81"/>
            <p:cNvGrpSpPr/>
            <p:nvPr/>
          </p:nvGrpSpPr>
          <p:grpSpPr>
            <a:xfrm>
              <a:off x="3048045" y="1522930"/>
              <a:ext cx="347872" cy="303904"/>
              <a:chOff x="3048045" y="1522930"/>
              <a:chExt cx="347872" cy="303904"/>
            </a:xfrm>
            <a:grpFill/>
          </p:grpSpPr>
          <p:sp>
            <p:nvSpPr>
              <p:cNvPr id="12073" name="Google Shape;12073;p81"/>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4" name="Google Shape;12074;p81"/>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075" name="Google Shape;12075;p81"/>
          <p:cNvGrpSpPr/>
          <p:nvPr/>
        </p:nvGrpSpPr>
        <p:grpSpPr>
          <a:xfrm>
            <a:off x="1105264" y="3428122"/>
            <a:ext cx="313984" cy="358560"/>
            <a:chOff x="1133133" y="3351922"/>
            <a:chExt cx="313984" cy="358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76" name="Google Shape;12076;p81"/>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7" name="Google Shape;12077;p81"/>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8" name="Google Shape;12078;p81"/>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9" name="Google Shape;12079;p81"/>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0" name="Google Shape;12080;p81"/>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1" name="Google Shape;12081;p81"/>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2" name="Google Shape;12082;p81"/>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3" name="Google Shape;12083;p81"/>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4" name="Google Shape;12084;p81"/>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5" name="Google Shape;12085;p81"/>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6" name="Google Shape;12086;p81"/>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7" name="Google Shape;12087;p81"/>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8" name="Google Shape;12088;p81"/>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9" name="Google Shape;12089;p81"/>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0" name="Google Shape;12090;p81"/>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1" name="Google Shape;12091;p81"/>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092" name="Google Shape;12092;p81"/>
          <p:cNvSpPr/>
          <p:nvPr/>
        </p:nvSpPr>
        <p:spPr>
          <a:xfrm>
            <a:off x="1681328"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093" name="Google Shape;12093;p81"/>
          <p:cNvGrpSpPr/>
          <p:nvPr/>
        </p:nvGrpSpPr>
        <p:grpSpPr>
          <a:xfrm>
            <a:off x="2767184" y="3428794"/>
            <a:ext cx="288448" cy="357120"/>
            <a:chOff x="2795053" y="3352594"/>
            <a:chExt cx="288448" cy="3571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94" name="Google Shape;12094;p81"/>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5" name="Google Shape;12095;p81"/>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6" name="Google Shape;12096;p81"/>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7" name="Google Shape;12097;p81"/>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8" name="Google Shape;12098;p81"/>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9" name="Google Shape;12099;p81"/>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0" name="Google Shape;12100;p81"/>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1" name="Google Shape;12101;p81"/>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2" name="Google Shape;12102;p81"/>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03" name="Google Shape;12103;p81"/>
          <p:cNvGrpSpPr/>
          <p:nvPr/>
        </p:nvGrpSpPr>
        <p:grpSpPr>
          <a:xfrm>
            <a:off x="2208656" y="3429402"/>
            <a:ext cx="304832" cy="356512"/>
            <a:chOff x="2236525" y="3353202"/>
            <a:chExt cx="304832" cy="3565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04" name="Google Shape;12104;p81"/>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5" name="Google Shape;12105;p81"/>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6" name="Google Shape;12106;p81"/>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07" name="Google Shape;12107;p81"/>
          <p:cNvGrpSpPr/>
          <p:nvPr/>
        </p:nvGrpSpPr>
        <p:grpSpPr>
          <a:xfrm>
            <a:off x="3882768" y="3428890"/>
            <a:ext cx="256800" cy="357024"/>
            <a:chOff x="3910637" y="3352690"/>
            <a:chExt cx="256800" cy="357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08" name="Google Shape;12108;p81"/>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9" name="Google Shape;12109;p81"/>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0" name="Google Shape;12110;p81"/>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11" name="Google Shape;12111;p81"/>
          <p:cNvGrpSpPr/>
          <p:nvPr/>
        </p:nvGrpSpPr>
        <p:grpSpPr>
          <a:xfrm>
            <a:off x="6028560" y="3428122"/>
            <a:ext cx="360064" cy="360096"/>
            <a:chOff x="6056429" y="3351922"/>
            <a:chExt cx="360064" cy="3600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12" name="Google Shape;12112;p81"/>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3" name="Google Shape;12113;p81"/>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4" name="Google Shape;12114;p81"/>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15" name="Google Shape;12115;p81"/>
          <p:cNvGrpSpPr/>
          <p:nvPr/>
        </p:nvGrpSpPr>
        <p:grpSpPr>
          <a:xfrm>
            <a:off x="6581008" y="3429274"/>
            <a:ext cx="357408" cy="357408"/>
            <a:chOff x="6608877" y="3353074"/>
            <a:chExt cx="357408" cy="3574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16" name="Google Shape;12116;p81"/>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7" name="Google Shape;12117;p81"/>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8" name="Google Shape;12118;p81"/>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9" name="Google Shape;12119;p81"/>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0" name="Google Shape;12120;p81"/>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1" name="Google Shape;12121;p81"/>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2" name="Google Shape;12122;p81"/>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123" name="Google Shape;12123;p81"/>
          <p:cNvSpPr/>
          <p:nvPr/>
        </p:nvSpPr>
        <p:spPr>
          <a:xfrm>
            <a:off x="7680176"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4" name="Google Shape;12124;p81"/>
          <p:cNvSpPr/>
          <p:nvPr/>
        </p:nvSpPr>
        <p:spPr>
          <a:xfrm>
            <a:off x="4395216"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125" name="Google Shape;12125;p81"/>
          <p:cNvGrpSpPr/>
          <p:nvPr/>
        </p:nvGrpSpPr>
        <p:grpSpPr>
          <a:xfrm>
            <a:off x="4931664" y="3446426"/>
            <a:ext cx="357408" cy="323488"/>
            <a:chOff x="4959533" y="3370226"/>
            <a:chExt cx="357408" cy="323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26" name="Google Shape;12126;p81"/>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7" name="Google Shape;12127;p81"/>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28" name="Google Shape;12128;p81"/>
          <p:cNvGrpSpPr/>
          <p:nvPr/>
        </p:nvGrpSpPr>
        <p:grpSpPr>
          <a:xfrm>
            <a:off x="7130768" y="3429274"/>
            <a:ext cx="357056" cy="357408"/>
            <a:chOff x="7158637" y="3353074"/>
            <a:chExt cx="357056" cy="3574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29" name="Google Shape;12129;p81"/>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0" name="Google Shape;12130;p81"/>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1" name="Google Shape;12131;p81"/>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2" name="Google Shape;12132;p81"/>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33" name="Google Shape;12133;p81"/>
          <p:cNvGrpSpPr/>
          <p:nvPr/>
        </p:nvGrpSpPr>
        <p:grpSpPr>
          <a:xfrm>
            <a:off x="3288400" y="3428602"/>
            <a:ext cx="344832" cy="356544"/>
            <a:chOff x="3316269" y="3352402"/>
            <a:chExt cx="344832" cy="3565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34" name="Google Shape;12134;p81"/>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5" name="Google Shape;12135;p81"/>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6" name="Google Shape;12136;p81"/>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37" name="Google Shape;12137;p81"/>
          <p:cNvGrpSpPr/>
          <p:nvPr/>
        </p:nvGrpSpPr>
        <p:grpSpPr>
          <a:xfrm>
            <a:off x="5481040" y="3447706"/>
            <a:ext cx="358560" cy="319552"/>
            <a:chOff x="5508909" y="3371506"/>
            <a:chExt cx="358560" cy="319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38" name="Google Shape;12138;p81"/>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9" name="Google Shape;12139;p81"/>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0" name="Google Shape;12140;p81"/>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1" name="Google Shape;12141;p81"/>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2" name="Google Shape;12142;p81"/>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3" name="Google Shape;12143;p81"/>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4" name="Google Shape;12144;p81"/>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5" name="Google Shape;12145;p81"/>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6" name="Google Shape;12146;p81"/>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7" name="Google Shape;12147;p81"/>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148" name="Google Shape;12148;p81"/>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cs typeface="B Nazanin" panose="00000700000000000000" pitchFamily="2" charset="-78"/>
              </a:rPr>
              <a:t>نمادهای طبیعت</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Shape 12152"/>
        <p:cNvGrpSpPr/>
        <p:nvPr/>
      </p:nvGrpSpPr>
      <p:grpSpPr>
        <a:xfrm>
          <a:off x="0" y="0"/>
          <a:ext cx="0" cy="0"/>
          <a:chOff x="0" y="0"/>
          <a:chExt cx="0" cy="0"/>
        </a:xfrm>
      </p:grpSpPr>
      <p:sp>
        <p:nvSpPr>
          <p:cNvPr id="12153" name="Google Shape;12153;p82"/>
          <p:cNvSpPr/>
          <p:nvPr/>
        </p:nvSpPr>
        <p:spPr>
          <a:xfrm>
            <a:off x="257674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154" name="Google Shape;12154;p82"/>
          <p:cNvGrpSpPr/>
          <p:nvPr/>
        </p:nvGrpSpPr>
        <p:grpSpPr>
          <a:xfrm>
            <a:off x="3026217" y="3893352"/>
            <a:ext cx="346056" cy="345674"/>
            <a:chOff x="3303268" y="3817349"/>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55" name="Google Shape;12155;p8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6" name="Google Shape;12156;p8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7" name="Google Shape;12157;p8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8" name="Google Shape;12158;p8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59" name="Google Shape;12159;p82"/>
          <p:cNvGrpSpPr/>
          <p:nvPr/>
        </p:nvGrpSpPr>
        <p:grpSpPr>
          <a:xfrm>
            <a:off x="3475306" y="3893352"/>
            <a:ext cx="346056" cy="345674"/>
            <a:chOff x="3752358" y="3817349"/>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0" name="Google Shape;12160;p8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1" name="Google Shape;12161;p8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2" name="Google Shape;12162;p8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3" name="Google Shape;12163;p8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64" name="Google Shape;12164;p82"/>
          <p:cNvGrpSpPr/>
          <p:nvPr/>
        </p:nvGrpSpPr>
        <p:grpSpPr>
          <a:xfrm>
            <a:off x="4822956" y="3893352"/>
            <a:ext cx="346024" cy="345674"/>
            <a:chOff x="5100008"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5" name="Google Shape;12165;p82"/>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6" name="Google Shape;12166;p82"/>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7" name="Google Shape;12167;p82"/>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68" name="Google Shape;12168;p82"/>
          <p:cNvGrpSpPr/>
          <p:nvPr/>
        </p:nvGrpSpPr>
        <p:grpSpPr>
          <a:xfrm>
            <a:off x="5721867" y="3893352"/>
            <a:ext cx="345674" cy="345674"/>
            <a:chOff x="5998919" y="3817349"/>
            <a:chExt cx="34567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9" name="Google Shape;12169;p82"/>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0" name="Google Shape;12170;p82"/>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1" name="Google Shape;12171;p82"/>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72" name="Google Shape;12172;p82"/>
          <p:cNvGrpSpPr/>
          <p:nvPr/>
        </p:nvGrpSpPr>
        <p:grpSpPr>
          <a:xfrm>
            <a:off x="3924396" y="3893352"/>
            <a:ext cx="346024" cy="345674"/>
            <a:chOff x="4201447"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73" name="Google Shape;12173;p82"/>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4" name="Google Shape;12174;p82"/>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75" name="Google Shape;12175;p82"/>
          <p:cNvGrpSpPr/>
          <p:nvPr/>
        </p:nvGrpSpPr>
        <p:grpSpPr>
          <a:xfrm>
            <a:off x="4373867" y="3893352"/>
            <a:ext cx="346024" cy="345674"/>
            <a:chOff x="4650919"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76" name="Google Shape;12176;p82"/>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7" name="Google Shape;12177;p82"/>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8" name="Google Shape;12178;p82"/>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79" name="Google Shape;12179;p82"/>
          <p:cNvGrpSpPr/>
          <p:nvPr/>
        </p:nvGrpSpPr>
        <p:grpSpPr>
          <a:xfrm>
            <a:off x="5272810" y="3893352"/>
            <a:ext cx="345642" cy="345674"/>
            <a:chOff x="5549861" y="3817349"/>
            <a:chExt cx="345642"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80" name="Google Shape;12180;p82"/>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1" name="Google Shape;12181;p82"/>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2" name="Google Shape;12182;p82"/>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83" name="Google Shape;12183;p82"/>
          <p:cNvGrpSpPr/>
          <p:nvPr/>
        </p:nvGrpSpPr>
        <p:grpSpPr>
          <a:xfrm>
            <a:off x="1281335" y="3474029"/>
            <a:ext cx="367255" cy="269855"/>
            <a:chOff x="1306445" y="3397829"/>
            <a:chExt cx="367255" cy="2698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84" name="Google Shape;12184;p82"/>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5" name="Google Shape;12185;p82"/>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6" name="Google Shape;12186;p82"/>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7" name="Google Shape;12187;p82"/>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8" name="Google Shape;12188;p82"/>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9" name="Google Shape;12189;p82"/>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90" name="Google Shape;12190;p82"/>
          <p:cNvGrpSpPr/>
          <p:nvPr/>
        </p:nvGrpSpPr>
        <p:grpSpPr>
          <a:xfrm>
            <a:off x="1756207" y="3467600"/>
            <a:ext cx="367255" cy="282364"/>
            <a:chOff x="1781317" y="3391400"/>
            <a:chExt cx="367255" cy="282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91" name="Google Shape;12191;p82"/>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2" name="Google Shape;12192;p82"/>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3" name="Google Shape;12193;p82"/>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4" name="Google Shape;12194;p82"/>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5" name="Google Shape;12195;p82"/>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6" name="Google Shape;12196;p82"/>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97" name="Google Shape;12197;p82"/>
          <p:cNvGrpSpPr/>
          <p:nvPr/>
        </p:nvGrpSpPr>
        <p:grpSpPr>
          <a:xfrm>
            <a:off x="3653720" y="3447133"/>
            <a:ext cx="369164" cy="323297"/>
            <a:chOff x="3678830" y="3370933"/>
            <a:chExt cx="369164" cy="3232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98" name="Google Shape;12198;p82"/>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9" name="Google Shape;12199;p82"/>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0" name="Google Shape;12200;p82"/>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1" name="Google Shape;12201;p82"/>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2" name="Google Shape;12202;p82"/>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3" name="Google Shape;12203;p82"/>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4" name="Google Shape;12204;p82"/>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5" name="Google Shape;12205;p82"/>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6" name="Google Shape;12206;p82"/>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7" name="Google Shape;12207;p82"/>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8" name="Google Shape;12208;p82"/>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09" name="Google Shape;12209;p82"/>
          <p:cNvGrpSpPr/>
          <p:nvPr/>
        </p:nvGrpSpPr>
        <p:grpSpPr>
          <a:xfrm>
            <a:off x="834155" y="3424375"/>
            <a:ext cx="312316" cy="368400"/>
            <a:chOff x="859265" y="3348175"/>
            <a:chExt cx="312316" cy="3684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10" name="Google Shape;12210;p82"/>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1" name="Google Shape;12211;p82"/>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2" name="Google Shape;12212;p82"/>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3" name="Google Shape;12213;p82"/>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4" name="Google Shape;12214;p82"/>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215" name="Google Shape;12215;p82"/>
          <p:cNvSpPr/>
          <p:nvPr/>
        </p:nvSpPr>
        <p:spPr>
          <a:xfrm>
            <a:off x="223181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216" name="Google Shape;12216;p82"/>
          <p:cNvGrpSpPr/>
          <p:nvPr/>
        </p:nvGrpSpPr>
        <p:grpSpPr>
          <a:xfrm>
            <a:off x="2741264" y="3437213"/>
            <a:ext cx="330110" cy="308908"/>
            <a:chOff x="2766264" y="3394042"/>
            <a:chExt cx="294873" cy="2759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17" name="Google Shape;12217;p82"/>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8" name="Google Shape;12218;p82"/>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9" name="Google Shape;12219;p82"/>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0" name="Google Shape;12220;p82"/>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21" name="Google Shape;12221;p82"/>
          <p:cNvGrpSpPr/>
          <p:nvPr/>
        </p:nvGrpSpPr>
        <p:grpSpPr>
          <a:xfrm>
            <a:off x="3189862" y="3435388"/>
            <a:ext cx="346406" cy="347552"/>
            <a:chOff x="3214972" y="3359188"/>
            <a:chExt cx="346406" cy="347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22" name="Google Shape;12222;p82"/>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3" name="Google Shape;12223;p82"/>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4" name="Google Shape;12224;p82"/>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5" name="Google Shape;12225;p82"/>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6" name="Google Shape;12226;p82"/>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7" name="Google Shape;12227;p82"/>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8" name="Google Shape;12228;p82"/>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9" name="Google Shape;12229;p82"/>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0" name="Google Shape;12230;p82"/>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1" name="Google Shape;12231;p82"/>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2" name="Google Shape;12232;p82"/>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3" name="Google Shape;12233;p82"/>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4" name="Google Shape;12234;p82"/>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5" name="Google Shape;12235;p82"/>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36" name="Google Shape;12236;p82"/>
          <p:cNvGrpSpPr/>
          <p:nvPr/>
        </p:nvGrpSpPr>
        <p:grpSpPr>
          <a:xfrm>
            <a:off x="4604196" y="3485393"/>
            <a:ext cx="367255" cy="244486"/>
            <a:chOff x="4629306" y="3409193"/>
            <a:chExt cx="367255" cy="24448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37" name="Google Shape;12237;p82"/>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8" name="Google Shape;12238;p82"/>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9" name="Google Shape;12239;p82"/>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0" name="Google Shape;12240;p82"/>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1" name="Google Shape;12241;p82"/>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2" name="Google Shape;12242;p82"/>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3" name="Google Shape;12243;p82"/>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4" name="Google Shape;12244;p82"/>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5" name="Google Shape;12245;p82"/>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6" name="Google Shape;12246;p82"/>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47" name="Google Shape;12247;p82"/>
          <p:cNvGrpSpPr/>
          <p:nvPr/>
        </p:nvGrpSpPr>
        <p:grpSpPr>
          <a:xfrm>
            <a:off x="4168380" y="3426284"/>
            <a:ext cx="289939" cy="334661"/>
            <a:chOff x="4193490" y="3350084"/>
            <a:chExt cx="289939" cy="3346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48" name="Google Shape;12248;p82"/>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9" name="Google Shape;12249;p82"/>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0" name="Google Shape;12250;p82"/>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1" name="Google Shape;12251;p82"/>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2" name="Google Shape;12252;p82"/>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3" name="Google Shape;12253;p82"/>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4" name="Google Shape;12254;p82"/>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5" name="Google Shape;12255;p82"/>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6" name="Google Shape;12256;p82"/>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7" name="Google Shape;12257;p82"/>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58" name="Google Shape;12258;p82"/>
          <p:cNvGrpSpPr/>
          <p:nvPr/>
        </p:nvGrpSpPr>
        <p:grpSpPr>
          <a:xfrm>
            <a:off x="6508171" y="3427430"/>
            <a:ext cx="357037" cy="357005"/>
            <a:chOff x="6533281" y="3351230"/>
            <a:chExt cx="35703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59" name="Google Shape;12259;p82"/>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0" name="Google Shape;12260;p82"/>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1" name="Google Shape;12261;p82"/>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2" name="Google Shape;12262;p82"/>
          <p:cNvGrpSpPr/>
          <p:nvPr/>
        </p:nvGrpSpPr>
        <p:grpSpPr>
          <a:xfrm>
            <a:off x="6033331" y="3427430"/>
            <a:ext cx="357387" cy="357005"/>
            <a:chOff x="6058441" y="3351230"/>
            <a:chExt cx="35738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63" name="Google Shape;12263;p82"/>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4" name="Google Shape;12264;p82"/>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5" name="Google Shape;12265;p82"/>
          <p:cNvGrpSpPr/>
          <p:nvPr/>
        </p:nvGrpSpPr>
        <p:grpSpPr>
          <a:xfrm>
            <a:off x="7932373" y="3427048"/>
            <a:ext cx="357387" cy="357387"/>
            <a:chOff x="7957483" y="3350848"/>
            <a:chExt cx="357387" cy="3573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66" name="Google Shape;12266;p82"/>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7" name="Google Shape;12267;p82"/>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8" name="Google Shape;12268;p82"/>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9" name="Google Shape;12269;p82"/>
          <p:cNvGrpSpPr/>
          <p:nvPr/>
        </p:nvGrpSpPr>
        <p:grpSpPr>
          <a:xfrm>
            <a:off x="6982661" y="3427430"/>
            <a:ext cx="357387" cy="357005"/>
            <a:chOff x="7007771" y="3351230"/>
            <a:chExt cx="35738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0" name="Google Shape;12270;p82"/>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1" name="Google Shape;12271;p82"/>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2" name="Google Shape;12272;p82"/>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3" name="Google Shape;12273;p82"/>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4" name="Google Shape;12274;p82"/>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75" name="Google Shape;12275;p82"/>
          <p:cNvGrpSpPr/>
          <p:nvPr/>
        </p:nvGrpSpPr>
        <p:grpSpPr>
          <a:xfrm>
            <a:off x="5083620" y="3427430"/>
            <a:ext cx="357005" cy="357005"/>
            <a:chOff x="5108729" y="3351230"/>
            <a:chExt cx="357005"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6" name="Google Shape;12276;p82"/>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7" name="Google Shape;12277;p82"/>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78" name="Google Shape;12278;p82"/>
          <p:cNvGrpSpPr/>
          <p:nvPr/>
        </p:nvGrpSpPr>
        <p:grpSpPr>
          <a:xfrm>
            <a:off x="5558459" y="3427430"/>
            <a:ext cx="357419" cy="357005"/>
            <a:chOff x="5583569" y="3351230"/>
            <a:chExt cx="357419"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9" name="Google Shape;12279;p8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0" name="Google Shape;12280;p8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81" name="Google Shape;12281;p82"/>
          <p:cNvGrpSpPr/>
          <p:nvPr/>
        </p:nvGrpSpPr>
        <p:grpSpPr>
          <a:xfrm>
            <a:off x="7457119" y="3427430"/>
            <a:ext cx="357419" cy="357005"/>
            <a:chOff x="7482229" y="3351230"/>
            <a:chExt cx="357419"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82" name="Google Shape;12282;p82"/>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3" name="Google Shape;12283;p82"/>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4" name="Google Shape;12284;p82"/>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5" name="Google Shape;12285;p82"/>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6" name="Google Shape;12286;p82"/>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87" name="Google Shape;12287;p82"/>
          <p:cNvGrpSpPr/>
          <p:nvPr/>
        </p:nvGrpSpPr>
        <p:grpSpPr>
          <a:xfrm>
            <a:off x="3739375" y="2966882"/>
            <a:ext cx="222874" cy="345737"/>
            <a:chOff x="3764485" y="2890682"/>
            <a:chExt cx="222874" cy="3457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88" name="Google Shape;12288;p82"/>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9" name="Google Shape;12289;p82"/>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0" name="Google Shape;12290;p82"/>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91" name="Google Shape;12291;p82"/>
          <p:cNvGrpSpPr/>
          <p:nvPr/>
        </p:nvGrpSpPr>
        <p:grpSpPr>
          <a:xfrm>
            <a:off x="2213507" y="2984331"/>
            <a:ext cx="422596" cy="310382"/>
            <a:chOff x="2278533" y="2937377"/>
            <a:chExt cx="346788" cy="2547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92" name="Google Shape;12292;p82"/>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3" name="Google Shape;12293;p82"/>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294" name="Google Shape;12294;p82"/>
          <p:cNvSpPr/>
          <p:nvPr/>
        </p:nvSpPr>
        <p:spPr>
          <a:xfrm>
            <a:off x="320275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295" name="Google Shape;12295;p82"/>
          <p:cNvGrpSpPr/>
          <p:nvPr/>
        </p:nvGrpSpPr>
        <p:grpSpPr>
          <a:xfrm>
            <a:off x="1811527" y="2967710"/>
            <a:ext cx="286152" cy="346438"/>
            <a:chOff x="1836637" y="2891510"/>
            <a:chExt cx="286152" cy="3464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96" name="Google Shape;12296;p82"/>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7" name="Google Shape;12297;p82"/>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8" name="Google Shape;12298;p82"/>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99" name="Google Shape;12299;p82"/>
          <p:cNvGrpSpPr/>
          <p:nvPr/>
        </p:nvGrpSpPr>
        <p:grpSpPr>
          <a:xfrm>
            <a:off x="5560751" y="2982129"/>
            <a:ext cx="379764" cy="337684"/>
            <a:chOff x="5585861" y="2905929"/>
            <a:chExt cx="379764" cy="337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00" name="Google Shape;12300;p82"/>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1" name="Google Shape;12301;p82"/>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2" name="Google Shape;12302;p82"/>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3" name="Google Shape;12303;p82"/>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04" name="Google Shape;12304;p82"/>
          <p:cNvGrpSpPr/>
          <p:nvPr/>
        </p:nvGrpSpPr>
        <p:grpSpPr>
          <a:xfrm>
            <a:off x="1302566" y="2986680"/>
            <a:ext cx="347934" cy="310024"/>
            <a:chOff x="1327676" y="2910480"/>
            <a:chExt cx="347934" cy="310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05" name="Google Shape;12305;p82"/>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6" name="Google Shape;12306;p82"/>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7" name="Google Shape;12307;p82"/>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8" name="Google Shape;12308;p82"/>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9" name="Google Shape;12309;p82"/>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310" name="Google Shape;12310;p82"/>
          <p:cNvSpPr/>
          <p:nvPr/>
        </p:nvSpPr>
        <p:spPr>
          <a:xfrm>
            <a:off x="276085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311" name="Google Shape;12311;p82"/>
          <p:cNvGrpSpPr/>
          <p:nvPr/>
        </p:nvGrpSpPr>
        <p:grpSpPr>
          <a:xfrm>
            <a:off x="2728291" y="2945764"/>
            <a:ext cx="382828" cy="358601"/>
            <a:chOff x="2753373" y="2902523"/>
            <a:chExt cx="347552" cy="3255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12" name="Google Shape;12312;p82"/>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3" name="Google Shape;12313;p82"/>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4" name="Google Shape;12314;p82"/>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5" name="Google Shape;12315;p82"/>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6" name="Google Shape;12316;p82"/>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7" name="Google Shape;12317;p82"/>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18" name="Google Shape;12318;p82"/>
          <p:cNvGrpSpPr/>
          <p:nvPr/>
        </p:nvGrpSpPr>
        <p:grpSpPr>
          <a:xfrm>
            <a:off x="823906" y="2979455"/>
            <a:ext cx="356655" cy="335425"/>
            <a:chOff x="849016" y="2903255"/>
            <a:chExt cx="356655" cy="3354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19" name="Google Shape;12319;p82"/>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0" name="Google Shape;12320;p82"/>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1" name="Google Shape;12321;p82"/>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2" name="Google Shape;12322;p82"/>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3" name="Google Shape;12323;p82"/>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4" name="Google Shape;12324;p82"/>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5" name="Google Shape;12325;p82"/>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6" name="Google Shape;12326;p82"/>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7" name="Google Shape;12327;p82"/>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8" name="Google Shape;12328;p82"/>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9" name="Google Shape;12329;p82"/>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30" name="Google Shape;12330;p82"/>
          <p:cNvGrpSpPr/>
          <p:nvPr/>
        </p:nvGrpSpPr>
        <p:grpSpPr>
          <a:xfrm>
            <a:off x="4185823" y="3002977"/>
            <a:ext cx="280072" cy="275520"/>
            <a:chOff x="4210933" y="2926777"/>
            <a:chExt cx="280072" cy="2755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31" name="Google Shape;12331;p82"/>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2" name="Google Shape;12332;p82"/>
            <p:cNvSpPr/>
            <p:nvPr/>
          </p:nvSpPr>
          <p:spPr>
            <a:xfrm>
              <a:off x="4489859" y="2969589"/>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3" name="Google Shape;12333;p82"/>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4" name="Google Shape;12334;p82"/>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5" name="Google Shape;12335;p82"/>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6" name="Google Shape;12336;p82"/>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7" name="Google Shape;12337;p82"/>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8" name="Google Shape;12338;p82"/>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9" name="Google Shape;12339;p82"/>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0" name="Google Shape;12340;p82"/>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1" name="Google Shape;12341;p82"/>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2" name="Google Shape;12342;p82"/>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3" name="Google Shape;12343;p82"/>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44" name="Google Shape;12344;p82"/>
          <p:cNvGrpSpPr/>
          <p:nvPr/>
        </p:nvGrpSpPr>
        <p:grpSpPr>
          <a:xfrm>
            <a:off x="4642106" y="2991582"/>
            <a:ext cx="320273" cy="318395"/>
            <a:chOff x="4667216" y="2915382"/>
            <a:chExt cx="320273" cy="318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45" name="Google Shape;12345;p82"/>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6" name="Google Shape;12346;p82"/>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7" name="Google Shape;12347;p82"/>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8" name="Google Shape;12348;p82"/>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49" name="Google Shape;12349;p82"/>
          <p:cNvGrpSpPr/>
          <p:nvPr/>
        </p:nvGrpSpPr>
        <p:grpSpPr>
          <a:xfrm>
            <a:off x="5145370" y="3010839"/>
            <a:ext cx="261929" cy="280550"/>
            <a:chOff x="5170480" y="2934639"/>
            <a:chExt cx="261929" cy="2805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50" name="Google Shape;12350;p82"/>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1" name="Google Shape;12351;p82"/>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2" name="Google Shape;12352;p82"/>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3" name="Google Shape;12353;p82"/>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4" name="Google Shape;12354;p82"/>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5" name="Google Shape;12355;p82"/>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6" name="Google Shape;12356;p82"/>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57" name="Google Shape;12357;p82"/>
          <p:cNvGrpSpPr/>
          <p:nvPr/>
        </p:nvGrpSpPr>
        <p:grpSpPr>
          <a:xfrm>
            <a:off x="6044313" y="2968091"/>
            <a:ext cx="362321" cy="364231"/>
            <a:chOff x="6069423" y="2891892"/>
            <a:chExt cx="362321" cy="3642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58" name="Google Shape;12358;p82"/>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9" name="Google Shape;12359;p82"/>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0" name="Google Shape;12360;p82"/>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1" name="Google Shape;12361;p82"/>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2" name="Google Shape;12362;p82"/>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3" name="Google Shape;12363;p82"/>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64" name="Google Shape;12364;p82"/>
          <p:cNvGrpSpPr/>
          <p:nvPr/>
        </p:nvGrpSpPr>
        <p:grpSpPr>
          <a:xfrm>
            <a:off x="6546845" y="2995370"/>
            <a:ext cx="308878" cy="311170"/>
            <a:chOff x="6571955" y="2919170"/>
            <a:chExt cx="308878" cy="3111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65" name="Google Shape;12365;p82"/>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6" name="Google Shape;12366;p82"/>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7" name="Google Shape;12367;p82"/>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8" name="Google Shape;12368;p82"/>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9" name="Google Shape;12369;p82"/>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0" name="Google Shape;12370;p82"/>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1" name="Google Shape;12371;p82"/>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2" name="Google Shape;12372;p82"/>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3" name="Google Shape;12373;p82"/>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4" name="Google Shape;12374;p82"/>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75" name="Google Shape;12375;p82"/>
          <p:cNvGrpSpPr/>
          <p:nvPr/>
        </p:nvGrpSpPr>
        <p:grpSpPr>
          <a:xfrm>
            <a:off x="7474944" y="3010935"/>
            <a:ext cx="350576" cy="280454"/>
            <a:chOff x="7500054" y="2934735"/>
            <a:chExt cx="350576" cy="280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76" name="Google Shape;12376;p82"/>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7" name="Google Shape;12377;p82"/>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8" name="Google Shape;12378;p82"/>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9" name="Google Shape;12379;p82"/>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0" name="Google Shape;12380;p82"/>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1" name="Google Shape;12381;p82"/>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2" name="Google Shape;12382;p82"/>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3" name="Google Shape;12383;p82"/>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84" name="Google Shape;12384;p82"/>
          <p:cNvGrpSpPr/>
          <p:nvPr/>
        </p:nvGrpSpPr>
        <p:grpSpPr>
          <a:xfrm>
            <a:off x="6987570" y="2950862"/>
            <a:ext cx="332012" cy="355454"/>
            <a:chOff x="7055134" y="2919170"/>
            <a:chExt cx="290321" cy="3108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85" name="Google Shape;12385;p82"/>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6" name="Google Shape;12386;p82"/>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7" name="Google Shape;12387;p82"/>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8" name="Google Shape;12388;p82"/>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9" name="Google Shape;12389;p82"/>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0" name="Google Shape;12390;p82"/>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1" name="Google Shape;12391;p82"/>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2" name="Google Shape;12392;p82"/>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3" name="Google Shape;12393;p82"/>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4" name="Google Shape;12394;p82"/>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5" name="Google Shape;12395;p82"/>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6" name="Google Shape;12396;p82"/>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7" name="Google Shape;12397;p82"/>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8" name="Google Shape;12398;p82"/>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99" name="Google Shape;12399;p82"/>
          <p:cNvGrpSpPr/>
          <p:nvPr/>
        </p:nvGrpSpPr>
        <p:grpSpPr>
          <a:xfrm>
            <a:off x="7960033" y="2976813"/>
            <a:ext cx="330109" cy="347552"/>
            <a:chOff x="7985143" y="2900613"/>
            <a:chExt cx="330109" cy="347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00" name="Google Shape;12400;p82"/>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1" name="Google Shape;12401;p82"/>
            <p:cNvSpPr/>
            <p:nvPr/>
          </p:nvSpPr>
          <p:spPr>
            <a:xfrm>
              <a:off x="8163264" y="3005970"/>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2" name="Google Shape;12402;p82"/>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3" name="Google Shape;12403;p82"/>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4" name="Google Shape;12404;p82"/>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5" name="Google Shape;12405;p82"/>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6" name="Google Shape;12406;p82"/>
            <p:cNvSpPr/>
            <p:nvPr/>
          </p:nvSpPr>
          <p:spPr>
            <a:xfrm>
              <a:off x="8168579" y="3016952"/>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7" name="Google Shape;12407;p82"/>
            <p:cNvSpPr/>
            <p:nvPr/>
          </p:nvSpPr>
          <p:spPr>
            <a:xfrm>
              <a:off x="8168579" y="3017715"/>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08" name="Google Shape;12408;p82"/>
          <p:cNvGrpSpPr/>
          <p:nvPr/>
        </p:nvGrpSpPr>
        <p:grpSpPr>
          <a:xfrm>
            <a:off x="7965731" y="2511426"/>
            <a:ext cx="354363" cy="353631"/>
            <a:chOff x="7990840" y="2435226"/>
            <a:chExt cx="354363" cy="3536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09" name="Google Shape;12409;p82"/>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0" name="Google Shape;12410;p82"/>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1" name="Google Shape;12411;p82"/>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12" name="Google Shape;12412;p82"/>
          <p:cNvGrpSpPr/>
          <p:nvPr/>
        </p:nvGrpSpPr>
        <p:grpSpPr>
          <a:xfrm>
            <a:off x="1792207" y="2556530"/>
            <a:ext cx="350958" cy="263043"/>
            <a:chOff x="1817317" y="2480330"/>
            <a:chExt cx="350958" cy="2630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13" name="Google Shape;12413;p82"/>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4" name="Google Shape;12414;p82"/>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5" name="Google Shape;12415;p82"/>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6" name="Google Shape;12416;p82"/>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7" name="Google Shape;12417;p82"/>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18" name="Google Shape;12418;p82"/>
          <p:cNvGrpSpPr/>
          <p:nvPr/>
        </p:nvGrpSpPr>
        <p:grpSpPr>
          <a:xfrm>
            <a:off x="1316617" y="2559549"/>
            <a:ext cx="419913" cy="308109"/>
            <a:chOff x="1341727" y="2483349"/>
            <a:chExt cx="419913" cy="3081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19" name="Google Shape;12419;p82"/>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0" name="Google Shape;12420;p82"/>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1" name="Google Shape;12421;p82"/>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22" name="Google Shape;12422;p82"/>
          <p:cNvGrpSpPr/>
          <p:nvPr/>
        </p:nvGrpSpPr>
        <p:grpSpPr>
          <a:xfrm>
            <a:off x="829222" y="2523936"/>
            <a:ext cx="376358" cy="330109"/>
            <a:chOff x="854332" y="2447736"/>
            <a:chExt cx="376358" cy="3301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23" name="Google Shape;12423;p82"/>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4" name="Google Shape;12424;p82"/>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5" name="Google Shape;12425;p82"/>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6" name="Google Shape;12426;p82"/>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7" name="Google Shape;12427;p82"/>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8" name="Google Shape;12428;p82"/>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9" name="Google Shape;12429;p82"/>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0" name="Google Shape;12430;p82"/>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31" name="Google Shape;12431;p82"/>
          <p:cNvGrpSpPr/>
          <p:nvPr/>
        </p:nvGrpSpPr>
        <p:grpSpPr>
          <a:xfrm>
            <a:off x="4181653" y="2527151"/>
            <a:ext cx="322151" cy="322374"/>
            <a:chOff x="4206763" y="2450951"/>
            <a:chExt cx="322151" cy="3223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32" name="Google Shape;12432;p82"/>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3" name="Google Shape;12433;p82"/>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34" name="Google Shape;12434;p82"/>
          <p:cNvGrpSpPr/>
          <p:nvPr/>
        </p:nvGrpSpPr>
        <p:grpSpPr>
          <a:xfrm>
            <a:off x="7491236" y="2526259"/>
            <a:ext cx="327976" cy="324316"/>
            <a:chOff x="7528096" y="2450059"/>
            <a:chExt cx="327976" cy="324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35" name="Google Shape;12435;p82"/>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6" name="Google Shape;12436;p82"/>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7" name="Google Shape;12437;p82"/>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8" name="Google Shape;12438;p82"/>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9" name="Google Shape;12439;p82"/>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40" name="Google Shape;12440;p82"/>
          <p:cNvGrpSpPr/>
          <p:nvPr/>
        </p:nvGrpSpPr>
        <p:grpSpPr>
          <a:xfrm>
            <a:off x="7052019" y="2588742"/>
            <a:ext cx="282364" cy="198619"/>
            <a:chOff x="7077129" y="2512542"/>
            <a:chExt cx="282364" cy="19861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41" name="Google Shape;12441;p82"/>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2" name="Google Shape;12442;p82"/>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3" name="Google Shape;12443;p82"/>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4" name="Google Shape;12444;p82"/>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5" name="Google Shape;12445;p82"/>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6" name="Google Shape;12446;p82"/>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47" name="Google Shape;12447;p82"/>
          <p:cNvGrpSpPr/>
          <p:nvPr/>
        </p:nvGrpSpPr>
        <p:grpSpPr>
          <a:xfrm>
            <a:off x="3700351" y="2520912"/>
            <a:ext cx="334279" cy="334661"/>
            <a:chOff x="3725461" y="2444712"/>
            <a:chExt cx="334279" cy="3346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48" name="Google Shape;12448;p82"/>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9" name="Google Shape;12449;p82"/>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0" name="Google Shape;12450;p82"/>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1" name="Google Shape;12451;p82"/>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2" name="Google Shape;12452;p82"/>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3" name="Google Shape;12453;p82"/>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4" name="Google Shape;12454;p82"/>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55" name="Google Shape;12455;p82"/>
          <p:cNvGrpSpPr/>
          <p:nvPr/>
        </p:nvGrpSpPr>
        <p:grpSpPr>
          <a:xfrm>
            <a:off x="6552128" y="2533421"/>
            <a:ext cx="332019" cy="310788"/>
            <a:chOff x="6577238" y="2457221"/>
            <a:chExt cx="332019" cy="310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56" name="Google Shape;12456;p82"/>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7" name="Google Shape;12457;p82"/>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8" name="Google Shape;12458;p82"/>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9" name="Google Shape;12459;p82"/>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0" name="Google Shape;12460;p82"/>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1" name="Google Shape;12461;p82"/>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62" name="Google Shape;12462;p82"/>
          <p:cNvGrpSpPr/>
          <p:nvPr/>
        </p:nvGrpSpPr>
        <p:grpSpPr>
          <a:xfrm>
            <a:off x="2793451" y="2515978"/>
            <a:ext cx="247892" cy="346024"/>
            <a:chOff x="2818561" y="2439778"/>
            <a:chExt cx="247892" cy="346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63" name="Google Shape;12463;p82"/>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4" name="Google Shape;12464;p82"/>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5" name="Google Shape;12465;p82"/>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6" name="Google Shape;12466;p82"/>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7" name="Google Shape;12467;p82"/>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8" name="Google Shape;12468;p82"/>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9" name="Google Shape;12469;p82"/>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0" name="Google Shape;12470;p82"/>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1" name="Google Shape;12471;p82"/>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2" name="Google Shape;12472;p82"/>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3" name="Google Shape;12473;p82"/>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4" name="Google Shape;12474;p82"/>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75" name="Google Shape;12475;p82"/>
          <p:cNvGrpSpPr/>
          <p:nvPr/>
        </p:nvGrpSpPr>
        <p:grpSpPr>
          <a:xfrm>
            <a:off x="3182668" y="2550832"/>
            <a:ext cx="419933" cy="275170"/>
            <a:chOff x="3207778" y="2474632"/>
            <a:chExt cx="419933" cy="2751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76" name="Google Shape;12476;p82"/>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7" name="Google Shape;12477;p82"/>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8" name="Google Shape;12478;p82"/>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9" name="Google Shape;12479;p82"/>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0" name="Google Shape;12480;p82"/>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1" name="Google Shape;12481;p82"/>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2" name="Google Shape;12482;p82"/>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3" name="Google Shape;12483;p82"/>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4" name="Google Shape;12484;p82"/>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5" name="Google Shape;12485;p82"/>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6" name="Google Shape;12486;p82"/>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7" name="Google Shape;12487;p82"/>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8" name="Google Shape;12488;p82"/>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9" name="Google Shape;12489;p82"/>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90" name="Google Shape;12490;p82"/>
          <p:cNvGrpSpPr/>
          <p:nvPr/>
        </p:nvGrpSpPr>
        <p:grpSpPr>
          <a:xfrm>
            <a:off x="6074265" y="2532275"/>
            <a:ext cx="337684" cy="314194"/>
            <a:chOff x="6099375" y="2456075"/>
            <a:chExt cx="337684" cy="3141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1" name="Google Shape;12491;p82"/>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2" name="Google Shape;12492;p82"/>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93" name="Google Shape;12493;p82"/>
          <p:cNvGrpSpPr/>
          <p:nvPr/>
        </p:nvGrpSpPr>
        <p:grpSpPr>
          <a:xfrm>
            <a:off x="2287513" y="2544784"/>
            <a:ext cx="312698" cy="286534"/>
            <a:chOff x="2312623" y="2468584"/>
            <a:chExt cx="312698" cy="2865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4" name="Google Shape;12494;p82"/>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5" name="Google Shape;12495;p82"/>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6" name="Google Shape;12496;p82"/>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97" name="Google Shape;12497;p82"/>
          <p:cNvGrpSpPr/>
          <p:nvPr/>
        </p:nvGrpSpPr>
        <p:grpSpPr>
          <a:xfrm>
            <a:off x="5593695" y="2517124"/>
            <a:ext cx="345292" cy="342618"/>
            <a:chOff x="5618805" y="2440924"/>
            <a:chExt cx="345292" cy="3426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8" name="Google Shape;12498;p82"/>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9" name="Google Shape;12499;p82"/>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0" name="Google Shape;12500;p82"/>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1" name="Google Shape;12501;p82"/>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2" name="Google Shape;12502;p82"/>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03" name="Google Shape;12503;p82"/>
          <p:cNvGrpSpPr/>
          <p:nvPr/>
        </p:nvGrpSpPr>
        <p:grpSpPr>
          <a:xfrm>
            <a:off x="4628069" y="2522790"/>
            <a:ext cx="377886" cy="331255"/>
            <a:chOff x="4653179" y="2446590"/>
            <a:chExt cx="377886" cy="3312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04" name="Google Shape;12504;p82"/>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5" name="Google Shape;12505;p82"/>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6" name="Google Shape;12506;p82"/>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7" name="Google Shape;12507;p82"/>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08" name="Google Shape;12508;p82"/>
          <p:cNvGrpSpPr/>
          <p:nvPr/>
        </p:nvGrpSpPr>
        <p:grpSpPr>
          <a:xfrm>
            <a:off x="5159407" y="2535681"/>
            <a:ext cx="252062" cy="305122"/>
            <a:chOff x="5184517" y="2459481"/>
            <a:chExt cx="252062" cy="3051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09" name="Google Shape;12509;p82"/>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0" name="Google Shape;12510;p82"/>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1" name="Google Shape;12511;p82"/>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2" name="Google Shape;12512;p82"/>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3" name="Google Shape;12513;p82"/>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4" name="Google Shape;12514;p82"/>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515" name="Google Shape;12515;p82"/>
          <p:cNvSpPr/>
          <p:nvPr/>
        </p:nvSpPr>
        <p:spPr>
          <a:xfrm>
            <a:off x="177591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516" name="Google Shape;12516;p82"/>
          <p:cNvGrpSpPr/>
          <p:nvPr/>
        </p:nvGrpSpPr>
        <p:grpSpPr>
          <a:xfrm>
            <a:off x="6130349" y="2045308"/>
            <a:ext cx="249770" cy="363849"/>
            <a:chOff x="6155459" y="1969108"/>
            <a:chExt cx="249770" cy="3638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17" name="Google Shape;12517;p82"/>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8" name="Google Shape;12518;p82"/>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9" name="Google Shape;12519;p82"/>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0" name="Google Shape;12520;p82"/>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1" name="Google Shape;12521;p82"/>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2" name="Google Shape;12522;p82"/>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3" name="Google Shape;12523;p82"/>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4" name="Google Shape;12524;p82"/>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5" name="Google Shape;12525;p82"/>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26" name="Google Shape;12526;p82"/>
          <p:cNvGrpSpPr/>
          <p:nvPr/>
        </p:nvGrpSpPr>
        <p:grpSpPr>
          <a:xfrm>
            <a:off x="2254919" y="2046804"/>
            <a:ext cx="353631" cy="354395"/>
            <a:chOff x="2280029" y="1970604"/>
            <a:chExt cx="353631" cy="354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27" name="Google Shape;12527;p82"/>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8" name="Google Shape;12528;p82"/>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9" name="Google Shape;12529;p82"/>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0" name="Google Shape;12530;p82"/>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31" name="Google Shape;12531;p82"/>
          <p:cNvGrpSpPr/>
          <p:nvPr/>
        </p:nvGrpSpPr>
        <p:grpSpPr>
          <a:xfrm>
            <a:off x="8039990" y="2076374"/>
            <a:ext cx="255086" cy="301685"/>
            <a:chOff x="8065100" y="2000174"/>
            <a:chExt cx="255086" cy="3016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32" name="Google Shape;12532;p82"/>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3" name="Google Shape;12533;p82"/>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4" name="Google Shape;12534;p82"/>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5" name="Google Shape;12535;p82"/>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36" name="Google Shape;12536;p82"/>
          <p:cNvGrpSpPr/>
          <p:nvPr/>
        </p:nvGrpSpPr>
        <p:grpSpPr>
          <a:xfrm>
            <a:off x="6608595" y="2045308"/>
            <a:ext cx="249420" cy="363849"/>
            <a:chOff x="6633705" y="1969108"/>
            <a:chExt cx="249420" cy="3638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37" name="Google Shape;12537;p82"/>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8" name="Google Shape;12538;p82"/>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9" name="Google Shape;12539;p82"/>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0" name="Google Shape;12540;p82"/>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1" name="Google Shape;12541;p82"/>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2" name="Google Shape;12542;p82"/>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3" name="Google Shape;12543;p82"/>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4" name="Google Shape;12544;p82"/>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45" name="Google Shape;12545;p82"/>
          <p:cNvGrpSpPr/>
          <p:nvPr/>
        </p:nvGrpSpPr>
        <p:grpSpPr>
          <a:xfrm>
            <a:off x="5185921" y="2045308"/>
            <a:ext cx="226661" cy="363467"/>
            <a:chOff x="5211031" y="1969108"/>
            <a:chExt cx="226661" cy="36346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46" name="Google Shape;12546;p82"/>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7" name="Google Shape;12547;p82"/>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48" name="Google Shape;12548;p82"/>
          <p:cNvGrpSpPr/>
          <p:nvPr/>
        </p:nvGrpSpPr>
        <p:grpSpPr>
          <a:xfrm>
            <a:off x="3687842" y="2046804"/>
            <a:ext cx="354363" cy="354395"/>
            <a:chOff x="3712952" y="1970604"/>
            <a:chExt cx="354363" cy="354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49" name="Google Shape;12549;p82"/>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0" name="Google Shape;12550;p82"/>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1" name="Google Shape;12551;p82"/>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2" name="Google Shape;12552;p82"/>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3" name="Google Shape;12553;p82"/>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4" name="Google Shape;12554;p82"/>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5" name="Google Shape;12555;p82"/>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6" name="Google Shape;12556;p82"/>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7" name="Google Shape;12557;p82"/>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58" name="Google Shape;12558;p82"/>
          <p:cNvGrpSpPr/>
          <p:nvPr/>
        </p:nvGrpSpPr>
        <p:grpSpPr>
          <a:xfrm>
            <a:off x="3210329" y="2046804"/>
            <a:ext cx="354363" cy="354745"/>
            <a:chOff x="3235438" y="1970604"/>
            <a:chExt cx="354363" cy="3547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59" name="Google Shape;12559;p82"/>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0" name="Google Shape;12560;p82"/>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1" name="Google Shape;12561;p82"/>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2" name="Google Shape;12562;p82"/>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3" name="Google Shape;12563;p82"/>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4" name="Google Shape;12564;p82"/>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5" name="Google Shape;12565;p82"/>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6" name="Google Shape;12566;p82"/>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7" name="Google Shape;12567;p82"/>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8" name="Google Shape;12568;p82"/>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9" name="Google Shape;12569;p82"/>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0" name="Google Shape;12570;p82"/>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1" name="Google Shape;12571;p82"/>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72" name="Google Shape;12572;p82"/>
          <p:cNvGrpSpPr/>
          <p:nvPr/>
        </p:nvGrpSpPr>
        <p:grpSpPr>
          <a:xfrm>
            <a:off x="1304475" y="2066125"/>
            <a:ext cx="341472" cy="335074"/>
            <a:chOff x="1329585" y="1989925"/>
            <a:chExt cx="341472" cy="335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73" name="Google Shape;12573;p82"/>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4" name="Google Shape;12574;p82"/>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5" name="Google Shape;12575;p82"/>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76" name="Google Shape;12576;p82"/>
          <p:cNvGrpSpPr/>
          <p:nvPr/>
        </p:nvGrpSpPr>
        <p:grpSpPr>
          <a:xfrm>
            <a:off x="5566761" y="2066106"/>
            <a:ext cx="416649" cy="325597"/>
            <a:chOff x="5626763" y="2013829"/>
            <a:chExt cx="351722" cy="274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77" name="Google Shape;12577;p82"/>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8" name="Google Shape;12578;p82"/>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9" name="Google Shape;12579;p82"/>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0" name="Google Shape;12580;p82"/>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1" name="Google Shape;12581;p82"/>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2" name="Google Shape;12582;p82"/>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3" name="Google Shape;12583;p82"/>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4" name="Google Shape;12584;p82"/>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5" name="Google Shape;12585;p82"/>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6" name="Google Shape;12586;p82"/>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87" name="Google Shape;12587;p82"/>
          <p:cNvGrpSpPr/>
          <p:nvPr/>
        </p:nvGrpSpPr>
        <p:grpSpPr>
          <a:xfrm>
            <a:off x="7551495" y="2060077"/>
            <a:ext cx="276698" cy="333133"/>
            <a:chOff x="7576605" y="1983877"/>
            <a:chExt cx="276698" cy="3331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88" name="Google Shape;12588;p82"/>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9" name="Google Shape;12589;p82"/>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90" name="Google Shape;12590;p82"/>
          <p:cNvGrpSpPr/>
          <p:nvPr/>
        </p:nvGrpSpPr>
        <p:grpSpPr>
          <a:xfrm>
            <a:off x="828458" y="2051738"/>
            <a:ext cx="337334" cy="353599"/>
            <a:chOff x="853568" y="1975538"/>
            <a:chExt cx="337334" cy="3535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91" name="Google Shape;12591;p82"/>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2" name="Google Shape;12592;p82"/>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3" name="Google Shape;12593;p82"/>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4" name="Google Shape;12594;p82"/>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95" name="Google Shape;12595;p82"/>
          <p:cNvGrpSpPr/>
          <p:nvPr/>
        </p:nvGrpSpPr>
        <p:grpSpPr>
          <a:xfrm>
            <a:off x="2733192" y="2085828"/>
            <a:ext cx="327085" cy="277080"/>
            <a:chOff x="2770052" y="2009628"/>
            <a:chExt cx="327085" cy="2770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96" name="Google Shape;12596;p82"/>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7" name="Google Shape;12597;p82"/>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598" name="Google Shape;12598;p82"/>
          <p:cNvSpPr/>
          <p:nvPr/>
        </p:nvSpPr>
        <p:spPr>
          <a:xfrm>
            <a:off x="703495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599" name="Google Shape;12599;p82"/>
          <p:cNvGrpSpPr/>
          <p:nvPr/>
        </p:nvGrpSpPr>
        <p:grpSpPr>
          <a:xfrm>
            <a:off x="4170289" y="2046804"/>
            <a:ext cx="344878" cy="343573"/>
            <a:chOff x="4195399" y="1970604"/>
            <a:chExt cx="344878" cy="3435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00" name="Google Shape;12600;p82"/>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1" name="Google Shape;12601;p82"/>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2" name="Google Shape;12602;p82"/>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3" name="Google Shape;12603;p82"/>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04" name="Google Shape;12604;p82"/>
          <p:cNvGrpSpPr/>
          <p:nvPr/>
        </p:nvGrpSpPr>
        <p:grpSpPr>
          <a:xfrm>
            <a:off x="4649681" y="2053647"/>
            <a:ext cx="344528" cy="344114"/>
            <a:chOff x="4674791" y="1977447"/>
            <a:chExt cx="344528" cy="3441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05" name="Google Shape;12605;p82"/>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6" name="Google Shape;12606;p82"/>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7" name="Google Shape;12607;p82"/>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8" name="Google Shape;12608;p82"/>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9" name="Google Shape;12609;p82"/>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0" name="Google Shape;12610;p82"/>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1" name="Google Shape;12611;p82"/>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2" name="Google Shape;12612;p82"/>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3" name="Google Shape;12613;p82"/>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4" name="Google Shape;12614;p82"/>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5" name="Google Shape;12615;p82"/>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6" name="Google Shape;12616;p82"/>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7" name="Google Shape;12617;p82"/>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8" name="Google Shape;12618;p82"/>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9" name="Google Shape;12619;p82"/>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0" name="Google Shape;12620;p82"/>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1" name="Google Shape;12621;p82"/>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2" name="Google Shape;12622;p82"/>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3" name="Google Shape;12623;p82"/>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4" name="Google Shape;12624;p82"/>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5" name="Google Shape;12625;p82"/>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6" name="Google Shape;12626;p82"/>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7" name="Google Shape;12627;p82"/>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8" name="Google Shape;12628;p82"/>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9" name="Google Shape;12629;p82"/>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0" name="Google Shape;12630;p82"/>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31" name="Google Shape;12631;p82"/>
          <p:cNvGrpSpPr/>
          <p:nvPr/>
        </p:nvGrpSpPr>
        <p:grpSpPr>
          <a:xfrm>
            <a:off x="6058700" y="1623497"/>
            <a:ext cx="382819" cy="310788"/>
            <a:chOff x="6083810" y="1547297"/>
            <a:chExt cx="382819" cy="310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32" name="Google Shape;12632;p82"/>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3" name="Google Shape;12633;p82"/>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4" name="Google Shape;12634;p82"/>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5" name="Google Shape;12635;p82"/>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6" name="Google Shape;12636;p82"/>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7" name="Google Shape;12637;p82"/>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8" name="Google Shape;12638;p82"/>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9" name="Google Shape;12639;p82"/>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0" name="Google Shape;12640;p82"/>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1" name="Google Shape;12641;p82"/>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2" name="Google Shape;12642;p82"/>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3" name="Google Shape;12643;p82"/>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4" name="Google Shape;12644;p82"/>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5" name="Google Shape;12645;p82"/>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6" name="Google Shape;12646;p82"/>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7" name="Google Shape;12647;p82"/>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8" name="Google Shape;12648;p82"/>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9" name="Google Shape;12649;p82"/>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0" name="Google Shape;12650;p82"/>
          <p:cNvGrpSpPr/>
          <p:nvPr/>
        </p:nvGrpSpPr>
        <p:grpSpPr>
          <a:xfrm>
            <a:off x="6533190" y="1614393"/>
            <a:ext cx="382788" cy="328613"/>
            <a:chOff x="6558300" y="1538193"/>
            <a:chExt cx="382788" cy="3286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1" name="Google Shape;12651;p82"/>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2" name="Google Shape;12652;p82"/>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3" name="Google Shape;12653;p82"/>
          <p:cNvGrpSpPr/>
          <p:nvPr/>
        </p:nvGrpSpPr>
        <p:grpSpPr>
          <a:xfrm>
            <a:off x="5168892" y="1587497"/>
            <a:ext cx="259605" cy="346024"/>
            <a:chOff x="5194002" y="1511297"/>
            <a:chExt cx="259605" cy="346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4" name="Google Shape;12654;p82"/>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5" name="Google Shape;12655;p82"/>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6" name="Google Shape;12656;p82"/>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7" name="Google Shape;12657;p82"/>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8" name="Google Shape;12658;p82"/>
          <p:cNvGrpSpPr/>
          <p:nvPr/>
        </p:nvGrpSpPr>
        <p:grpSpPr>
          <a:xfrm>
            <a:off x="1369631" y="1588261"/>
            <a:ext cx="252444" cy="351722"/>
            <a:chOff x="1394741" y="1512061"/>
            <a:chExt cx="252444" cy="3517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9" name="Google Shape;12659;p82"/>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0" name="Google Shape;12660;p82"/>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1" name="Google Shape;12661;p82"/>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2" name="Google Shape;12662;p82"/>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3" name="Google Shape;12663;p82"/>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4" name="Google Shape;12664;p82"/>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5" name="Google Shape;12665;p82"/>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6" name="Google Shape;12666;p82"/>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7" name="Google Shape;12667;p82"/>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8" name="Google Shape;12668;p82"/>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9" name="Google Shape;12669;p82"/>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0" name="Google Shape;12670;p82"/>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1" name="Google Shape;12671;p82"/>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2" name="Google Shape;12672;p82"/>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3" name="Google Shape;12673;p82"/>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4" name="Google Shape;12674;p82"/>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5" name="Google Shape;12675;p82"/>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76" name="Google Shape;12676;p82"/>
          <p:cNvGrpSpPr/>
          <p:nvPr/>
        </p:nvGrpSpPr>
        <p:grpSpPr>
          <a:xfrm>
            <a:off x="829986" y="1580685"/>
            <a:ext cx="380910" cy="339594"/>
            <a:chOff x="855096" y="1504485"/>
            <a:chExt cx="380910" cy="33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77" name="Google Shape;12677;p82"/>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8" name="Google Shape;12678;p82"/>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9" name="Google Shape;12679;p82"/>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0" name="Google Shape;12680;p82"/>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1" name="Google Shape;12681;p82"/>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82" name="Google Shape;12682;p82"/>
          <p:cNvGrpSpPr/>
          <p:nvPr/>
        </p:nvGrpSpPr>
        <p:grpSpPr>
          <a:xfrm>
            <a:off x="1794466" y="1587879"/>
            <a:ext cx="352103" cy="352103"/>
            <a:chOff x="1819576" y="1511679"/>
            <a:chExt cx="352103" cy="35210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83" name="Google Shape;12683;p82"/>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4" name="Google Shape;12684;p82"/>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5" name="Google Shape;12685;p82"/>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6" name="Google Shape;12686;p82"/>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87" name="Google Shape;12687;p82"/>
          <p:cNvGrpSpPr/>
          <p:nvPr/>
        </p:nvGrpSpPr>
        <p:grpSpPr>
          <a:xfrm>
            <a:off x="5595987" y="1576961"/>
            <a:ext cx="371424" cy="355446"/>
            <a:chOff x="5621097" y="1500761"/>
            <a:chExt cx="371424" cy="3554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88" name="Google Shape;12688;p82"/>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9" name="Google Shape;12689;p82"/>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90" name="Google Shape;12690;p82"/>
          <p:cNvGrpSpPr/>
          <p:nvPr/>
        </p:nvGrpSpPr>
        <p:grpSpPr>
          <a:xfrm>
            <a:off x="4645129" y="1617799"/>
            <a:ext cx="359679" cy="321833"/>
            <a:chOff x="4670239" y="1541599"/>
            <a:chExt cx="359679" cy="3218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91" name="Google Shape;12691;p82"/>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2" name="Google Shape;12692;p82"/>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3" name="Google Shape;12693;p82"/>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4" name="Google Shape;12694;p82"/>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5" name="Google Shape;12695;p82"/>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96" name="Google Shape;12696;p82"/>
          <p:cNvGrpSpPr/>
          <p:nvPr/>
        </p:nvGrpSpPr>
        <p:grpSpPr>
          <a:xfrm>
            <a:off x="4187319" y="1578585"/>
            <a:ext cx="321037" cy="353822"/>
            <a:chOff x="4212429" y="1502385"/>
            <a:chExt cx="321037" cy="3538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97" name="Google Shape;12697;p82"/>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8" name="Google Shape;12698;p82"/>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9" name="Google Shape;12699;p82"/>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0" name="Google Shape;12700;p82"/>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01" name="Google Shape;12701;p82"/>
          <p:cNvGrpSpPr/>
          <p:nvPr/>
        </p:nvGrpSpPr>
        <p:grpSpPr>
          <a:xfrm>
            <a:off x="2277678" y="1582181"/>
            <a:ext cx="336188" cy="335425"/>
            <a:chOff x="2302788" y="1505981"/>
            <a:chExt cx="336188" cy="3354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02" name="Google Shape;12702;p82"/>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3" name="Google Shape;12703;p82"/>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4" name="Google Shape;12704;p82"/>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5" name="Google Shape;12705;p82"/>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6" name="Google Shape;12706;p82"/>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7" name="Google Shape;12707;p82"/>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8" name="Google Shape;12708;p82"/>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9" name="Google Shape;12709;p82"/>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0" name="Google Shape;12710;p82"/>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1" name="Google Shape;12711;p82"/>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2" name="Google Shape;12712;p82"/>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3" name="Google Shape;12713;p82"/>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4" name="Google Shape;12714;p82"/>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5" name="Google Shape;12715;p82"/>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6" name="Google Shape;12716;p82"/>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7" name="Google Shape;12717;p82"/>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8" name="Google Shape;12718;p82"/>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19" name="Google Shape;12719;p82"/>
          <p:cNvGrpSpPr/>
          <p:nvPr/>
        </p:nvGrpSpPr>
        <p:grpSpPr>
          <a:xfrm>
            <a:off x="2755191" y="1598096"/>
            <a:ext cx="333133" cy="321037"/>
            <a:chOff x="2780301" y="1521896"/>
            <a:chExt cx="333133" cy="3210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20" name="Google Shape;12720;p82"/>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1" name="Google Shape;12721;p82"/>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2" name="Google Shape;12722;p82"/>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3" name="Google Shape;12723;p82"/>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4" name="Google Shape;12724;p82"/>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5" name="Google Shape;12725;p82"/>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6" name="Google Shape;12726;p82"/>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7" name="Google Shape;12727;p82"/>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8" name="Google Shape;12728;p82"/>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9" name="Google Shape;12729;p82"/>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0" name="Google Shape;12730;p82"/>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1" name="Google Shape;12731;p82"/>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2" name="Google Shape;12732;p82"/>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3" name="Google Shape;12733;p82"/>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4" name="Google Shape;12734;p82"/>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5" name="Google Shape;12735;p82"/>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6" name="Google Shape;12736;p82"/>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7" name="Google Shape;12737;p82"/>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8" name="Google Shape;12738;p82"/>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9" name="Google Shape;12739;p82"/>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40" name="Google Shape;12740;p82"/>
          <p:cNvGrpSpPr/>
          <p:nvPr/>
        </p:nvGrpSpPr>
        <p:grpSpPr>
          <a:xfrm>
            <a:off x="3291049" y="1591285"/>
            <a:ext cx="211892" cy="339594"/>
            <a:chOff x="3316159" y="1515085"/>
            <a:chExt cx="211892" cy="33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41" name="Google Shape;12741;p82"/>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2" name="Google Shape;12742;p82"/>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3" name="Google Shape;12743;p82"/>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744" name="Google Shape;12744;p82"/>
            <p:cNvGrpSpPr/>
            <p:nvPr/>
          </p:nvGrpSpPr>
          <p:grpSpPr>
            <a:xfrm>
              <a:off x="3316159" y="1515085"/>
              <a:ext cx="211892" cy="339594"/>
              <a:chOff x="3316159" y="1515085"/>
              <a:chExt cx="211892" cy="339594"/>
            </a:xfrm>
            <a:grpFill/>
          </p:grpSpPr>
          <p:sp>
            <p:nvSpPr>
              <p:cNvPr id="12745" name="Google Shape;12745;p82"/>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6" name="Google Shape;12746;p82"/>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7" name="Google Shape;12747;p82"/>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8" name="Google Shape;12748;p82"/>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9" name="Google Shape;12749;p82"/>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0" name="Google Shape;12750;p82"/>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751" name="Google Shape;12751;p82"/>
          <p:cNvGrpSpPr/>
          <p:nvPr/>
        </p:nvGrpSpPr>
        <p:grpSpPr>
          <a:xfrm>
            <a:off x="3691248" y="1620855"/>
            <a:ext cx="361971" cy="314958"/>
            <a:chOff x="3716358" y="1544655"/>
            <a:chExt cx="361971" cy="3149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52" name="Google Shape;12752;p82"/>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3" name="Google Shape;12753;p82"/>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4" name="Google Shape;12754;p82"/>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5" name="Google Shape;12755;p82"/>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6" name="Google Shape;12756;p82"/>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757" name="Google Shape;12757;p82"/>
            <p:cNvGrpSpPr/>
            <p:nvPr/>
          </p:nvGrpSpPr>
          <p:grpSpPr>
            <a:xfrm>
              <a:off x="3716358" y="1544655"/>
              <a:ext cx="361971" cy="314958"/>
              <a:chOff x="3716358" y="1544655"/>
              <a:chExt cx="361971" cy="314958"/>
            </a:xfrm>
            <a:grpFill/>
          </p:grpSpPr>
          <p:sp>
            <p:nvSpPr>
              <p:cNvPr id="12758" name="Google Shape;12758;p82"/>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9" name="Google Shape;12759;p82"/>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0" name="Google Shape;12760;p82"/>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1" name="Google Shape;12761;p82"/>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2" name="Google Shape;12762;p82"/>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763" name="Google Shape;12763;p82"/>
          <p:cNvGrpSpPr/>
          <p:nvPr/>
        </p:nvGrpSpPr>
        <p:grpSpPr>
          <a:xfrm>
            <a:off x="6986814" y="1633752"/>
            <a:ext cx="499533" cy="305136"/>
            <a:chOff x="7009649" y="1541981"/>
            <a:chExt cx="524940" cy="3206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64" name="Google Shape;12764;p82"/>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5" name="Google Shape;12765;p82"/>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6" name="Google Shape;12766;p82"/>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7" name="Google Shape;12767;p82"/>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8" name="Google Shape;12768;p82"/>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9" name="Google Shape;12769;p82"/>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0" name="Google Shape;12770;p82"/>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1" name="Google Shape;12771;p82"/>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72" name="Google Shape;12772;p82"/>
          <p:cNvGrpSpPr/>
          <p:nvPr/>
        </p:nvGrpSpPr>
        <p:grpSpPr>
          <a:xfrm>
            <a:off x="8008924" y="1594309"/>
            <a:ext cx="282746" cy="340358"/>
            <a:chOff x="8034034" y="1518109"/>
            <a:chExt cx="282746" cy="3403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73" name="Google Shape;12773;p82"/>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4" name="Google Shape;12774;p82"/>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5" name="Google Shape;12775;p82"/>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6" name="Google Shape;12776;p82"/>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77" name="Google Shape;12777;p82"/>
          <p:cNvGrpSpPr/>
          <p:nvPr/>
        </p:nvGrpSpPr>
        <p:grpSpPr>
          <a:xfrm>
            <a:off x="7557192" y="1576134"/>
            <a:ext cx="369133" cy="360411"/>
            <a:chOff x="7582302" y="1499934"/>
            <a:chExt cx="369133" cy="3604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78" name="Google Shape;12778;p82"/>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9" name="Google Shape;12779;p82"/>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0" name="Google Shape;12780;p82"/>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1" name="Google Shape;12781;p82"/>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2" name="Google Shape;12782;p82"/>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83" name="Google Shape;12783;p82"/>
          <p:cNvGrpSpPr/>
          <p:nvPr/>
        </p:nvGrpSpPr>
        <p:grpSpPr>
          <a:xfrm>
            <a:off x="6170979" y="3893352"/>
            <a:ext cx="346056" cy="345674"/>
            <a:chOff x="2238181" y="4120624"/>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grpSp>
          <p:nvGrpSpPr>
            <p:cNvPr id="12784" name="Google Shape;12784;p82"/>
            <p:cNvGrpSpPr/>
            <p:nvPr/>
          </p:nvGrpSpPr>
          <p:grpSpPr>
            <a:xfrm>
              <a:off x="2309155" y="4177413"/>
              <a:ext cx="203862" cy="231903"/>
              <a:chOff x="1512725" y="258500"/>
              <a:chExt cx="4570900" cy="5199625"/>
            </a:xfrm>
            <a:grpFill/>
          </p:grpSpPr>
          <p:sp>
            <p:nvSpPr>
              <p:cNvPr id="12785" name="Google Shape;12785;p82"/>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6" name="Google Shape;12786;p82"/>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787" name="Google Shape;12787;p82"/>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788" name="Google Shape;12788;p82"/>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cs typeface="B Nazanin" panose="00000700000000000000" pitchFamily="2" charset="-78"/>
              </a:rPr>
              <a:t>نمادهای سئو و بازاریابی</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64"/>
        <p:cNvGrpSpPr/>
        <p:nvPr/>
      </p:nvGrpSpPr>
      <p:grpSpPr>
        <a:xfrm>
          <a:off x="0" y="0"/>
          <a:ext cx="0" cy="0"/>
          <a:chOff x="0" y="0"/>
          <a:chExt cx="0" cy="0"/>
        </a:xfrm>
      </p:grpSpPr>
      <p:sp>
        <p:nvSpPr>
          <p:cNvPr id="165" name="Google Shape;165;p17"/>
          <p:cNvSpPr txBox="1">
            <a:spLocks noGrp="1"/>
          </p:cNvSpPr>
          <p:nvPr>
            <p:ph type="title"/>
          </p:nvPr>
        </p:nvSpPr>
        <p:spPr>
          <a:xfrm>
            <a:off x="620839" y="399896"/>
            <a:ext cx="6107700" cy="3963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dirty="0">
                <a:cs typeface="B Nazanin" panose="00000700000000000000" pitchFamily="2" charset="-78"/>
              </a:rPr>
              <a:t>چند نکته درباره معماری بیونیک (ارگانیک)</a:t>
            </a:r>
          </a:p>
        </p:txBody>
      </p:sp>
      <p:sp>
        <p:nvSpPr>
          <p:cNvPr id="166" name="Google Shape;166;p17"/>
          <p:cNvSpPr txBox="1">
            <a:spLocks noGrp="1"/>
          </p:cNvSpPr>
          <p:nvPr>
            <p:ph type="body" idx="1"/>
          </p:nvPr>
        </p:nvSpPr>
        <p:spPr>
          <a:xfrm>
            <a:off x="152401" y="1054800"/>
            <a:ext cx="6740768" cy="3033900"/>
          </a:xfrm>
          <a:prstGeom prst="rect">
            <a:avLst/>
          </a:prstGeom>
        </p:spPr>
        <p:txBody>
          <a:bodyPr spcFirstLastPara="1" wrap="square" lIns="0" tIns="0" rIns="0" bIns="0" anchor="t" anchorCtr="0">
            <a:noAutofit/>
          </a:bodyPr>
          <a:lstStyle/>
          <a:p>
            <a:pPr marL="457200" lvl="0" indent="-381000" algn="r" rtl="1">
              <a:lnSpc>
                <a:spcPct val="150000"/>
              </a:lnSpc>
              <a:spcBef>
                <a:spcPts val="0"/>
              </a:spcBef>
              <a:spcAft>
                <a:spcPts val="0"/>
              </a:spcAft>
              <a:buSzPts val="2400"/>
              <a:buChar char="▸"/>
            </a:pPr>
            <a:r>
              <a:rPr lang="fa-IR" sz="1800" dirty="0">
                <a:solidFill>
                  <a:schemeClr val="tx1"/>
                </a:solidFill>
                <a:cs typeface="B Nazanin" panose="00000700000000000000" pitchFamily="2" charset="-78"/>
              </a:rPr>
              <a:t>معماری بیونیک در حدود سال ۱۹۰۸ متولد شد و به طراحی ساختارها و فضاهای درون آن‌ها اشاره داشت که با محیط طبیعی در تعادل باشد. سازه‌های ساخته‌شده به‌صورت ارگانیک باید دارای فضاهای متناسب با عملکرد موردنیاز هر فرد باشند. علاوه بر این، به نظر می‌رسد که طراحی باید با محیط ادغام‌شده باشد، گویی طبیعت آن را به وجود آورده است.</a:t>
            </a:r>
          </a:p>
          <a:p>
            <a:pPr marL="457200" lvl="0" indent="-381000" algn="r" rtl="1">
              <a:lnSpc>
                <a:spcPct val="150000"/>
              </a:lnSpc>
              <a:spcBef>
                <a:spcPts val="0"/>
              </a:spcBef>
              <a:spcAft>
                <a:spcPts val="0"/>
              </a:spcAft>
              <a:buSzPts val="2400"/>
              <a:buChar char="▸"/>
            </a:pPr>
            <a:endParaRPr lang="fa-IR" sz="1800" dirty="0">
              <a:solidFill>
                <a:schemeClr val="tx1"/>
              </a:solidFill>
              <a:cs typeface="B Nazanin" panose="00000700000000000000" pitchFamily="2" charset="-78"/>
            </a:endParaRPr>
          </a:p>
          <a:p>
            <a:pPr marL="457200" lvl="0" indent="-381000" algn="r" rtl="1">
              <a:lnSpc>
                <a:spcPct val="150000"/>
              </a:lnSpc>
              <a:spcBef>
                <a:spcPts val="0"/>
              </a:spcBef>
              <a:spcAft>
                <a:spcPts val="0"/>
              </a:spcAft>
              <a:buSzPts val="2400"/>
              <a:buChar char="▸"/>
            </a:pPr>
            <a:r>
              <a:rPr lang="fa-IR" sz="1800" dirty="0">
                <a:solidFill>
                  <a:schemeClr val="tx1"/>
                </a:solidFill>
                <a:cs typeface="B Nazanin" panose="00000700000000000000" pitchFamily="2" charset="-78"/>
              </a:rPr>
              <a:t>بااین‌حال، در معماری ارگانیک چیزهای بیشتری ازآنچه ممکن است بدانیم وجود دارد، اجازه دهید به نکات بیشتری درباره‌ی معماری ارگانیک بپردازیم</a:t>
            </a:r>
          </a:p>
        </p:txBody>
      </p:sp>
      <p:sp>
        <p:nvSpPr>
          <p:cNvPr id="167" name="Google Shape;167;p17"/>
          <p:cNvSpPr txBox="1">
            <a:spLocks noGrp="1"/>
          </p:cNvSpPr>
          <p:nvPr>
            <p:ph type="sldNum" idx="12"/>
          </p:nvPr>
        </p:nvSpPr>
        <p:spPr>
          <a:xfrm>
            <a:off x="8346250" y="4688650"/>
            <a:ext cx="569100" cy="4548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7</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64"/>
        <p:cNvGrpSpPr/>
        <p:nvPr/>
      </p:nvGrpSpPr>
      <p:grpSpPr>
        <a:xfrm>
          <a:off x="0" y="0"/>
          <a:ext cx="0" cy="0"/>
          <a:chOff x="0" y="0"/>
          <a:chExt cx="0" cy="0"/>
        </a:xfrm>
      </p:grpSpPr>
      <p:sp>
        <p:nvSpPr>
          <p:cNvPr id="165" name="Google Shape;165;p17"/>
          <p:cNvSpPr txBox="1">
            <a:spLocks noGrp="1"/>
          </p:cNvSpPr>
          <p:nvPr>
            <p:ph type="title"/>
          </p:nvPr>
        </p:nvSpPr>
        <p:spPr>
          <a:xfrm>
            <a:off x="620839" y="399896"/>
            <a:ext cx="6107700" cy="3963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dirty="0">
                <a:cs typeface="B Nazanin" panose="00000700000000000000" pitchFamily="2" charset="-78"/>
              </a:rPr>
              <a:t>۱. معماری بیونیک چگونه آغاز شد؟</a:t>
            </a:r>
          </a:p>
        </p:txBody>
      </p:sp>
      <p:sp>
        <p:nvSpPr>
          <p:cNvPr id="166" name="Google Shape;166;p17"/>
          <p:cNvSpPr txBox="1">
            <a:spLocks noGrp="1"/>
          </p:cNvSpPr>
          <p:nvPr>
            <p:ph type="body" idx="1"/>
          </p:nvPr>
        </p:nvSpPr>
        <p:spPr>
          <a:xfrm>
            <a:off x="164124" y="1289262"/>
            <a:ext cx="6740768" cy="3033900"/>
          </a:xfrm>
          <a:prstGeom prst="rect">
            <a:avLst/>
          </a:prstGeom>
        </p:spPr>
        <p:txBody>
          <a:bodyPr spcFirstLastPara="1" wrap="square" lIns="0" tIns="0" rIns="0" bIns="0" anchor="t" anchorCtr="0">
            <a:noAutofit/>
          </a:bodyPr>
          <a:lstStyle/>
          <a:p>
            <a:pPr marL="457200" lvl="0" indent="-381000" algn="r" rtl="1">
              <a:lnSpc>
                <a:spcPct val="200000"/>
              </a:lnSpc>
              <a:spcBef>
                <a:spcPts val="0"/>
              </a:spcBef>
              <a:spcAft>
                <a:spcPts val="0"/>
              </a:spcAft>
              <a:buSzPts val="2400"/>
              <a:buChar char="▸"/>
            </a:pPr>
            <a:r>
              <a:rPr lang="fa-IR" sz="1800" dirty="0">
                <a:solidFill>
                  <a:schemeClr val="tx1"/>
                </a:solidFill>
                <a:cs typeface="B Nazanin" panose="00000700000000000000" pitchFamily="2" charset="-78"/>
              </a:rPr>
              <a:t>نام معماری ارگانیک توسط معمار فرانک لیود رایت وارد تصویر شد. رایت از هر عنصری که محیط طبیعی از آن ساخته‌شده الهام گرفته بود. او عادت داشت به‌دقت فرآیندهای دخیل در طبیعت را مشاهده کند درنتیجه الهاماتی برای یک طراحی پایدار پیدا کرد.</a:t>
            </a:r>
          </a:p>
        </p:txBody>
      </p:sp>
      <p:sp>
        <p:nvSpPr>
          <p:cNvPr id="167" name="Google Shape;167;p17"/>
          <p:cNvSpPr txBox="1">
            <a:spLocks noGrp="1"/>
          </p:cNvSpPr>
          <p:nvPr>
            <p:ph type="sldNum" idx="12"/>
          </p:nvPr>
        </p:nvSpPr>
        <p:spPr>
          <a:xfrm>
            <a:off x="8346250" y="4688650"/>
            <a:ext cx="569100" cy="4548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8</a:t>
            </a:fld>
            <a:endParaRPr>
              <a:cs typeface="B Nazanin" panose="00000700000000000000" pitchFamily="2" charset="-78"/>
            </a:endParaRPr>
          </a:p>
        </p:txBody>
      </p:sp>
    </p:spTree>
    <p:extLst>
      <p:ext uri="{BB962C8B-B14F-4D97-AF65-F5344CB8AC3E}">
        <p14:creationId xmlns:p14="http://schemas.microsoft.com/office/powerpoint/2010/main" val="344247977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Shape 216"/>
        <p:cNvGrpSpPr/>
        <p:nvPr/>
      </p:nvGrpSpPr>
      <p:grpSpPr>
        <a:xfrm>
          <a:off x="0" y="0"/>
          <a:ext cx="0" cy="0"/>
          <a:chOff x="0" y="0"/>
          <a:chExt cx="0" cy="0"/>
        </a:xfrm>
      </p:grpSpPr>
      <p:sp>
        <p:nvSpPr>
          <p:cNvPr id="218" name="Google Shape;218;p22"/>
          <p:cNvSpPr txBox="1">
            <a:spLocks noGrp="1"/>
          </p:cNvSpPr>
          <p:nvPr>
            <p:ph type="sldNum" idx="12"/>
          </p:nvPr>
        </p:nvSpPr>
        <p:spPr>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9</a:t>
            </a:fld>
            <a:endParaRPr>
              <a:cs typeface="B Nazanin" panose="00000700000000000000" pitchFamily="2" charset="-78"/>
            </a:endParaRPr>
          </a:p>
        </p:txBody>
      </p:sp>
      <p:sp>
        <p:nvSpPr>
          <p:cNvPr id="217" name="Google Shape;217;p22"/>
          <p:cNvSpPr txBox="1">
            <a:spLocks noGrp="1"/>
          </p:cNvSpPr>
          <p:nvPr>
            <p:ph type="title" idx="4294967295"/>
          </p:nvPr>
        </p:nvSpPr>
        <p:spPr>
          <a:xfrm>
            <a:off x="152400" y="1190625"/>
            <a:ext cx="2933700" cy="1381125"/>
          </a:xfrm>
          <a:prstGeom prst="rect">
            <a:avLst/>
          </a:prstGeom>
          <a:effectLst>
            <a:outerShdw blurRad="57150" dist="19050" dir="5400000" algn="bl" rotWithShape="0">
              <a:schemeClr val="dk1">
                <a:alpha val="50000"/>
              </a:schemeClr>
            </a:outerShdw>
          </a:effectLst>
        </p:spPr>
        <p:txBody>
          <a:bodyPr spcFirstLastPara="1" wrap="square" lIns="0" tIns="0" rIns="0" bIns="0" anchor="ctr" anchorCtr="0">
            <a:noAutofit/>
          </a:bodyPr>
          <a:lstStyle/>
          <a:p>
            <a:pPr marL="0" lvl="0" indent="0" algn="r" rtl="1">
              <a:lnSpc>
                <a:spcPct val="150000"/>
              </a:lnSpc>
              <a:spcBef>
                <a:spcPts val="0"/>
              </a:spcBef>
              <a:spcAft>
                <a:spcPts val="0"/>
              </a:spcAft>
              <a:buNone/>
            </a:pPr>
            <a:r>
              <a:rPr lang="fa-IR" dirty="0">
                <a:solidFill>
                  <a:schemeClr val="tx1"/>
                </a:solidFill>
                <a:cs typeface="B Nazanin" panose="00000700000000000000" pitchFamily="2" charset="-78"/>
              </a:rPr>
              <a:t>فرانک لیود رایت</a:t>
            </a:r>
            <a:endParaRPr dirty="0">
              <a:solidFill>
                <a:schemeClr val="lt1"/>
              </a:solidFill>
              <a:cs typeface="B Nazanin" panose="00000700000000000000" pitchFamily="2" charset="-78"/>
            </a:endParaRPr>
          </a:p>
        </p:txBody>
      </p:sp>
    </p:spTree>
    <p:extLst>
      <p:ext uri="{BB962C8B-B14F-4D97-AF65-F5344CB8AC3E}">
        <p14:creationId xmlns:p14="http://schemas.microsoft.com/office/powerpoint/2010/main" val="65045112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theme/theme1.xml><?xml version="1.0" encoding="utf-8"?>
<a:theme xmlns:a="http://schemas.openxmlformats.org/drawingml/2006/main" name="Jessica template">
  <a:themeElements>
    <a:clrScheme name="Green Yellow">
      <a:dk1>
        <a:sysClr val="windowText" lastClr="000000"/>
      </a:dk1>
      <a:lt1>
        <a:sysClr val="window" lastClr="FFFFFF"/>
      </a:lt1>
      <a:dk2>
        <a:srgbClr val="455F51"/>
      </a:dk2>
      <a:lt2>
        <a:srgbClr val="E2DFCC"/>
      </a:lt2>
      <a:accent1>
        <a:srgbClr val="99CB38"/>
      </a:accent1>
      <a:accent2>
        <a:srgbClr val="63A537"/>
      </a:accent2>
      <a:accent3>
        <a:srgbClr val="37A76F"/>
      </a:accent3>
      <a:accent4>
        <a:srgbClr val="44C1A3"/>
      </a:accent4>
      <a:accent5>
        <a:srgbClr val="4EB3CF"/>
      </a:accent5>
      <a:accent6>
        <a:srgbClr val="51C3F9"/>
      </a:accent6>
      <a:hlink>
        <a:srgbClr val="EE7B08"/>
      </a:hlink>
      <a:folHlink>
        <a:srgbClr val="977B2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2883</Words>
  <Application>Microsoft Office PowerPoint</Application>
  <PresentationFormat>On-screen Show (16:9)</PresentationFormat>
  <Paragraphs>447</Paragraphs>
  <Slides>65</Slides>
  <Notes>63</Notes>
  <HiddenSlides>0</HiddenSlides>
  <MMClips>0</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65</vt:i4>
      </vt:variant>
    </vt:vector>
  </HeadingPairs>
  <TitlesOfParts>
    <vt:vector size="73" baseType="lpstr">
      <vt:lpstr>Arial</vt:lpstr>
      <vt:lpstr>Roboto Medium</vt:lpstr>
      <vt:lpstr>Amatic SC</vt:lpstr>
      <vt:lpstr>Calibri</vt:lpstr>
      <vt:lpstr>Oswald</vt:lpstr>
      <vt:lpstr>News Cycle</vt:lpstr>
      <vt:lpstr>Montserrat</vt:lpstr>
      <vt:lpstr>Jessica template</vt:lpstr>
      <vt:lpstr>PowerPoint Presentation</vt:lpstr>
      <vt:lpstr>این عنوان ارائه شما است</vt:lpstr>
      <vt:lpstr>دستورالعمل استفاده</vt:lpstr>
      <vt:lpstr>سلام!</vt:lpstr>
      <vt:lpstr>1. عنوان انتقال</vt:lpstr>
      <vt:lpstr>PowerPoint Presentation</vt:lpstr>
      <vt:lpstr>چند نکته درباره معماری بیونیک (ارگانیک)</vt:lpstr>
      <vt:lpstr>۱. معماری بیونیک چگونه آغاز شد؟</vt:lpstr>
      <vt:lpstr>فرانک لیود رایت</vt:lpstr>
      <vt:lpstr>۲. مفهوم ریشه‌ای معماری ارگانیک</vt:lpstr>
      <vt:lpstr>PowerPoint Presentation</vt:lpstr>
      <vt:lpstr>۳. معماری بیونیک به‌جای معماری ارگانیک</vt:lpstr>
      <vt:lpstr>۴. اصول و ویژگی‌های معماری ارگانیک</vt:lpstr>
      <vt:lpstr>PowerPoint Presentation</vt:lpstr>
      <vt:lpstr>PowerPoint Presentation</vt:lpstr>
      <vt:lpstr>PowerPoint Presentation</vt:lpstr>
      <vt:lpstr>۵. منحنی و آزاد، یکی از تصورات غلط</vt:lpstr>
      <vt:lpstr>۶. پایداری طبیعی، یکی دیگر از باورهای اشتباه</vt:lpstr>
      <vt:lpstr>PowerPoint Presentation</vt:lpstr>
      <vt:lpstr>۷. گزاره‌های اولیه ارگانیک بودن یک ساختمان</vt:lpstr>
      <vt:lpstr>PowerPoint Presentation</vt:lpstr>
      <vt:lpstr>۸. رویکرد مدرنیستی به طراحی بیونیک</vt:lpstr>
      <vt:lpstr>خانه اپرای سیدنی یک نمونه عالی از این موضوع است.</vt:lpstr>
      <vt:lpstr>مفهوم بزرگ</vt:lpstr>
      <vt:lpstr>همچنین می توانید محتوای خود را تقسیم کنید</vt:lpstr>
      <vt:lpstr>در دو سه ستون</vt:lpstr>
      <vt:lpstr>از نمودارها برای توضیح ایده های خود استفاده کنید</vt:lpstr>
      <vt:lpstr>جداول برای مقایسه داده ها</vt:lpstr>
      <vt:lpstr>نقشه ها</vt:lpstr>
      <vt:lpstr>89,526,124</vt:lpstr>
      <vt:lpstr>89,526,124$</vt:lpstr>
      <vt:lpstr>روند ما آسان است</vt:lpstr>
      <vt:lpstr>بیایید چند مفهوم را مرور کنیم</vt:lpstr>
      <vt:lpstr>PowerPoint Presentation</vt:lpstr>
      <vt:lpstr>PowerPoint Presentation</vt:lpstr>
      <vt:lpstr>PowerPoint Presentation</vt:lpstr>
      <vt:lpstr>PowerPoint Presentation</vt:lpstr>
      <vt:lpstr>با تشکر!</vt:lpstr>
      <vt:lpstr>منابع:</vt:lpstr>
      <vt:lpstr>طراحی ارائه</vt:lpstr>
      <vt:lpstr>2. منابع اضافی</vt:lpstr>
      <vt:lpstr>جدول زمانی</vt:lpstr>
      <vt:lpstr>نقشه راه</vt:lpstr>
      <vt:lpstr>نمودار گانت</vt:lpstr>
      <vt:lpstr>تجزیه و تحلیل SWOT</vt:lpstr>
      <vt:lpstr>نمودار قیف</vt:lpstr>
      <vt:lpstr>ارائه تیم</vt:lpstr>
      <vt:lpstr>برنامه ریز هفتگی:</vt:lpstr>
      <vt:lpstr>PowerPoint Presentation</vt:lpstr>
      <vt:lpstr>نمودارها و اینفوگرافیک ها</vt:lpstr>
      <vt:lpstr>PowerPoint Presentation</vt:lpstr>
      <vt:lpstr>PowerPoint Presentation</vt:lpstr>
      <vt:lpstr>از منابع گرافیکی قابل ویرایش ما استفاده کنید...</vt:lpstr>
      <vt:lpstr>PowerPoint Presentation</vt:lpstr>
      <vt:lpstr>PowerPoint Presentation</vt:lpstr>
      <vt:lpstr>PowerPoint Presentation</vt:lpstr>
      <vt:lpstr>PowerPoint Presentation</vt:lpstr>
      <vt:lpstr>PowerPoint Presentation</vt:lpstr>
      <vt:lpstr>... و مجموعه آیکون های قابل ویرایش ما</vt:lpstr>
      <vt:lpstr>PowerPoint Presentation</vt:lpstr>
      <vt:lpstr>PowerPoint Presentation</vt:lpstr>
      <vt:lpstr>PowerPoint Presentation</vt:lpstr>
      <vt:lpstr>PowerPoint Presentation</vt:lpstr>
      <vt:lpstr>نمادهای طبیعت</vt:lpstr>
      <vt:lpstr>نمادهای سئو و بازاریابی</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cp:lastModifiedBy/>
  <cp:revision>1</cp:revision>
  <dcterms:modified xsi:type="dcterms:W3CDTF">2023-07-07T12:46:24Z</dcterms:modified>
</cp:coreProperties>
</file>