
<file path=[Content_Types].xml><?xml version="1.0" encoding="utf-8"?>
<Types xmlns="http://schemas.openxmlformats.org/package/2006/content-types">
  <Default Extension="fntdata" ContentType="application/x-fontdata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50" r:id="rId1"/>
  </p:sldMasterIdLst>
  <p:notesMasterIdLst>
    <p:notesMasterId r:id="rId27"/>
  </p:notes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92" r:id="rId12"/>
    <p:sldId id="293" r:id="rId13"/>
    <p:sldId id="287" r:id="rId14"/>
    <p:sldId id="288" r:id="rId15"/>
    <p:sldId id="294" r:id="rId16"/>
    <p:sldId id="295" r:id="rId17"/>
    <p:sldId id="296" r:id="rId18"/>
    <p:sldId id="297" r:id="rId19"/>
    <p:sldId id="298" r:id="rId20"/>
    <p:sldId id="299" r:id="rId21"/>
    <p:sldId id="300" r:id="rId22"/>
    <p:sldId id="301" r:id="rId23"/>
    <p:sldId id="302" r:id="rId24"/>
    <p:sldId id="303" r:id="rId25"/>
    <p:sldId id="304" r:id="rId26"/>
  </p:sldIdLst>
  <p:sldSz cx="12192000" cy="6858000"/>
  <p:notesSz cx="6858000" cy="9144000"/>
  <p:embeddedFontLst>
    <p:embeddedFont>
      <p:font typeface="Amatic SC" panose="00000500000000000000" pitchFamily="2" charset="-79"/>
      <p:regular r:id="rId28"/>
      <p:bold r:id="rId29"/>
    </p:embeddedFont>
    <p:embeddedFont>
      <p:font typeface="Barlow Condensed" panose="00000506000000000000" pitchFamily="2" charset="0"/>
      <p:regular r:id="rId30"/>
      <p:bold r:id="rId31"/>
      <p:italic r:id="rId32"/>
      <p:boldItalic r:id="rId33"/>
    </p:embeddedFont>
    <p:embeddedFont>
      <p:font typeface="Calibri" panose="020F0502020204030204" pitchFamily="34" charset="0"/>
      <p:regular r:id="rId34"/>
      <p:bold r:id="rId35"/>
      <p:italic r:id="rId36"/>
      <p:boldItalic r:id="rId37"/>
    </p:embeddedFont>
    <p:embeddedFont>
      <p:font typeface="Oswald Light" panose="00000400000000000000" pitchFamily="2" charset="0"/>
      <p:regular r:id="rId38"/>
      <p:bold r:id="rId39"/>
    </p:embeddedFont>
    <p:embeddedFont>
      <p:font typeface="Oswald SemiBold" panose="00000700000000000000" pitchFamily="2" charset="0"/>
      <p:regular r:id="rId40"/>
      <p:bold r:id="rId41"/>
    </p:embeddedFont>
    <p:embeddedFont>
      <p:font typeface="Roboto Medium" panose="02000000000000000000" pitchFamily="2" charset="0"/>
      <p:regular r:id="rId42"/>
      <p:italic r:id="rId4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Default Section" id="{89C8FB57-45FF-4A61-9A62-2209D3A38C4D}">
          <p14:sldIdLst>
            <p14:sldId id="257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</p14:sldIdLst>
        </p14:section>
        <p14:section name="Default Section" id="{C2345DA0-DBD8-4B5C-8350-EA0844C8AA6D}">
          <p14:sldIdLst>
            <p14:sldId id="292"/>
            <p14:sldId id="293"/>
            <p14:sldId id="287"/>
            <p14:sldId id="288"/>
            <p14:sldId id="294"/>
            <p14:sldId id="295"/>
            <p14:sldId id="296"/>
            <p14:sldId id="297"/>
            <p14:sldId id="298"/>
            <p14:sldId id="299"/>
            <p14:sldId id="300"/>
            <p14:sldId id="301"/>
            <p14:sldId id="302"/>
            <p14:sldId id="303"/>
            <p14:sldId id="304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3543">
          <p15:clr>
            <a:srgbClr val="A4A3A4"/>
          </p15:clr>
        </p15:guide>
        <p15:guide id="2" pos="597">
          <p15:clr>
            <a:srgbClr val="A4A3A4"/>
          </p15:clr>
        </p15:guide>
        <p15:guide id="3" orient="horz" pos="152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58" d="100"/>
          <a:sy n="58" d="100"/>
        </p:scale>
        <p:origin x="1116" y="42"/>
      </p:cViewPr>
      <p:guideLst>
        <p:guide orient="horz" pos="3543"/>
        <p:guide pos="597"/>
        <p:guide orient="horz" pos="1525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2.fntdata"/><Relationship Id="rId21" Type="http://schemas.openxmlformats.org/officeDocument/2006/relationships/slide" Target="slides/slide20.xml"/><Relationship Id="rId34" Type="http://schemas.openxmlformats.org/officeDocument/2006/relationships/font" Target="fonts/font7.fntdata"/><Relationship Id="rId42" Type="http://schemas.openxmlformats.org/officeDocument/2006/relationships/font" Target="fonts/font15.fntdata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2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font" Target="fonts/font13.fntdata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4.fntdata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font" Target="fonts/font16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6.fntdata"/><Relationship Id="rId38" Type="http://schemas.openxmlformats.org/officeDocument/2006/relationships/font" Target="fonts/font11.fntdata"/><Relationship Id="rId4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font" Target="fonts/font1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1143225" y="685800"/>
            <a:ext cx="45722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29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207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Google Shape;231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94723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/>
        </p:nvSpPr>
        <p:spPr>
          <a:xfrm rot="5400000">
            <a:off x="-679350" y="6268675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300">
                <a:solidFill>
                  <a:srgbClr val="262626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300">
              <a:solidFill>
                <a:srgbClr val="262626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1" r:id="rId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5"/>
          <p:cNvSpPr/>
          <p:nvPr/>
        </p:nvSpPr>
        <p:spPr>
          <a:xfrm rot="10800000" flipH="1">
            <a:off x="9176936" y="2811653"/>
            <a:ext cx="434644" cy="577243"/>
          </a:xfrm>
          <a:prstGeom prst="rtTriangle">
            <a:avLst/>
          </a:prstGeom>
          <a:solidFill>
            <a:srgbClr val="398F9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41" name="Google Shape;41;p5"/>
          <p:cNvSpPr/>
          <p:nvPr/>
        </p:nvSpPr>
        <p:spPr>
          <a:xfrm rot="10800000" flipH="1">
            <a:off x="7170853" y="2815691"/>
            <a:ext cx="434644" cy="577243"/>
          </a:xfrm>
          <a:prstGeom prst="rtTriangle">
            <a:avLst/>
          </a:prstGeom>
          <a:solidFill>
            <a:srgbClr val="4A9B8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42" name="Google Shape;42;p5"/>
          <p:cNvSpPr/>
          <p:nvPr/>
        </p:nvSpPr>
        <p:spPr>
          <a:xfrm rot="10800000" flipH="1">
            <a:off x="5133671" y="2805107"/>
            <a:ext cx="434644" cy="577243"/>
          </a:xfrm>
          <a:prstGeom prst="rtTriangle">
            <a:avLst/>
          </a:prstGeom>
          <a:solidFill>
            <a:srgbClr val="5A696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43" name="Google Shape;43;p5"/>
          <p:cNvSpPr/>
          <p:nvPr/>
        </p:nvSpPr>
        <p:spPr>
          <a:xfrm rot="10800000" flipH="1">
            <a:off x="3127592" y="2825020"/>
            <a:ext cx="434644" cy="577243"/>
          </a:xfrm>
          <a:prstGeom prst="rtTriangle">
            <a:avLst/>
          </a:prstGeom>
          <a:solidFill>
            <a:srgbClr val="57879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44" name="Google Shape;44;p5"/>
          <p:cNvSpPr/>
          <p:nvPr/>
        </p:nvSpPr>
        <p:spPr>
          <a:xfrm rot="10800000" flipH="1">
            <a:off x="1090410" y="2814436"/>
            <a:ext cx="434644" cy="577243"/>
          </a:xfrm>
          <a:prstGeom prst="rtTriangle">
            <a:avLst/>
          </a:prstGeom>
          <a:solidFill>
            <a:srgbClr val="1C629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45" name="Google Shape;45;p5"/>
          <p:cNvSpPr/>
          <p:nvPr/>
        </p:nvSpPr>
        <p:spPr>
          <a:xfrm flipH="1">
            <a:off x="10437842" y="2172504"/>
            <a:ext cx="434644" cy="577243"/>
          </a:xfrm>
          <a:prstGeom prst="rtTriangle">
            <a:avLst/>
          </a:prstGeom>
          <a:solidFill>
            <a:srgbClr val="398F9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46" name="Google Shape;46;p5"/>
          <p:cNvSpPr/>
          <p:nvPr/>
        </p:nvSpPr>
        <p:spPr>
          <a:xfrm flipH="1">
            <a:off x="8431759" y="2176542"/>
            <a:ext cx="434644" cy="577243"/>
          </a:xfrm>
          <a:prstGeom prst="rtTriangle">
            <a:avLst/>
          </a:prstGeom>
          <a:solidFill>
            <a:srgbClr val="4A9B8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47" name="Google Shape;47;p5"/>
          <p:cNvSpPr/>
          <p:nvPr/>
        </p:nvSpPr>
        <p:spPr>
          <a:xfrm flipH="1">
            <a:off x="6394577" y="2165958"/>
            <a:ext cx="434644" cy="577243"/>
          </a:xfrm>
          <a:prstGeom prst="rtTriangle">
            <a:avLst/>
          </a:prstGeom>
          <a:solidFill>
            <a:srgbClr val="5A696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48" name="Google Shape;48;p5"/>
          <p:cNvSpPr/>
          <p:nvPr/>
        </p:nvSpPr>
        <p:spPr>
          <a:xfrm flipH="1">
            <a:off x="4388498" y="2185871"/>
            <a:ext cx="434644" cy="577243"/>
          </a:xfrm>
          <a:prstGeom prst="rtTriangle">
            <a:avLst/>
          </a:prstGeom>
          <a:solidFill>
            <a:srgbClr val="57879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49" name="Google Shape;49;p5"/>
          <p:cNvSpPr/>
          <p:nvPr/>
        </p:nvSpPr>
        <p:spPr>
          <a:xfrm flipH="1">
            <a:off x="2351316" y="2175287"/>
            <a:ext cx="434644" cy="577243"/>
          </a:xfrm>
          <a:prstGeom prst="rtTriangle">
            <a:avLst/>
          </a:prstGeom>
          <a:solidFill>
            <a:srgbClr val="1C629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50" name="Google Shape;50;p5"/>
          <p:cNvSpPr/>
          <p:nvPr/>
        </p:nvSpPr>
        <p:spPr>
          <a:xfrm>
            <a:off x="107152" y="2680394"/>
            <a:ext cx="11929339" cy="202766"/>
          </a:xfrm>
          <a:prstGeom prst="rightArrow">
            <a:avLst>
              <a:gd name="adj1" fmla="val 50000"/>
              <a:gd name="adj2" fmla="val 180098"/>
            </a:avLst>
          </a:prstGeom>
          <a:solidFill>
            <a:srgbClr val="0E161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51" name="Google Shape;51;p5"/>
          <p:cNvSpPr/>
          <p:nvPr/>
        </p:nvSpPr>
        <p:spPr>
          <a:xfrm>
            <a:off x="1084942" y="2175287"/>
            <a:ext cx="1704913" cy="1212979"/>
          </a:xfrm>
          <a:prstGeom prst="parallelogram">
            <a:avLst>
              <a:gd name="adj" fmla="val 73684"/>
            </a:avLst>
          </a:prstGeom>
          <a:solidFill>
            <a:srgbClr val="73B5E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2000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2" name="Google Shape;52;p5"/>
          <p:cNvSpPr/>
          <p:nvPr/>
        </p:nvSpPr>
        <p:spPr>
          <a:xfrm>
            <a:off x="3131456" y="2175287"/>
            <a:ext cx="1704913" cy="1212979"/>
          </a:xfrm>
          <a:prstGeom prst="parallelogram">
            <a:avLst>
              <a:gd name="adj" fmla="val 73684"/>
            </a:avLst>
          </a:prstGeom>
          <a:solidFill>
            <a:srgbClr val="B4CCD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2005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3" name="Google Shape;53;p5"/>
          <p:cNvSpPr/>
          <p:nvPr/>
        </p:nvSpPr>
        <p:spPr>
          <a:xfrm>
            <a:off x="5118876" y="2175287"/>
            <a:ext cx="1704913" cy="1212979"/>
          </a:xfrm>
          <a:prstGeom prst="parallelogram">
            <a:avLst>
              <a:gd name="adj" fmla="val 73684"/>
            </a:avLst>
          </a:prstGeom>
          <a:solidFill>
            <a:srgbClr val="AEB9B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2010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4" name="Google Shape;54;p5"/>
          <p:cNvSpPr/>
          <p:nvPr/>
        </p:nvSpPr>
        <p:spPr>
          <a:xfrm>
            <a:off x="7165390" y="2175287"/>
            <a:ext cx="1704913" cy="1212979"/>
          </a:xfrm>
          <a:prstGeom prst="parallelogram">
            <a:avLst>
              <a:gd name="adj" fmla="val 73684"/>
            </a:avLst>
          </a:prstGeom>
          <a:solidFill>
            <a:srgbClr val="ABD7C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2015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5" name="Google Shape;55;p5"/>
          <p:cNvSpPr/>
          <p:nvPr/>
        </p:nvSpPr>
        <p:spPr>
          <a:xfrm>
            <a:off x="9178475" y="2175287"/>
            <a:ext cx="1704913" cy="1212979"/>
          </a:xfrm>
          <a:prstGeom prst="parallelogram">
            <a:avLst>
              <a:gd name="adj" fmla="val 73684"/>
            </a:avLst>
          </a:prstGeom>
          <a:solidFill>
            <a:srgbClr val="ABD7C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2020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56" name="Google Shape;56;p5"/>
          <p:cNvSpPr txBox="1"/>
          <p:nvPr/>
        </p:nvSpPr>
        <p:spPr>
          <a:xfrm>
            <a:off x="1090410" y="4201034"/>
            <a:ext cx="1695550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7" name="Google Shape;57;p5"/>
          <p:cNvSpPr txBox="1"/>
          <p:nvPr/>
        </p:nvSpPr>
        <p:spPr>
          <a:xfrm>
            <a:off x="3074713" y="4201033"/>
            <a:ext cx="1695550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8" name="Google Shape;58;p5"/>
          <p:cNvSpPr txBox="1"/>
          <p:nvPr/>
        </p:nvSpPr>
        <p:spPr>
          <a:xfrm>
            <a:off x="5062122" y="4201032"/>
            <a:ext cx="1695550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9" name="Google Shape;59;p5"/>
          <p:cNvSpPr txBox="1"/>
          <p:nvPr/>
        </p:nvSpPr>
        <p:spPr>
          <a:xfrm>
            <a:off x="7119529" y="4201032"/>
            <a:ext cx="1695550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0" name="Google Shape;60;p5"/>
          <p:cNvSpPr txBox="1"/>
          <p:nvPr/>
        </p:nvSpPr>
        <p:spPr>
          <a:xfrm>
            <a:off x="9176936" y="4201032"/>
            <a:ext cx="1695550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1" name="Google Shape;61;p5"/>
          <p:cNvSpPr txBox="1"/>
          <p:nvPr/>
        </p:nvSpPr>
        <p:spPr>
          <a:xfrm>
            <a:off x="2994059" y="448453"/>
            <a:ext cx="620388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 شما اینجاست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" name="Google Shape;62;p5"/>
          <p:cNvSpPr txBox="1"/>
          <p:nvPr/>
        </p:nvSpPr>
        <p:spPr>
          <a:xfrm>
            <a:off x="1084942" y="3718036"/>
            <a:ext cx="170491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1C6294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r>
              <a:rPr lang="es-ES" sz="1800" b="1" dirty="0">
                <a:solidFill>
                  <a:srgbClr val="1C6294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 A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3" name="Google Shape;63;p5"/>
          <p:cNvSpPr txBox="1"/>
          <p:nvPr/>
        </p:nvSpPr>
        <p:spPr>
          <a:xfrm>
            <a:off x="3118230" y="3718036"/>
            <a:ext cx="170491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578793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r>
              <a:rPr lang="es-ES" sz="1800" b="1" dirty="0">
                <a:solidFill>
                  <a:srgbClr val="578793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 B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4" name="Google Shape;64;p5"/>
          <p:cNvSpPr txBox="1"/>
          <p:nvPr/>
        </p:nvSpPr>
        <p:spPr>
          <a:xfrm>
            <a:off x="5076879" y="3718596"/>
            <a:ext cx="170491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5A696B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r>
              <a:rPr lang="es-ES" sz="1800" b="1" dirty="0">
                <a:solidFill>
                  <a:srgbClr val="5A696B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 C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5" name="Google Shape;65;p5"/>
          <p:cNvSpPr txBox="1"/>
          <p:nvPr/>
        </p:nvSpPr>
        <p:spPr>
          <a:xfrm>
            <a:off x="7110167" y="3718036"/>
            <a:ext cx="170491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4A9B82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r>
              <a:rPr lang="es-ES" sz="1800" b="1" dirty="0">
                <a:solidFill>
                  <a:srgbClr val="4A9B82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 D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6" name="Google Shape;66;p5"/>
          <p:cNvSpPr txBox="1"/>
          <p:nvPr/>
        </p:nvSpPr>
        <p:spPr>
          <a:xfrm>
            <a:off x="9143455" y="3718036"/>
            <a:ext cx="1704912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398F98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r>
              <a:rPr lang="es-ES" sz="1800" b="1" dirty="0">
                <a:solidFill>
                  <a:srgbClr val="398F98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 E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" name="Google Shape;355;p14"/>
          <p:cNvGrpSpPr/>
          <p:nvPr/>
        </p:nvGrpSpPr>
        <p:grpSpPr>
          <a:xfrm>
            <a:off x="678424" y="2071216"/>
            <a:ext cx="1785917" cy="1933978"/>
            <a:chOff x="412952" y="2680819"/>
            <a:chExt cx="1785917" cy="1933978"/>
          </a:xfrm>
        </p:grpSpPr>
        <p:sp>
          <p:nvSpPr>
            <p:cNvPr id="356" name="Google Shape;356;p14"/>
            <p:cNvSpPr/>
            <p:nvPr/>
          </p:nvSpPr>
          <p:spPr>
            <a:xfrm rot="-2521924" flipH="1">
              <a:off x="816870" y="3676340"/>
              <a:ext cx="1375200" cy="548640"/>
            </a:xfrm>
            <a:prstGeom prst="roundRect">
              <a:avLst>
                <a:gd name="adj" fmla="val 50000"/>
              </a:avLst>
            </a:prstGeom>
            <a:solidFill>
              <a:srgbClr val="1C6294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57" name="Google Shape;357;p14"/>
            <p:cNvSpPr/>
            <p:nvPr/>
          </p:nvSpPr>
          <p:spPr>
            <a:xfrm rot="2841595" flipH="1">
              <a:off x="823879" y="3098203"/>
              <a:ext cx="1375385" cy="548640"/>
            </a:xfrm>
            <a:prstGeom prst="roundRect">
              <a:avLst>
                <a:gd name="adj" fmla="val 50000"/>
              </a:avLst>
            </a:prstGeom>
            <a:solidFill>
              <a:srgbClr val="1C6294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58" name="Google Shape;358;p14"/>
            <p:cNvSpPr/>
            <p:nvPr/>
          </p:nvSpPr>
          <p:spPr>
            <a:xfrm>
              <a:off x="412952" y="3399504"/>
              <a:ext cx="1658139" cy="548640"/>
            </a:xfrm>
            <a:prstGeom prst="roundRect">
              <a:avLst>
                <a:gd name="adj" fmla="val 50000"/>
              </a:avLst>
            </a:prstGeom>
            <a:solidFill>
              <a:srgbClr val="1C6294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dirty="0">
                  <a:solidFill>
                    <a:schemeClr val="lt1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عنوان</a:t>
              </a: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59" name="Google Shape;359;p14"/>
            <p:cNvSpPr/>
            <p:nvPr/>
          </p:nvSpPr>
          <p:spPr>
            <a:xfrm>
              <a:off x="1555595" y="3442300"/>
              <a:ext cx="468000" cy="468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1800">
                  <a:solidFill>
                    <a:srgbClr val="262626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1</a:t>
              </a: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60" name="Google Shape;360;p14"/>
          <p:cNvGrpSpPr/>
          <p:nvPr/>
        </p:nvGrpSpPr>
        <p:grpSpPr>
          <a:xfrm>
            <a:off x="2498207" y="2071214"/>
            <a:ext cx="1785917" cy="1933979"/>
            <a:chOff x="2232735" y="2680817"/>
            <a:chExt cx="1785917" cy="1933979"/>
          </a:xfrm>
        </p:grpSpPr>
        <p:sp>
          <p:nvSpPr>
            <p:cNvPr id="361" name="Google Shape;361;p14"/>
            <p:cNvSpPr/>
            <p:nvPr/>
          </p:nvSpPr>
          <p:spPr>
            <a:xfrm rot="-2521924" flipH="1">
              <a:off x="2636653" y="3676339"/>
              <a:ext cx="1375200" cy="548640"/>
            </a:xfrm>
            <a:prstGeom prst="roundRect">
              <a:avLst>
                <a:gd name="adj" fmla="val 50000"/>
              </a:avLst>
            </a:prstGeom>
            <a:solidFill>
              <a:srgbClr val="578793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62" name="Google Shape;362;p14"/>
            <p:cNvSpPr/>
            <p:nvPr/>
          </p:nvSpPr>
          <p:spPr>
            <a:xfrm rot="2841595" flipH="1">
              <a:off x="2643662" y="3098202"/>
              <a:ext cx="1375385" cy="548640"/>
            </a:xfrm>
            <a:prstGeom prst="roundRect">
              <a:avLst>
                <a:gd name="adj" fmla="val 50000"/>
              </a:avLst>
            </a:prstGeom>
            <a:solidFill>
              <a:srgbClr val="578793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63" name="Google Shape;363;p14"/>
            <p:cNvSpPr/>
            <p:nvPr/>
          </p:nvSpPr>
          <p:spPr>
            <a:xfrm>
              <a:off x="2232735" y="3399503"/>
              <a:ext cx="1658139" cy="548640"/>
            </a:xfrm>
            <a:prstGeom prst="roundRect">
              <a:avLst>
                <a:gd name="adj" fmla="val 50000"/>
              </a:avLst>
            </a:prstGeom>
            <a:solidFill>
              <a:srgbClr val="578793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dirty="0">
                  <a:solidFill>
                    <a:schemeClr val="lt1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عنوان</a:t>
              </a: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64" name="Google Shape;364;p14"/>
            <p:cNvSpPr/>
            <p:nvPr/>
          </p:nvSpPr>
          <p:spPr>
            <a:xfrm>
              <a:off x="3385210" y="3442299"/>
              <a:ext cx="468000" cy="468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1800">
                  <a:solidFill>
                    <a:srgbClr val="262626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2</a:t>
              </a: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65" name="Google Shape;365;p14"/>
          <p:cNvGrpSpPr/>
          <p:nvPr/>
        </p:nvGrpSpPr>
        <p:grpSpPr>
          <a:xfrm>
            <a:off x="4317991" y="2082444"/>
            <a:ext cx="1785917" cy="1933978"/>
            <a:chOff x="412952" y="2680819"/>
            <a:chExt cx="1785917" cy="1933978"/>
          </a:xfrm>
        </p:grpSpPr>
        <p:sp>
          <p:nvSpPr>
            <p:cNvPr id="366" name="Google Shape;366;p14"/>
            <p:cNvSpPr/>
            <p:nvPr/>
          </p:nvSpPr>
          <p:spPr>
            <a:xfrm rot="-2521924" flipH="1">
              <a:off x="816870" y="3676340"/>
              <a:ext cx="1375200" cy="548640"/>
            </a:xfrm>
            <a:prstGeom prst="roundRect">
              <a:avLst>
                <a:gd name="adj" fmla="val 50000"/>
              </a:avLst>
            </a:prstGeom>
            <a:solidFill>
              <a:srgbClr val="5A696B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67" name="Google Shape;367;p14"/>
            <p:cNvSpPr/>
            <p:nvPr/>
          </p:nvSpPr>
          <p:spPr>
            <a:xfrm rot="2841595" flipH="1">
              <a:off x="823879" y="3098203"/>
              <a:ext cx="1375385" cy="548640"/>
            </a:xfrm>
            <a:prstGeom prst="roundRect">
              <a:avLst>
                <a:gd name="adj" fmla="val 50000"/>
              </a:avLst>
            </a:prstGeom>
            <a:solidFill>
              <a:srgbClr val="5A696B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68" name="Google Shape;368;p14"/>
            <p:cNvSpPr/>
            <p:nvPr/>
          </p:nvSpPr>
          <p:spPr>
            <a:xfrm>
              <a:off x="412952" y="3399504"/>
              <a:ext cx="1658139" cy="548640"/>
            </a:xfrm>
            <a:prstGeom prst="roundRect">
              <a:avLst>
                <a:gd name="adj" fmla="val 50000"/>
              </a:avLst>
            </a:prstGeom>
            <a:solidFill>
              <a:srgbClr val="5A696B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dirty="0">
                  <a:solidFill>
                    <a:schemeClr val="lt1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عنوان</a:t>
              </a: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69" name="Google Shape;369;p14"/>
            <p:cNvSpPr/>
            <p:nvPr/>
          </p:nvSpPr>
          <p:spPr>
            <a:xfrm>
              <a:off x="1555595" y="3442300"/>
              <a:ext cx="468000" cy="468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1800">
                  <a:solidFill>
                    <a:srgbClr val="262626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3</a:t>
              </a: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70" name="Google Shape;370;p14"/>
          <p:cNvGrpSpPr/>
          <p:nvPr/>
        </p:nvGrpSpPr>
        <p:grpSpPr>
          <a:xfrm>
            <a:off x="6137774" y="2082442"/>
            <a:ext cx="1785917" cy="1933979"/>
            <a:chOff x="2232735" y="2680817"/>
            <a:chExt cx="1785917" cy="1933979"/>
          </a:xfrm>
        </p:grpSpPr>
        <p:sp>
          <p:nvSpPr>
            <p:cNvPr id="371" name="Google Shape;371;p14"/>
            <p:cNvSpPr/>
            <p:nvPr/>
          </p:nvSpPr>
          <p:spPr>
            <a:xfrm rot="-2521924" flipH="1">
              <a:off x="2636653" y="3676339"/>
              <a:ext cx="1375200" cy="548640"/>
            </a:xfrm>
            <a:prstGeom prst="roundRect">
              <a:avLst>
                <a:gd name="adj" fmla="val 50000"/>
              </a:avLst>
            </a:prstGeom>
            <a:solidFill>
              <a:srgbClr val="4A9B82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72" name="Google Shape;372;p14"/>
            <p:cNvSpPr/>
            <p:nvPr/>
          </p:nvSpPr>
          <p:spPr>
            <a:xfrm rot="2841595" flipH="1">
              <a:off x="2643662" y="3098202"/>
              <a:ext cx="1375385" cy="548640"/>
            </a:xfrm>
            <a:prstGeom prst="roundRect">
              <a:avLst>
                <a:gd name="adj" fmla="val 50000"/>
              </a:avLst>
            </a:prstGeom>
            <a:solidFill>
              <a:srgbClr val="4A9B82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73" name="Google Shape;373;p14"/>
            <p:cNvSpPr/>
            <p:nvPr/>
          </p:nvSpPr>
          <p:spPr>
            <a:xfrm>
              <a:off x="2232735" y="3399503"/>
              <a:ext cx="1658139" cy="548640"/>
            </a:xfrm>
            <a:prstGeom prst="roundRect">
              <a:avLst>
                <a:gd name="adj" fmla="val 50000"/>
              </a:avLst>
            </a:prstGeom>
            <a:solidFill>
              <a:srgbClr val="4A9B82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dirty="0">
                  <a:solidFill>
                    <a:schemeClr val="lt1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عنوان</a:t>
              </a: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74" name="Google Shape;374;p14"/>
            <p:cNvSpPr/>
            <p:nvPr/>
          </p:nvSpPr>
          <p:spPr>
            <a:xfrm>
              <a:off x="3375378" y="3442299"/>
              <a:ext cx="468000" cy="468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1800">
                  <a:solidFill>
                    <a:srgbClr val="262626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4</a:t>
              </a: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75" name="Google Shape;375;p14"/>
          <p:cNvGrpSpPr/>
          <p:nvPr/>
        </p:nvGrpSpPr>
        <p:grpSpPr>
          <a:xfrm>
            <a:off x="7928281" y="2045311"/>
            <a:ext cx="1785917" cy="1933978"/>
            <a:chOff x="412952" y="2680819"/>
            <a:chExt cx="1785917" cy="1933978"/>
          </a:xfrm>
        </p:grpSpPr>
        <p:sp>
          <p:nvSpPr>
            <p:cNvPr id="376" name="Google Shape;376;p14"/>
            <p:cNvSpPr/>
            <p:nvPr/>
          </p:nvSpPr>
          <p:spPr>
            <a:xfrm rot="-2521924" flipH="1">
              <a:off x="816870" y="3676340"/>
              <a:ext cx="1375200" cy="548640"/>
            </a:xfrm>
            <a:prstGeom prst="roundRect">
              <a:avLst>
                <a:gd name="adj" fmla="val 50000"/>
              </a:avLst>
            </a:prstGeom>
            <a:solidFill>
              <a:srgbClr val="398F98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77" name="Google Shape;377;p14"/>
            <p:cNvSpPr/>
            <p:nvPr/>
          </p:nvSpPr>
          <p:spPr>
            <a:xfrm rot="2841595" flipH="1">
              <a:off x="823879" y="3098203"/>
              <a:ext cx="1375385" cy="548640"/>
            </a:xfrm>
            <a:prstGeom prst="roundRect">
              <a:avLst>
                <a:gd name="adj" fmla="val 50000"/>
              </a:avLst>
            </a:prstGeom>
            <a:solidFill>
              <a:srgbClr val="398F98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78" name="Google Shape;378;p14"/>
            <p:cNvSpPr/>
            <p:nvPr/>
          </p:nvSpPr>
          <p:spPr>
            <a:xfrm>
              <a:off x="412952" y="3399504"/>
              <a:ext cx="1658139" cy="548640"/>
            </a:xfrm>
            <a:prstGeom prst="roundRect">
              <a:avLst>
                <a:gd name="adj" fmla="val 50000"/>
              </a:avLst>
            </a:prstGeom>
            <a:solidFill>
              <a:srgbClr val="398F98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dirty="0">
                  <a:solidFill>
                    <a:schemeClr val="lt1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عنوان</a:t>
              </a: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79" name="Google Shape;379;p14"/>
            <p:cNvSpPr/>
            <p:nvPr/>
          </p:nvSpPr>
          <p:spPr>
            <a:xfrm>
              <a:off x="1555595" y="3442300"/>
              <a:ext cx="468000" cy="468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1800">
                  <a:solidFill>
                    <a:srgbClr val="262626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5</a:t>
              </a: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80" name="Google Shape;380;p14"/>
          <p:cNvGrpSpPr/>
          <p:nvPr/>
        </p:nvGrpSpPr>
        <p:grpSpPr>
          <a:xfrm>
            <a:off x="9748064" y="2045309"/>
            <a:ext cx="1785917" cy="1933979"/>
            <a:chOff x="2232735" y="2680817"/>
            <a:chExt cx="1785917" cy="1933979"/>
          </a:xfrm>
        </p:grpSpPr>
        <p:sp>
          <p:nvSpPr>
            <p:cNvPr id="381" name="Google Shape;381;p14"/>
            <p:cNvSpPr/>
            <p:nvPr/>
          </p:nvSpPr>
          <p:spPr>
            <a:xfrm rot="-2521924" flipH="1">
              <a:off x="2636653" y="3676339"/>
              <a:ext cx="1375200" cy="548640"/>
            </a:xfrm>
            <a:prstGeom prst="roundRect">
              <a:avLst>
                <a:gd name="adj" fmla="val 50000"/>
              </a:avLst>
            </a:prstGeom>
            <a:solidFill>
              <a:srgbClr val="266F8B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82" name="Google Shape;382;p14"/>
            <p:cNvSpPr/>
            <p:nvPr/>
          </p:nvSpPr>
          <p:spPr>
            <a:xfrm rot="2841595" flipH="1">
              <a:off x="2643662" y="3098202"/>
              <a:ext cx="1375385" cy="548640"/>
            </a:xfrm>
            <a:prstGeom prst="roundRect">
              <a:avLst>
                <a:gd name="adj" fmla="val 50000"/>
              </a:avLst>
            </a:prstGeom>
            <a:solidFill>
              <a:srgbClr val="266F8B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endParaRPr>
            </a:p>
          </p:txBody>
        </p:sp>
        <p:sp>
          <p:nvSpPr>
            <p:cNvPr id="383" name="Google Shape;383;p14"/>
            <p:cNvSpPr/>
            <p:nvPr/>
          </p:nvSpPr>
          <p:spPr>
            <a:xfrm>
              <a:off x="2232735" y="3399503"/>
              <a:ext cx="1658139" cy="548640"/>
            </a:xfrm>
            <a:prstGeom prst="roundRect">
              <a:avLst>
                <a:gd name="adj" fmla="val 50000"/>
              </a:avLst>
            </a:prstGeom>
            <a:solidFill>
              <a:srgbClr val="266F8B">
                <a:alpha val="54901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dirty="0">
                  <a:solidFill>
                    <a:schemeClr val="lt1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عنوان</a:t>
              </a:r>
              <a:endParaRPr dirty="0">
                <a:cs typeface="B Nazanin" panose="00000700000000000000" pitchFamily="2" charset="-78"/>
              </a:endParaRPr>
            </a:p>
          </p:txBody>
        </p:sp>
        <p:sp>
          <p:nvSpPr>
            <p:cNvPr id="384" name="Google Shape;384;p14"/>
            <p:cNvSpPr/>
            <p:nvPr/>
          </p:nvSpPr>
          <p:spPr>
            <a:xfrm>
              <a:off x="3375378" y="3442299"/>
              <a:ext cx="468000" cy="4680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1800">
                  <a:solidFill>
                    <a:srgbClr val="262626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6</a:t>
              </a: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85" name="Google Shape;385;p14"/>
          <p:cNvSpPr txBox="1"/>
          <p:nvPr/>
        </p:nvSpPr>
        <p:spPr>
          <a:xfrm>
            <a:off x="2994059" y="448453"/>
            <a:ext cx="620388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 شما اینجاست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6" name="Google Shape;386;p14"/>
          <p:cNvSpPr txBox="1"/>
          <p:nvPr/>
        </p:nvSpPr>
        <p:spPr>
          <a:xfrm>
            <a:off x="683477" y="4293238"/>
            <a:ext cx="1704180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7" name="Google Shape;387;p14"/>
          <p:cNvSpPr txBox="1"/>
          <p:nvPr/>
        </p:nvSpPr>
        <p:spPr>
          <a:xfrm>
            <a:off x="2498207" y="4293237"/>
            <a:ext cx="1704180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8" name="Google Shape;388;p14"/>
          <p:cNvSpPr txBox="1"/>
          <p:nvPr/>
        </p:nvSpPr>
        <p:spPr>
          <a:xfrm>
            <a:off x="4289178" y="4293238"/>
            <a:ext cx="1704180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9" name="Google Shape;389;p14"/>
          <p:cNvSpPr txBox="1"/>
          <p:nvPr/>
        </p:nvSpPr>
        <p:spPr>
          <a:xfrm>
            <a:off x="6103908" y="4293237"/>
            <a:ext cx="1704180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90" name="Google Shape;390;p14"/>
          <p:cNvSpPr txBox="1"/>
          <p:nvPr/>
        </p:nvSpPr>
        <p:spPr>
          <a:xfrm>
            <a:off x="7904027" y="4293238"/>
            <a:ext cx="1704180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91" name="Google Shape;391;p14"/>
          <p:cNvSpPr txBox="1"/>
          <p:nvPr/>
        </p:nvSpPr>
        <p:spPr>
          <a:xfrm>
            <a:off x="9718757" y="4293237"/>
            <a:ext cx="1704180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36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333">
                <a:solidFill>
                  <a:schemeClr val="tx1"/>
                </a:solidFill>
              </a:rPr>
              <a:t>Add the title here</a:t>
            </a:r>
            <a:endParaRPr sz="1333">
              <a:solidFill>
                <a:schemeClr val="tx1"/>
              </a:solidFill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dirty="0">
                <a:solidFill>
                  <a:schemeClr val="tx1"/>
                </a:solidFill>
              </a:rPr>
              <a:t>Text 1</a:t>
            </a:r>
            <a:endParaRPr sz="1200" dirty="0">
              <a:solidFill>
                <a:schemeClr val="tx1"/>
              </a:solidFill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2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3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4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5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6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2016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2017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2018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2019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2020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“Despite being red, Mars is actually a very cold place”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“Neptune is the farthest-known planet from the Sun”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“Saturn is a gas giant and has several rings”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“Venus is the second planet from the Sun and is terribly hot”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b="1" dirty="0">
                <a:solidFill>
                  <a:schemeClr val="tx1"/>
                </a:solidFill>
              </a:rPr>
              <a:t>اینفوگرافیک ممتاز</a:t>
            </a:r>
            <a:endParaRPr sz="32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 dirty="0">
                <a:solidFill>
                  <a:schemeClr val="tx1"/>
                </a:solidFill>
              </a:rPr>
              <a:t>“Mercury is closest planet to the Sun and the smallest”</a:t>
            </a:r>
            <a:endParaRPr sz="1067" dirty="0">
              <a:solidFill>
                <a:schemeClr val="tx1"/>
              </a:solidFill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 b="1">
                <a:solidFill>
                  <a:schemeClr val="tx1"/>
                </a:solidFill>
              </a:rPr>
              <a:t>TITLE 1</a:t>
            </a:r>
            <a:endParaRPr sz="1067" b="1">
              <a:solidFill>
                <a:schemeClr val="tx1"/>
              </a:solidFill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733" b="1">
                <a:solidFill>
                  <a:schemeClr val="tx1"/>
                </a:solidFill>
              </a:rPr>
              <a:t>75%</a:t>
            </a:r>
            <a:endParaRPr sz="1733" b="1">
              <a:solidFill>
                <a:schemeClr val="tx1"/>
              </a:solidFill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4000" b="1">
                <a:solidFill>
                  <a:schemeClr val="tx1"/>
                </a:solidFill>
              </a:rPr>
              <a:t>75%</a:t>
            </a:r>
            <a:endParaRPr sz="4000" b="1">
              <a:solidFill>
                <a:schemeClr val="tx1"/>
              </a:solidFill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</a:rPr>
              <a:t>اینفوگرافیک ممتاز</a:t>
            </a:r>
            <a:endParaRPr sz="32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JANUARY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FEBRUARY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MARCH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APRIL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JANUARY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FEBRUARY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MARCH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APRIL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JUNE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1867">
                      <a:solidFill>
                        <a:schemeClr val="tx1"/>
                      </a:solidFill>
                    </a:rPr>
                    <a:t>     </a:t>
                  </a:r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oogle Shape;71;p6"/>
          <p:cNvGrpSpPr/>
          <p:nvPr/>
        </p:nvGrpSpPr>
        <p:grpSpPr>
          <a:xfrm>
            <a:off x="1209365" y="1591877"/>
            <a:ext cx="9242325" cy="4957589"/>
            <a:chOff x="796410" y="1070768"/>
            <a:chExt cx="10706057" cy="5742736"/>
          </a:xfrm>
        </p:grpSpPr>
        <p:sp>
          <p:nvSpPr>
            <p:cNvPr id="72" name="Google Shape;72;p6"/>
            <p:cNvSpPr/>
            <p:nvPr/>
          </p:nvSpPr>
          <p:spPr>
            <a:xfrm>
              <a:off x="4914803" y="4537545"/>
              <a:ext cx="6394514" cy="599785"/>
            </a:xfrm>
            <a:prstGeom prst="rect">
              <a:avLst/>
            </a:prstGeom>
            <a:solidFill>
              <a:srgbClr val="5A696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3" name="Google Shape;73;p6"/>
            <p:cNvSpPr/>
            <p:nvPr/>
          </p:nvSpPr>
          <p:spPr>
            <a:xfrm>
              <a:off x="4501888" y="3525214"/>
              <a:ext cx="5271376" cy="599785"/>
            </a:xfrm>
            <a:prstGeom prst="rect">
              <a:avLst/>
            </a:prstGeom>
            <a:solidFill>
              <a:srgbClr val="4A9B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4" name="Google Shape;74;p6"/>
            <p:cNvSpPr/>
            <p:nvPr/>
          </p:nvSpPr>
          <p:spPr>
            <a:xfrm>
              <a:off x="4156803" y="2516904"/>
              <a:ext cx="6394514" cy="599785"/>
            </a:xfrm>
            <a:prstGeom prst="rect">
              <a:avLst/>
            </a:prstGeom>
            <a:solidFill>
              <a:srgbClr val="398F9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75" name="Google Shape;75;p6"/>
            <p:cNvSpPr/>
            <p:nvPr/>
          </p:nvSpPr>
          <p:spPr>
            <a:xfrm>
              <a:off x="3801537" y="1508594"/>
              <a:ext cx="5971727" cy="599785"/>
            </a:xfrm>
            <a:prstGeom prst="rect">
              <a:avLst/>
            </a:prstGeom>
            <a:solidFill>
              <a:srgbClr val="266F8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76" name="Google Shape;76;p6"/>
            <p:cNvGrpSpPr/>
            <p:nvPr/>
          </p:nvGrpSpPr>
          <p:grpSpPr>
            <a:xfrm>
              <a:off x="796410" y="1185043"/>
              <a:ext cx="6096000" cy="5628461"/>
              <a:chOff x="-39332" y="1628746"/>
              <a:chExt cx="6096000" cy="5628461"/>
            </a:xfrm>
          </p:grpSpPr>
          <p:grpSp>
            <p:nvGrpSpPr>
              <p:cNvPr id="77" name="Google Shape;77;p6"/>
              <p:cNvGrpSpPr/>
              <p:nvPr/>
            </p:nvGrpSpPr>
            <p:grpSpPr>
              <a:xfrm>
                <a:off x="-39332" y="4100872"/>
                <a:ext cx="6096000" cy="3156335"/>
                <a:chOff x="90866" y="4399055"/>
                <a:chExt cx="4129071" cy="2137915"/>
              </a:xfrm>
            </p:grpSpPr>
            <p:sp>
              <p:nvSpPr>
                <p:cNvPr id="78" name="Google Shape;78;p6"/>
                <p:cNvSpPr/>
                <p:nvPr/>
              </p:nvSpPr>
              <p:spPr>
                <a:xfrm>
                  <a:off x="662173" y="4399055"/>
                  <a:ext cx="2986143" cy="11165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26" h="43529" extrusionOk="0">
                      <a:moveTo>
                        <a:pt x="0" y="20002"/>
                      </a:moveTo>
                      <a:lnTo>
                        <a:pt x="63389" y="43529"/>
                      </a:lnTo>
                      <a:lnTo>
                        <a:pt x="126826" y="19907"/>
                      </a:lnTo>
                      <a:lnTo>
                        <a:pt x="6358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>
                  <a:noFill/>
                </a:ln>
              </p:spPr>
            </p:sp>
            <p:sp>
              <p:nvSpPr>
                <p:cNvPr id="79" name="Google Shape;79;p6"/>
                <p:cNvSpPr/>
                <p:nvPr/>
              </p:nvSpPr>
              <p:spPr>
                <a:xfrm>
                  <a:off x="90866" y="4910687"/>
                  <a:ext cx="2065502" cy="1626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25" h="63817" extrusionOk="0">
                      <a:moveTo>
                        <a:pt x="24288" y="0"/>
                      </a:moveTo>
                      <a:lnTo>
                        <a:pt x="0" y="29908"/>
                      </a:lnTo>
                      <a:lnTo>
                        <a:pt x="87725" y="63817"/>
                      </a:lnTo>
                      <a:lnTo>
                        <a:pt x="87725" y="42291"/>
                      </a:lnTo>
                      <a:lnTo>
                        <a:pt x="87725" y="23526"/>
                      </a:lnTo>
                      <a:close/>
                    </a:path>
                  </a:pathLst>
                </a:custGeom>
                <a:solidFill>
                  <a:srgbClr val="5A696B"/>
                </a:solidFill>
                <a:ln>
                  <a:noFill/>
                </a:ln>
              </p:spPr>
            </p:sp>
            <p:sp>
              <p:nvSpPr>
                <p:cNvPr id="80" name="Google Shape;80;p6"/>
                <p:cNvSpPr/>
                <p:nvPr/>
              </p:nvSpPr>
              <p:spPr>
                <a:xfrm flipH="1">
                  <a:off x="2154435" y="4910687"/>
                  <a:ext cx="2065502" cy="1626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25" h="63817" extrusionOk="0">
                      <a:moveTo>
                        <a:pt x="24288" y="0"/>
                      </a:moveTo>
                      <a:lnTo>
                        <a:pt x="0" y="29908"/>
                      </a:lnTo>
                      <a:lnTo>
                        <a:pt x="87725" y="63817"/>
                      </a:lnTo>
                      <a:lnTo>
                        <a:pt x="87725" y="42291"/>
                      </a:lnTo>
                      <a:lnTo>
                        <a:pt x="87725" y="23526"/>
                      </a:lnTo>
                      <a:close/>
                    </a:path>
                  </a:pathLst>
                </a:custGeom>
                <a:solidFill>
                  <a:srgbClr val="AEB9BA"/>
                </a:solidFill>
                <a:ln>
                  <a:noFill/>
                </a:ln>
              </p:spPr>
            </p:sp>
          </p:grpSp>
          <p:grpSp>
            <p:nvGrpSpPr>
              <p:cNvPr id="81" name="Google Shape;81;p6"/>
              <p:cNvGrpSpPr/>
              <p:nvPr/>
            </p:nvGrpSpPr>
            <p:grpSpPr>
              <a:xfrm>
                <a:off x="902226" y="1628746"/>
                <a:ext cx="4129071" cy="3820332"/>
                <a:chOff x="2991269" y="1153325"/>
                <a:chExt cx="3514811" cy="3252002"/>
              </a:xfrm>
            </p:grpSpPr>
            <p:sp>
              <p:nvSpPr>
                <p:cNvPr id="82" name="Google Shape;82;p6"/>
                <p:cNvSpPr/>
                <p:nvPr/>
              </p:nvSpPr>
              <p:spPr>
                <a:xfrm>
                  <a:off x="3477586" y="2585458"/>
                  <a:ext cx="2541910" cy="950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26" h="43529" extrusionOk="0">
                      <a:moveTo>
                        <a:pt x="0" y="20002"/>
                      </a:moveTo>
                      <a:lnTo>
                        <a:pt x="63389" y="43529"/>
                      </a:lnTo>
                      <a:lnTo>
                        <a:pt x="126826" y="19907"/>
                      </a:lnTo>
                      <a:lnTo>
                        <a:pt x="63580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>
                  <a:noFill/>
                </a:ln>
              </p:spPr>
            </p:sp>
            <p:sp>
              <p:nvSpPr>
                <p:cNvPr id="83" name="Google Shape;83;p6"/>
                <p:cNvSpPr/>
                <p:nvPr/>
              </p:nvSpPr>
              <p:spPr>
                <a:xfrm>
                  <a:off x="2991269" y="3020977"/>
                  <a:ext cx="1758228" cy="138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25" h="63817" extrusionOk="0">
                      <a:moveTo>
                        <a:pt x="24288" y="0"/>
                      </a:moveTo>
                      <a:lnTo>
                        <a:pt x="0" y="29908"/>
                      </a:lnTo>
                      <a:lnTo>
                        <a:pt x="87725" y="63817"/>
                      </a:lnTo>
                      <a:lnTo>
                        <a:pt x="87725" y="42291"/>
                      </a:lnTo>
                      <a:lnTo>
                        <a:pt x="87725" y="23526"/>
                      </a:lnTo>
                      <a:close/>
                    </a:path>
                  </a:pathLst>
                </a:custGeom>
                <a:solidFill>
                  <a:srgbClr val="4A9B82"/>
                </a:solidFill>
                <a:ln>
                  <a:noFill/>
                </a:ln>
              </p:spPr>
            </p:sp>
            <p:sp>
              <p:nvSpPr>
                <p:cNvPr id="84" name="Google Shape;84;p6"/>
                <p:cNvSpPr/>
                <p:nvPr/>
              </p:nvSpPr>
              <p:spPr>
                <a:xfrm flipH="1">
                  <a:off x="4747852" y="3020977"/>
                  <a:ext cx="1758228" cy="138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25" h="63817" extrusionOk="0">
                      <a:moveTo>
                        <a:pt x="24288" y="0"/>
                      </a:moveTo>
                      <a:lnTo>
                        <a:pt x="0" y="29908"/>
                      </a:lnTo>
                      <a:lnTo>
                        <a:pt x="87725" y="63817"/>
                      </a:lnTo>
                      <a:lnTo>
                        <a:pt x="87725" y="42291"/>
                      </a:lnTo>
                      <a:lnTo>
                        <a:pt x="87725" y="23526"/>
                      </a:lnTo>
                      <a:close/>
                    </a:path>
                  </a:pathLst>
                </a:custGeom>
                <a:solidFill>
                  <a:srgbClr val="ABD7C9"/>
                </a:solidFill>
                <a:ln>
                  <a:noFill/>
                </a:ln>
              </p:spPr>
            </p:sp>
            <p:sp>
              <p:nvSpPr>
                <p:cNvPr id="85" name="Google Shape;85;p6"/>
                <p:cNvSpPr/>
                <p:nvPr/>
              </p:nvSpPr>
              <p:spPr>
                <a:xfrm>
                  <a:off x="3969199" y="2001324"/>
                  <a:ext cx="1565850" cy="5858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53" h="8150" extrusionOk="0">
                      <a:moveTo>
                        <a:pt x="0" y="3827"/>
                      </a:moveTo>
                      <a:lnTo>
                        <a:pt x="11976" y="8150"/>
                      </a:lnTo>
                      <a:lnTo>
                        <a:pt x="24053" y="3827"/>
                      </a:lnTo>
                      <a:lnTo>
                        <a:pt x="12126" y="0"/>
                      </a:lnTo>
                      <a:close/>
                    </a:path>
                  </a:pathLst>
                </a:custGeom>
                <a:solidFill>
                  <a:srgbClr val="D8D8D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86" name="Google Shape;86;p6"/>
                <p:cNvSpPr/>
                <p:nvPr/>
              </p:nvSpPr>
              <p:spPr>
                <a:xfrm>
                  <a:off x="3563255" y="2275837"/>
                  <a:ext cx="1189300" cy="10153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8" h="14114" extrusionOk="0">
                      <a:moveTo>
                        <a:pt x="6262" y="0"/>
                      </a:moveTo>
                      <a:lnTo>
                        <a:pt x="18238" y="4324"/>
                      </a:lnTo>
                      <a:lnTo>
                        <a:pt x="18238" y="14114"/>
                      </a:lnTo>
                      <a:lnTo>
                        <a:pt x="0" y="7554"/>
                      </a:lnTo>
                      <a:close/>
                    </a:path>
                  </a:pathLst>
                </a:custGeom>
                <a:solidFill>
                  <a:srgbClr val="398F98"/>
                </a:solidFill>
                <a:ln>
                  <a:noFill/>
                </a:ln>
              </p:spPr>
            </p:sp>
            <p:sp>
              <p:nvSpPr>
                <p:cNvPr id="87" name="Google Shape;87;p6"/>
                <p:cNvSpPr/>
                <p:nvPr/>
              </p:nvSpPr>
              <p:spPr>
                <a:xfrm flipH="1">
                  <a:off x="4749365" y="2275837"/>
                  <a:ext cx="1189300" cy="10153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38" h="14114" extrusionOk="0">
                      <a:moveTo>
                        <a:pt x="6262" y="0"/>
                      </a:moveTo>
                      <a:lnTo>
                        <a:pt x="18238" y="4324"/>
                      </a:lnTo>
                      <a:lnTo>
                        <a:pt x="18238" y="14114"/>
                      </a:lnTo>
                      <a:lnTo>
                        <a:pt x="0" y="7554"/>
                      </a:lnTo>
                      <a:close/>
                    </a:path>
                  </a:pathLst>
                </a:custGeom>
                <a:solidFill>
                  <a:srgbClr val="9AD2D8"/>
                </a:solidFill>
                <a:ln>
                  <a:noFill/>
                </a:ln>
              </p:spPr>
            </p:sp>
            <p:sp>
              <p:nvSpPr>
                <p:cNvPr id="88" name="Google Shape;88;p6"/>
                <p:cNvSpPr/>
                <p:nvPr/>
              </p:nvSpPr>
              <p:spPr>
                <a:xfrm>
                  <a:off x="4059061" y="1153325"/>
                  <a:ext cx="693508" cy="1201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35" h="16697" extrusionOk="0">
                      <a:moveTo>
                        <a:pt x="10635" y="0"/>
                      </a:moveTo>
                      <a:lnTo>
                        <a:pt x="0" y="12722"/>
                      </a:lnTo>
                      <a:lnTo>
                        <a:pt x="10635" y="16697"/>
                      </a:lnTo>
                      <a:close/>
                    </a:path>
                  </a:pathLst>
                </a:custGeom>
                <a:solidFill>
                  <a:srgbClr val="266F8B">
                    <a:alpha val="97254"/>
                  </a:srgbClr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noAutofit/>
                </a:bodyPr>
                <a:lstStyle/>
                <a:p>
                  <a:pPr marL="0" marR="0" lvl="0" indent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dk1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89" name="Google Shape;89;p6"/>
                <p:cNvSpPr/>
                <p:nvPr/>
              </p:nvSpPr>
              <p:spPr>
                <a:xfrm flipH="1">
                  <a:off x="4749350" y="1153325"/>
                  <a:ext cx="693508" cy="1201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35" h="16697" extrusionOk="0">
                      <a:moveTo>
                        <a:pt x="10635" y="0"/>
                      </a:moveTo>
                      <a:lnTo>
                        <a:pt x="0" y="12722"/>
                      </a:lnTo>
                      <a:lnTo>
                        <a:pt x="10635" y="16697"/>
                      </a:lnTo>
                      <a:close/>
                    </a:path>
                  </a:pathLst>
                </a:custGeom>
                <a:solidFill>
                  <a:srgbClr val="7EC0DB"/>
                </a:solidFill>
                <a:ln>
                  <a:noFill/>
                </a:ln>
              </p:spPr>
            </p:sp>
          </p:grpSp>
        </p:grpSp>
        <p:sp>
          <p:nvSpPr>
            <p:cNvPr id="90" name="Google Shape;90;p6"/>
            <p:cNvSpPr/>
            <p:nvPr/>
          </p:nvSpPr>
          <p:spPr>
            <a:xfrm>
              <a:off x="8772101" y="1070768"/>
              <a:ext cx="1440000" cy="1440000"/>
            </a:xfrm>
            <a:prstGeom prst="ellipse">
              <a:avLst/>
            </a:prstGeom>
            <a:solidFill>
              <a:schemeClr val="lt1"/>
            </a:solidFill>
            <a:ln w="127000" cap="flat" cmpd="sng">
              <a:solidFill>
                <a:srgbClr val="266F8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6000">
                  <a:solidFill>
                    <a:srgbClr val="262626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1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10062467" y="1985740"/>
              <a:ext cx="1440000" cy="1440000"/>
            </a:xfrm>
            <a:prstGeom prst="ellipse">
              <a:avLst/>
            </a:prstGeom>
            <a:solidFill>
              <a:schemeClr val="lt1"/>
            </a:solidFill>
            <a:ln w="127000" cap="flat" cmpd="sng">
              <a:solidFill>
                <a:srgbClr val="398F9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6000">
                  <a:solidFill>
                    <a:srgbClr val="262626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2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" name="Google Shape;92;p6"/>
            <p:cNvSpPr/>
            <p:nvPr/>
          </p:nvSpPr>
          <p:spPr>
            <a:xfrm>
              <a:off x="8772101" y="3097545"/>
              <a:ext cx="1440000" cy="1440000"/>
            </a:xfrm>
            <a:prstGeom prst="ellipse">
              <a:avLst/>
            </a:prstGeom>
            <a:solidFill>
              <a:schemeClr val="lt1"/>
            </a:solidFill>
            <a:ln w="127000" cap="flat" cmpd="sng">
              <a:solidFill>
                <a:srgbClr val="4A9B82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6000">
                  <a:solidFill>
                    <a:srgbClr val="262626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3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" name="Google Shape;93;p6"/>
            <p:cNvSpPr/>
            <p:nvPr/>
          </p:nvSpPr>
          <p:spPr>
            <a:xfrm>
              <a:off x="10038925" y="4117437"/>
              <a:ext cx="1440000" cy="1440000"/>
            </a:xfrm>
            <a:prstGeom prst="ellipse">
              <a:avLst/>
            </a:prstGeom>
            <a:solidFill>
              <a:schemeClr val="lt1"/>
            </a:solidFill>
            <a:ln w="127000" cap="flat" cmpd="sng">
              <a:solidFill>
                <a:srgbClr val="5A696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6000">
                  <a:solidFill>
                    <a:srgbClr val="262626"/>
                  </a:solidFill>
                  <a:latin typeface="Oswald SemiBold"/>
                  <a:ea typeface="Oswald SemiBold"/>
                  <a:cs typeface="B Nazanin" panose="00000700000000000000" pitchFamily="2" charset="-78"/>
                  <a:sym typeface="Oswald SemiBold"/>
                </a:rPr>
                <a:t>4</a:t>
              </a: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4" name="Google Shape;94;p6"/>
          <p:cNvSpPr txBox="1"/>
          <p:nvPr/>
        </p:nvSpPr>
        <p:spPr>
          <a:xfrm>
            <a:off x="2994059" y="448453"/>
            <a:ext cx="620388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 شما اینجاست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5" name="Google Shape;95;p6"/>
          <p:cNvSpPr txBox="1"/>
          <p:nvPr/>
        </p:nvSpPr>
        <p:spPr>
          <a:xfrm>
            <a:off x="4300948" y="1954015"/>
            <a:ext cx="3700177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6" name="Google Shape;96;p6"/>
          <p:cNvSpPr txBox="1"/>
          <p:nvPr/>
        </p:nvSpPr>
        <p:spPr>
          <a:xfrm>
            <a:off x="5476754" y="2825879"/>
            <a:ext cx="3700177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" name="Google Shape;97;p6"/>
          <p:cNvSpPr txBox="1"/>
          <p:nvPr/>
        </p:nvSpPr>
        <p:spPr>
          <a:xfrm>
            <a:off x="5586466" y="3689545"/>
            <a:ext cx="2431799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8" name="Google Shape;98;p6"/>
          <p:cNvSpPr txBox="1"/>
          <p:nvPr/>
        </p:nvSpPr>
        <p:spPr>
          <a:xfrm>
            <a:off x="6313182" y="4574417"/>
            <a:ext cx="2931643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5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s-ES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  <a:noFill/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  <a:noFill/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sz="28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sz="28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7"/>
          <p:cNvSpPr txBox="1"/>
          <p:nvPr/>
        </p:nvSpPr>
        <p:spPr>
          <a:xfrm>
            <a:off x="2994059" y="448453"/>
            <a:ext cx="620388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 شما اینجاست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4" name="Google Shape;104;p7"/>
          <p:cNvSpPr txBox="1"/>
          <p:nvPr/>
        </p:nvSpPr>
        <p:spPr>
          <a:xfrm>
            <a:off x="9197940" y="2281430"/>
            <a:ext cx="2288604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5" name="Google Shape;105;p7"/>
          <p:cNvSpPr txBox="1"/>
          <p:nvPr/>
        </p:nvSpPr>
        <p:spPr>
          <a:xfrm>
            <a:off x="10507851" y="1694928"/>
            <a:ext cx="931768" cy="4634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1C6294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r>
              <a:rPr lang="es-ES" sz="1800" b="1" dirty="0">
                <a:solidFill>
                  <a:srgbClr val="1C6294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 A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6" name="Google Shape;106;p7"/>
          <p:cNvSpPr txBox="1"/>
          <p:nvPr/>
        </p:nvSpPr>
        <p:spPr>
          <a:xfrm>
            <a:off x="9042242" y="4829935"/>
            <a:ext cx="2444302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dk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7" name="Google Shape;107;p7"/>
          <p:cNvSpPr txBox="1"/>
          <p:nvPr/>
        </p:nvSpPr>
        <p:spPr>
          <a:xfrm>
            <a:off x="10507851" y="4231037"/>
            <a:ext cx="931768" cy="4852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578793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r>
              <a:rPr lang="es-ES" sz="1800" b="1" dirty="0">
                <a:solidFill>
                  <a:srgbClr val="578793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 B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08" name="Google Shape;108;p7"/>
          <p:cNvGrpSpPr/>
          <p:nvPr/>
        </p:nvGrpSpPr>
        <p:grpSpPr>
          <a:xfrm>
            <a:off x="491613" y="1694928"/>
            <a:ext cx="8219767" cy="4576709"/>
            <a:chOff x="481781" y="1724423"/>
            <a:chExt cx="8908025" cy="4959927"/>
          </a:xfrm>
        </p:grpSpPr>
        <p:grpSp>
          <p:nvGrpSpPr>
            <p:cNvPr id="109" name="Google Shape;109;p7"/>
            <p:cNvGrpSpPr/>
            <p:nvPr/>
          </p:nvGrpSpPr>
          <p:grpSpPr>
            <a:xfrm>
              <a:off x="481781" y="1724423"/>
              <a:ext cx="8908025" cy="4531362"/>
              <a:chOff x="481781" y="639097"/>
              <a:chExt cx="11041625" cy="5616688"/>
            </a:xfrm>
          </p:grpSpPr>
          <p:grpSp>
            <p:nvGrpSpPr>
              <p:cNvPr id="110" name="Google Shape;110;p7"/>
              <p:cNvGrpSpPr/>
              <p:nvPr/>
            </p:nvGrpSpPr>
            <p:grpSpPr>
              <a:xfrm>
                <a:off x="481781" y="639097"/>
                <a:ext cx="11041625" cy="5616688"/>
                <a:chOff x="481781" y="639097"/>
                <a:chExt cx="11041625" cy="5616688"/>
              </a:xfrm>
            </p:grpSpPr>
            <p:cxnSp>
              <p:nvCxnSpPr>
                <p:cNvPr id="111" name="Google Shape;111;p7"/>
                <p:cNvCxnSpPr/>
                <p:nvPr/>
              </p:nvCxnSpPr>
              <p:spPr>
                <a:xfrm>
                  <a:off x="481781" y="6253316"/>
                  <a:ext cx="11041625" cy="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7F7F7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12" name="Google Shape;112;p7"/>
                <p:cNvCxnSpPr/>
                <p:nvPr/>
              </p:nvCxnSpPr>
              <p:spPr>
                <a:xfrm rot="10800000">
                  <a:off x="481781" y="639097"/>
                  <a:ext cx="0" cy="5616688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7F7F7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13" name="Google Shape;113;p7"/>
                <p:cNvCxnSpPr/>
                <p:nvPr/>
              </p:nvCxnSpPr>
              <p:spPr>
                <a:xfrm>
                  <a:off x="481781" y="3429000"/>
                  <a:ext cx="11041625" cy="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7F7F7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14" name="Google Shape;114;p7"/>
                <p:cNvCxnSpPr/>
                <p:nvPr/>
              </p:nvCxnSpPr>
              <p:spPr>
                <a:xfrm>
                  <a:off x="481781" y="4869426"/>
                  <a:ext cx="11041625" cy="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7F7F7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15" name="Google Shape;115;p7"/>
                <p:cNvCxnSpPr/>
                <p:nvPr/>
              </p:nvCxnSpPr>
              <p:spPr>
                <a:xfrm>
                  <a:off x="481781" y="1993490"/>
                  <a:ext cx="11041625" cy="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7F7F7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16" name="Google Shape;116;p7"/>
                <p:cNvCxnSpPr/>
                <p:nvPr/>
              </p:nvCxnSpPr>
              <p:spPr>
                <a:xfrm>
                  <a:off x="481781" y="639097"/>
                  <a:ext cx="11041625" cy="0"/>
                </a:xfrm>
                <a:prstGeom prst="straightConnector1">
                  <a:avLst/>
                </a:prstGeom>
                <a:noFill/>
                <a:ln w="12700" cap="flat" cmpd="sng">
                  <a:solidFill>
                    <a:srgbClr val="7F7F7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</p:grpSp>
          <p:sp>
            <p:nvSpPr>
              <p:cNvPr id="117" name="Google Shape;117;p7"/>
              <p:cNvSpPr/>
              <p:nvPr/>
            </p:nvSpPr>
            <p:spPr>
              <a:xfrm>
                <a:off x="934065" y="3569111"/>
                <a:ext cx="2448332" cy="2683022"/>
              </a:xfrm>
              <a:custGeom>
                <a:avLst/>
                <a:gdLst/>
                <a:ahLst/>
                <a:cxnLst/>
                <a:rect l="l" t="t" r="r" b="b"/>
                <a:pathLst>
                  <a:path w="1455175" h="2831686" extrusionOk="0">
                    <a:moveTo>
                      <a:pt x="0" y="2831686"/>
                    </a:moveTo>
                    <a:cubicBezTo>
                      <a:pt x="586658" y="2270405"/>
                      <a:pt x="485059" y="0"/>
                      <a:pt x="727588" y="0"/>
                    </a:cubicBezTo>
                    <a:cubicBezTo>
                      <a:pt x="970117" y="0"/>
                      <a:pt x="848853" y="2316758"/>
                      <a:pt x="1455175" y="2831686"/>
                    </a:cubicBezTo>
                    <a:lnTo>
                      <a:pt x="0" y="2831686"/>
                    </a:lnTo>
                    <a:close/>
                  </a:path>
                </a:pathLst>
              </a:custGeom>
              <a:solidFill>
                <a:srgbClr val="1C629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8" name="Google Shape;118;p7"/>
              <p:cNvSpPr/>
              <p:nvPr/>
            </p:nvSpPr>
            <p:spPr>
              <a:xfrm>
                <a:off x="2610465" y="1415848"/>
                <a:ext cx="2448232" cy="4837469"/>
              </a:xfrm>
              <a:custGeom>
                <a:avLst/>
                <a:gdLst/>
                <a:ahLst/>
                <a:cxnLst/>
                <a:rect l="l" t="t" r="r" b="b"/>
                <a:pathLst>
                  <a:path w="1455175" h="2831686" extrusionOk="0">
                    <a:moveTo>
                      <a:pt x="0" y="2831686"/>
                    </a:moveTo>
                    <a:cubicBezTo>
                      <a:pt x="586658" y="2270405"/>
                      <a:pt x="485059" y="0"/>
                      <a:pt x="727588" y="0"/>
                    </a:cubicBezTo>
                    <a:cubicBezTo>
                      <a:pt x="970117" y="0"/>
                      <a:pt x="848853" y="2316758"/>
                      <a:pt x="1455175" y="2831686"/>
                    </a:cubicBezTo>
                    <a:lnTo>
                      <a:pt x="0" y="2831686"/>
                    </a:lnTo>
                    <a:close/>
                  </a:path>
                </a:pathLst>
              </a:custGeom>
              <a:solidFill>
                <a:srgbClr val="5787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9" name="Google Shape;119;p7"/>
              <p:cNvSpPr/>
              <p:nvPr/>
            </p:nvSpPr>
            <p:spPr>
              <a:xfrm>
                <a:off x="4390103" y="3146329"/>
                <a:ext cx="2448232" cy="3106988"/>
              </a:xfrm>
              <a:custGeom>
                <a:avLst/>
                <a:gdLst/>
                <a:ahLst/>
                <a:cxnLst/>
                <a:rect l="l" t="t" r="r" b="b"/>
                <a:pathLst>
                  <a:path w="1455175" h="2831686" extrusionOk="0">
                    <a:moveTo>
                      <a:pt x="0" y="2831686"/>
                    </a:moveTo>
                    <a:cubicBezTo>
                      <a:pt x="586658" y="2270405"/>
                      <a:pt x="485059" y="0"/>
                      <a:pt x="727588" y="0"/>
                    </a:cubicBezTo>
                    <a:cubicBezTo>
                      <a:pt x="970117" y="0"/>
                      <a:pt x="848853" y="2316758"/>
                      <a:pt x="1455175" y="2831686"/>
                    </a:cubicBezTo>
                    <a:lnTo>
                      <a:pt x="0" y="2831686"/>
                    </a:lnTo>
                    <a:close/>
                  </a:path>
                </a:pathLst>
              </a:custGeom>
              <a:solidFill>
                <a:srgbClr val="5A696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0" name="Google Shape;120;p7"/>
              <p:cNvSpPr/>
              <p:nvPr/>
            </p:nvSpPr>
            <p:spPr>
              <a:xfrm>
                <a:off x="5909189" y="939100"/>
                <a:ext cx="2448232" cy="5314217"/>
              </a:xfrm>
              <a:custGeom>
                <a:avLst/>
                <a:gdLst/>
                <a:ahLst/>
                <a:cxnLst/>
                <a:rect l="l" t="t" r="r" b="b"/>
                <a:pathLst>
                  <a:path w="1455175" h="2831686" extrusionOk="0">
                    <a:moveTo>
                      <a:pt x="0" y="2831686"/>
                    </a:moveTo>
                    <a:cubicBezTo>
                      <a:pt x="586658" y="2270405"/>
                      <a:pt x="485059" y="0"/>
                      <a:pt x="727588" y="0"/>
                    </a:cubicBezTo>
                    <a:cubicBezTo>
                      <a:pt x="970117" y="0"/>
                      <a:pt x="848853" y="2316758"/>
                      <a:pt x="1455175" y="2831686"/>
                    </a:cubicBezTo>
                    <a:lnTo>
                      <a:pt x="0" y="2831686"/>
                    </a:lnTo>
                    <a:close/>
                  </a:path>
                </a:pathLst>
              </a:custGeom>
              <a:solidFill>
                <a:srgbClr val="4A9B8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21" name="Google Shape;121;p7"/>
              <p:cNvSpPr/>
              <p:nvPr/>
            </p:nvSpPr>
            <p:spPr>
              <a:xfrm>
                <a:off x="7664248" y="2723534"/>
                <a:ext cx="2448232" cy="3529781"/>
              </a:xfrm>
              <a:custGeom>
                <a:avLst/>
                <a:gdLst/>
                <a:ahLst/>
                <a:cxnLst/>
                <a:rect l="l" t="t" r="r" b="b"/>
                <a:pathLst>
                  <a:path w="1455175" h="2831686" extrusionOk="0">
                    <a:moveTo>
                      <a:pt x="0" y="2831686"/>
                    </a:moveTo>
                    <a:cubicBezTo>
                      <a:pt x="586658" y="2270405"/>
                      <a:pt x="485059" y="0"/>
                      <a:pt x="727588" y="0"/>
                    </a:cubicBezTo>
                    <a:cubicBezTo>
                      <a:pt x="970117" y="0"/>
                      <a:pt x="848853" y="2316758"/>
                      <a:pt x="1455175" y="2831686"/>
                    </a:cubicBezTo>
                    <a:lnTo>
                      <a:pt x="0" y="2831686"/>
                    </a:lnTo>
                    <a:close/>
                  </a:path>
                </a:pathLst>
              </a:custGeom>
              <a:solidFill>
                <a:srgbClr val="398F9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122" name="Google Shape;122;p7"/>
            <p:cNvSpPr txBox="1"/>
            <p:nvPr/>
          </p:nvSpPr>
          <p:spPr>
            <a:xfrm>
              <a:off x="1012723" y="6299404"/>
              <a:ext cx="1494503" cy="36690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1600" b="1">
                  <a:solidFill>
                    <a:srgbClr val="262626"/>
                  </a:solidFill>
                  <a:latin typeface="Oswald Light"/>
                  <a:ea typeface="Oswald Light"/>
                  <a:cs typeface="B Nazanin" panose="00000700000000000000" pitchFamily="2" charset="-78"/>
                  <a:sym typeface="Oswald Light"/>
                </a:rPr>
                <a:t>48%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23;p7"/>
            <p:cNvSpPr txBox="1"/>
            <p:nvPr/>
          </p:nvSpPr>
          <p:spPr>
            <a:xfrm>
              <a:off x="2439460" y="6299404"/>
              <a:ext cx="1494503" cy="36690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1600" b="1">
                  <a:solidFill>
                    <a:srgbClr val="262626"/>
                  </a:solidFill>
                  <a:latin typeface="Oswald Light"/>
                  <a:ea typeface="Oswald Light"/>
                  <a:cs typeface="B Nazanin" panose="00000700000000000000" pitchFamily="2" charset="-78"/>
                  <a:sym typeface="Oswald Light"/>
                </a:rPr>
                <a:t>82%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24;p7"/>
            <p:cNvSpPr txBox="1"/>
            <p:nvPr/>
          </p:nvSpPr>
          <p:spPr>
            <a:xfrm>
              <a:off x="3875213" y="6317448"/>
              <a:ext cx="1494503" cy="36690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1600" b="1">
                  <a:solidFill>
                    <a:srgbClr val="262626"/>
                  </a:solidFill>
                  <a:latin typeface="Oswald Light"/>
                  <a:ea typeface="Oswald Light"/>
                  <a:cs typeface="B Nazanin" panose="00000700000000000000" pitchFamily="2" charset="-78"/>
                  <a:sym typeface="Oswald Light"/>
                </a:rPr>
                <a:t>55%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25;p7"/>
            <p:cNvSpPr txBox="1"/>
            <p:nvPr/>
          </p:nvSpPr>
          <p:spPr>
            <a:xfrm>
              <a:off x="5100763" y="6317448"/>
              <a:ext cx="1494503" cy="36690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1600" b="1">
                  <a:solidFill>
                    <a:srgbClr val="262626"/>
                  </a:solidFill>
                  <a:latin typeface="Oswald Light"/>
                  <a:ea typeface="Oswald Light"/>
                  <a:cs typeface="B Nazanin" panose="00000700000000000000" pitchFamily="2" charset="-78"/>
                  <a:sym typeface="Oswald Light"/>
                </a:rPr>
                <a:t>92%</a:t>
              </a: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26;p7"/>
            <p:cNvSpPr txBox="1"/>
            <p:nvPr/>
          </p:nvSpPr>
          <p:spPr>
            <a:xfrm>
              <a:off x="6516687" y="6299403"/>
              <a:ext cx="1494503" cy="36690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-ES" sz="1600" b="1">
                  <a:solidFill>
                    <a:srgbClr val="262626"/>
                  </a:solidFill>
                  <a:latin typeface="Oswald Light"/>
                  <a:ea typeface="Oswald Light"/>
                  <a:cs typeface="B Nazanin" panose="00000700000000000000" pitchFamily="2" charset="-78"/>
                  <a:sym typeface="Oswald Light"/>
                </a:rPr>
                <a:t>60%</a:t>
              </a: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" name="Google Shape;131;p8"/>
          <p:cNvGrpSpPr/>
          <p:nvPr/>
        </p:nvGrpSpPr>
        <p:grpSpPr>
          <a:xfrm>
            <a:off x="8398901" y="1757515"/>
            <a:ext cx="2812026" cy="4004188"/>
            <a:chOff x="8303342" y="1846006"/>
            <a:chExt cx="2812026" cy="3165988"/>
          </a:xfrm>
        </p:grpSpPr>
        <p:sp>
          <p:nvSpPr>
            <p:cNvPr id="132" name="Google Shape;132;p8"/>
            <p:cNvSpPr/>
            <p:nvPr/>
          </p:nvSpPr>
          <p:spPr>
            <a:xfrm>
              <a:off x="8303342" y="1846006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96737" y="0"/>
                  </a:moveTo>
                  <a:lnTo>
                    <a:pt x="2174515" y="0"/>
                  </a:lnTo>
                  <a:cubicBezTo>
                    <a:pt x="2227941" y="0"/>
                    <a:pt x="2271252" y="43311"/>
                    <a:pt x="2271252" y="96737"/>
                  </a:cubicBezTo>
                  <a:lnTo>
                    <a:pt x="2271252" y="1054510"/>
                  </a:lnTo>
                  <a:lnTo>
                    <a:pt x="2812026" y="1582994"/>
                  </a:lnTo>
                  <a:lnTo>
                    <a:pt x="2271252" y="1582994"/>
                  </a:lnTo>
                  <a:lnTo>
                    <a:pt x="0" y="1582994"/>
                  </a:lnTo>
                  <a:lnTo>
                    <a:pt x="0" y="96737"/>
                  </a:lnTo>
                  <a:cubicBezTo>
                    <a:pt x="0" y="43311"/>
                    <a:pt x="43311" y="0"/>
                    <a:pt x="96737" y="0"/>
                  </a:cubicBezTo>
                  <a:close/>
                </a:path>
              </a:pathLst>
            </a:custGeom>
            <a:solidFill>
              <a:srgbClr val="ABD7C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" name="Google Shape;133;p8"/>
            <p:cNvSpPr/>
            <p:nvPr/>
          </p:nvSpPr>
          <p:spPr>
            <a:xfrm rot="10800000" flipH="1">
              <a:off x="8303342" y="3429000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0" y="1582994"/>
                  </a:moveTo>
                  <a:lnTo>
                    <a:pt x="2271252" y="1582994"/>
                  </a:lnTo>
                  <a:lnTo>
                    <a:pt x="2812026" y="1582994"/>
                  </a:lnTo>
                  <a:lnTo>
                    <a:pt x="2271252" y="1054510"/>
                  </a:lnTo>
                  <a:lnTo>
                    <a:pt x="2271252" y="96737"/>
                  </a:lnTo>
                  <a:cubicBezTo>
                    <a:pt x="2271252" y="43311"/>
                    <a:pt x="2227941" y="0"/>
                    <a:pt x="2174515" y="0"/>
                  </a:cubicBezTo>
                  <a:lnTo>
                    <a:pt x="96737" y="0"/>
                  </a:lnTo>
                  <a:cubicBezTo>
                    <a:pt x="43311" y="0"/>
                    <a:pt x="0" y="43311"/>
                    <a:pt x="0" y="96737"/>
                  </a:cubicBezTo>
                  <a:close/>
                </a:path>
              </a:pathLst>
            </a:custGeom>
            <a:solidFill>
              <a:srgbClr val="86C4B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4" name="Google Shape;134;p8"/>
          <p:cNvGrpSpPr/>
          <p:nvPr/>
        </p:nvGrpSpPr>
        <p:grpSpPr>
          <a:xfrm>
            <a:off x="5995067" y="1757515"/>
            <a:ext cx="2812026" cy="4004188"/>
            <a:chOff x="5793811" y="1846006"/>
            <a:chExt cx="2812026" cy="3165988"/>
          </a:xfrm>
        </p:grpSpPr>
        <p:sp>
          <p:nvSpPr>
            <p:cNvPr id="135" name="Google Shape;135;p8"/>
            <p:cNvSpPr/>
            <p:nvPr/>
          </p:nvSpPr>
          <p:spPr>
            <a:xfrm>
              <a:off x="5793811" y="1846006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96737" y="0"/>
                  </a:moveTo>
                  <a:lnTo>
                    <a:pt x="2174515" y="0"/>
                  </a:lnTo>
                  <a:cubicBezTo>
                    <a:pt x="2227941" y="0"/>
                    <a:pt x="2271252" y="43311"/>
                    <a:pt x="2271252" y="96737"/>
                  </a:cubicBezTo>
                  <a:lnTo>
                    <a:pt x="2271252" y="1054510"/>
                  </a:lnTo>
                  <a:lnTo>
                    <a:pt x="2812026" y="1582994"/>
                  </a:lnTo>
                  <a:lnTo>
                    <a:pt x="2271252" y="1582994"/>
                  </a:lnTo>
                  <a:lnTo>
                    <a:pt x="0" y="1582994"/>
                  </a:lnTo>
                  <a:lnTo>
                    <a:pt x="0" y="96737"/>
                  </a:lnTo>
                  <a:cubicBezTo>
                    <a:pt x="0" y="43311"/>
                    <a:pt x="43311" y="0"/>
                    <a:pt x="96737" y="0"/>
                  </a:cubicBezTo>
                  <a:close/>
                </a:path>
              </a:pathLst>
            </a:custGeom>
            <a:solidFill>
              <a:srgbClr val="AEB9B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" name="Google Shape;136;p8"/>
            <p:cNvSpPr/>
            <p:nvPr/>
          </p:nvSpPr>
          <p:spPr>
            <a:xfrm rot="10800000" flipH="1">
              <a:off x="5793811" y="3429000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0" y="1582994"/>
                  </a:moveTo>
                  <a:lnTo>
                    <a:pt x="2271252" y="1582994"/>
                  </a:lnTo>
                  <a:lnTo>
                    <a:pt x="2812026" y="1582994"/>
                  </a:lnTo>
                  <a:lnTo>
                    <a:pt x="2271252" y="1054510"/>
                  </a:lnTo>
                  <a:lnTo>
                    <a:pt x="2271252" y="96737"/>
                  </a:lnTo>
                  <a:cubicBezTo>
                    <a:pt x="2271252" y="43311"/>
                    <a:pt x="2227941" y="0"/>
                    <a:pt x="2174515" y="0"/>
                  </a:cubicBezTo>
                  <a:lnTo>
                    <a:pt x="96737" y="0"/>
                  </a:lnTo>
                  <a:cubicBezTo>
                    <a:pt x="43311" y="0"/>
                    <a:pt x="0" y="43311"/>
                    <a:pt x="0" y="96737"/>
                  </a:cubicBezTo>
                  <a:close/>
                </a:path>
              </a:pathLst>
            </a:custGeom>
            <a:solidFill>
              <a:srgbClr val="8D9D9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7" name="Google Shape;137;p8"/>
          <p:cNvGrpSpPr/>
          <p:nvPr/>
        </p:nvGrpSpPr>
        <p:grpSpPr>
          <a:xfrm>
            <a:off x="3591233" y="1757515"/>
            <a:ext cx="2812026" cy="4004188"/>
            <a:chOff x="3283974" y="1846006"/>
            <a:chExt cx="2812026" cy="3165988"/>
          </a:xfrm>
        </p:grpSpPr>
        <p:sp>
          <p:nvSpPr>
            <p:cNvPr id="138" name="Google Shape;138;p8"/>
            <p:cNvSpPr/>
            <p:nvPr/>
          </p:nvSpPr>
          <p:spPr>
            <a:xfrm>
              <a:off x="3283974" y="1846006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96737" y="0"/>
                  </a:moveTo>
                  <a:lnTo>
                    <a:pt x="2174515" y="0"/>
                  </a:lnTo>
                  <a:cubicBezTo>
                    <a:pt x="2227941" y="0"/>
                    <a:pt x="2271252" y="43311"/>
                    <a:pt x="2271252" y="96737"/>
                  </a:cubicBezTo>
                  <a:lnTo>
                    <a:pt x="2271252" y="1054510"/>
                  </a:lnTo>
                  <a:lnTo>
                    <a:pt x="2812026" y="1582994"/>
                  </a:lnTo>
                  <a:lnTo>
                    <a:pt x="2271252" y="1582994"/>
                  </a:lnTo>
                  <a:lnTo>
                    <a:pt x="0" y="1582994"/>
                  </a:lnTo>
                  <a:lnTo>
                    <a:pt x="0" y="96737"/>
                  </a:lnTo>
                  <a:cubicBezTo>
                    <a:pt x="0" y="43311"/>
                    <a:pt x="43311" y="0"/>
                    <a:pt x="96737" y="0"/>
                  </a:cubicBezTo>
                  <a:close/>
                </a:path>
              </a:pathLst>
            </a:custGeom>
            <a:solidFill>
              <a:srgbClr val="B4CCD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" name="Google Shape;139;p8"/>
            <p:cNvSpPr/>
            <p:nvPr/>
          </p:nvSpPr>
          <p:spPr>
            <a:xfrm rot="10800000" flipH="1">
              <a:off x="3283974" y="3429000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0" y="1582994"/>
                  </a:moveTo>
                  <a:lnTo>
                    <a:pt x="2271252" y="1582994"/>
                  </a:lnTo>
                  <a:lnTo>
                    <a:pt x="2812026" y="1582994"/>
                  </a:lnTo>
                  <a:lnTo>
                    <a:pt x="2271252" y="1054510"/>
                  </a:lnTo>
                  <a:lnTo>
                    <a:pt x="2271252" y="96737"/>
                  </a:lnTo>
                  <a:cubicBezTo>
                    <a:pt x="2271252" y="43311"/>
                    <a:pt x="2227941" y="0"/>
                    <a:pt x="2174515" y="0"/>
                  </a:cubicBezTo>
                  <a:lnTo>
                    <a:pt x="96737" y="0"/>
                  </a:lnTo>
                  <a:cubicBezTo>
                    <a:pt x="43311" y="0"/>
                    <a:pt x="0" y="43311"/>
                    <a:pt x="0" y="96737"/>
                  </a:cubicBezTo>
                  <a:close/>
                </a:path>
              </a:pathLst>
            </a:custGeom>
            <a:solidFill>
              <a:srgbClr val="82AAB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40" name="Google Shape;140;p8"/>
          <p:cNvGrpSpPr/>
          <p:nvPr/>
        </p:nvGrpSpPr>
        <p:grpSpPr>
          <a:xfrm>
            <a:off x="1187399" y="1757515"/>
            <a:ext cx="2812026" cy="4004188"/>
            <a:chOff x="774443" y="1846006"/>
            <a:chExt cx="2812026" cy="3165988"/>
          </a:xfrm>
        </p:grpSpPr>
        <p:sp>
          <p:nvSpPr>
            <p:cNvPr id="141" name="Google Shape;141;p8"/>
            <p:cNvSpPr/>
            <p:nvPr/>
          </p:nvSpPr>
          <p:spPr>
            <a:xfrm>
              <a:off x="774443" y="1846006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96737" y="0"/>
                  </a:moveTo>
                  <a:lnTo>
                    <a:pt x="2174515" y="0"/>
                  </a:lnTo>
                  <a:cubicBezTo>
                    <a:pt x="2227941" y="0"/>
                    <a:pt x="2271252" y="43311"/>
                    <a:pt x="2271252" y="96737"/>
                  </a:cubicBezTo>
                  <a:lnTo>
                    <a:pt x="2271252" y="1054510"/>
                  </a:lnTo>
                  <a:lnTo>
                    <a:pt x="2812026" y="1582994"/>
                  </a:lnTo>
                  <a:lnTo>
                    <a:pt x="2271252" y="1582994"/>
                  </a:lnTo>
                  <a:lnTo>
                    <a:pt x="0" y="1582994"/>
                  </a:lnTo>
                  <a:lnTo>
                    <a:pt x="0" y="96737"/>
                  </a:lnTo>
                  <a:cubicBezTo>
                    <a:pt x="0" y="43311"/>
                    <a:pt x="43311" y="0"/>
                    <a:pt x="96737" y="0"/>
                  </a:cubicBezTo>
                  <a:close/>
                </a:path>
              </a:pathLst>
            </a:custGeom>
            <a:solidFill>
              <a:srgbClr val="73B5E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42" name="Google Shape;142;p8"/>
            <p:cNvSpPr/>
            <p:nvPr/>
          </p:nvSpPr>
          <p:spPr>
            <a:xfrm rot="10800000" flipH="1">
              <a:off x="774443" y="3429000"/>
              <a:ext cx="2812026" cy="1582994"/>
            </a:xfrm>
            <a:custGeom>
              <a:avLst/>
              <a:gdLst/>
              <a:ahLst/>
              <a:cxnLst/>
              <a:rect l="l" t="t" r="r" b="b"/>
              <a:pathLst>
                <a:path w="2812026" h="1582994" extrusionOk="0">
                  <a:moveTo>
                    <a:pt x="0" y="1582994"/>
                  </a:moveTo>
                  <a:lnTo>
                    <a:pt x="2271252" y="1582994"/>
                  </a:lnTo>
                  <a:lnTo>
                    <a:pt x="2812026" y="1582994"/>
                  </a:lnTo>
                  <a:lnTo>
                    <a:pt x="2271252" y="1054510"/>
                  </a:lnTo>
                  <a:lnTo>
                    <a:pt x="2271252" y="96737"/>
                  </a:lnTo>
                  <a:cubicBezTo>
                    <a:pt x="2271252" y="43311"/>
                    <a:pt x="2227941" y="0"/>
                    <a:pt x="2174515" y="0"/>
                  </a:cubicBezTo>
                  <a:lnTo>
                    <a:pt x="96737" y="0"/>
                  </a:lnTo>
                  <a:cubicBezTo>
                    <a:pt x="43311" y="0"/>
                    <a:pt x="0" y="43311"/>
                    <a:pt x="0" y="96737"/>
                  </a:cubicBezTo>
                  <a:close/>
                </a:path>
              </a:pathLst>
            </a:custGeom>
            <a:solidFill>
              <a:srgbClr val="64ACE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143" name="Google Shape;143;p8"/>
          <p:cNvSpPr txBox="1"/>
          <p:nvPr/>
        </p:nvSpPr>
        <p:spPr>
          <a:xfrm>
            <a:off x="1756386" y="2055188"/>
            <a:ext cx="1055077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7200" b="1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01</a:t>
            </a:r>
            <a:endParaRPr sz="1400" b="1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144" name="Google Shape;144;p8"/>
          <p:cNvSpPr txBox="1"/>
          <p:nvPr/>
        </p:nvSpPr>
        <p:spPr>
          <a:xfrm>
            <a:off x="4150388" y="2074550"/>
            <a:ext cx="1168864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7200" b="1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02</a:t>
            </a:r>
            <a:endParaRPr sz="1400" b="1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145" name="Google Shape;145;p8"/>
          <p:cNvSpPr txBox="1"/>
          <p:nvPr/>
        </p:nvSpPr>
        <p:spPr>
          <a:xfrm>
            <a:off x="6554222" y="2062260"/>
            <a:ext cx="1213262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7200" b="1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03</a:t>
            </a:r>
            <a:endParaRPr sz="1400" b="1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146" name="Google Shape;146;p8"/>
          <p:cNvSpPr txBox="1"/>
          <p:nvPr/>
        </p:nvSpPr>
        <p:spPr>
          <a:xfrm>
            <a:off x="8948224" y="2081622"/>
            <a:ext cx="1168864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7200" b="1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04</a:t>
            </a:r>
            <a:endParaRPr sz="1400" b="1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147" name="Google Shape;147;p8"/>
          <p:cNvSpPr txBox="1"/>
          <p:nvPr/>
        </p:nvSpPr>
        <p:spPr>
          <a:xfrm>
            <a:off x="1187397" y="4108768"/>
            <a:ext cx="2010366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8" name="Google Shape;148;p8"/>
          <p:cNvSpPr txBox="1"/>
          <p:nvPr/>
        </p:nvSpPr>
        <p:spPr>
          <a:xfrm>
            <a:off x="3517799" y="4108768"/>
            <a:ext cx="2064796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9" name="Google Shape;149;p8"/>
          <p:cNvSpPr txBox="1"/>
          <p:nvPr/>
        </p:nvSpPr>
        <p:spPr>
          <a:xfrm>
            <a:off x="6096000" y="4108768"/>
            <a:ext cx="1914653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0" name="Google Shape;150;p8"/>
          <p:cNvSpPr txBox="1"/>
          <p:nvPr/>
        </p:nvSpPr>
        <p:spPr>
          <a:xfrm>
            <a:off x="8648054" y="4108768"/>
            <a:ext cx="1747431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1" name="Google Shape;151;p8"/>
          <p:cNvSpPr txBox="1"/>
          <p:nvPr/>
        </p:nvSpPr>
        <p:spPr>
          <a:xfrm>
            <a:off x="2994059" y="448453"/>
            <a:ext cx="620388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 شما اینجاست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Google Shape;156;p9"/>
          <p:cNvSpPr/>
          <p:nvPr/>
        </p:nvSpPr>
        <p:spPr>
          <a:xfrm>
            <a:off x="8956188" y="1770307"/>
            <a:ext cx="1901643" cy="795413"/>
          </a:xfrm>
          <a:custGeom>
            <a:avLst/>
            <a:gdLst/>
            <a:ahLst/>
            <a:cxnLst/>
            <a:rect l="l" t="t" r="r" b="b"/>
            <a:pathLst>
              <a:path w="2046163" h="883444" extrusionOk="0">
                <a:moveTo>
                  <a:pt x="0" y="883444"/>
                </a:moveTo>
                <a:lnTo>
                  <a:pt x="441722" y="0"/>
                </a:lnTo>
                <a:lnTo>
                  <a:pt x="1591659" y="0"/>
                </a:lnTo>
                <a:cubicBezTo>
                  <a:pt x="1738900" y="294481"/>
                  <a:pt x="2046163" y="866729"/>
                  <a:pt x="2046163" y="866729"/>
                </a:cubicBezTo>
              </a:path>
            </a:pathLst>
          </a:custGeom>
          <a:noFill/>
          <a:ln w="19050" cap="flat" cmpd="sng">
            <a:solidFill>
              <a:srgbClr val="A5A5A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57" name="Google Shape;157;p9"/>
          <p:cNvSpPr/>
          <p:nvPr/>
        </p:nvSpPr>
        <p:spPr>
          <a:xfrm>
            <a:off x="7028131" y="1767618"/>
            <a:ext cx="1907755" cy="795413"/>
          </a:xfrm>
          <a:custGeom>
            <a:avLst/>
            <a:gdLst/>
            <a:ahLst/>
            <a:cxnLst/>
            <a:rect l="l" t="t" r="r" b="b"/>
            <a:pathLst>
              <a:path w="2046163" h="883444" extrusionOk="0">
                <a:moveTo>
                  <a:pt x="0" y="883444"/>
                </a:moveTo>
                <a:lnTo>
                  <a:pt x="441722" y="0"/>
                </a:lnTo>
                <a:lnTo>
                  <a:pt x="1591659" y="0"/>
                </a:lnTo>
                <a:cubicBezTo>
                  <a:pt x="1738900" y="294481"/>
                  <a:pt x="2046163" y="866729"/>
                  <a:pt x="2046163" y="866729"/>
                </a:cubicBezTo>
              </a:path>
            </a:pathLst>
          </a:custGeom>
          <a:noFill/>
          <a:ln w="19050" cap="flat" cmpd="sng">
            <a:solidFill>
              <a:srgbClr val="A5A5A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58" name="Google Shape;158;p9"/>
          <p:cNvSpPr/>
          <p:nvPr/>
        </p:nvSpPr>
        <p:spPr>
          <a:xfrm>
            <a:off x="5136884" y="1779638"/>
            <a:ext cx="1875837" cy="795413"/>
          </a:xfrm>
          <a:custGeom>
            <a:avLst/>
            <a:gdLst/>
            <a:ahLst/>
            <a:cxnLst/>
            <a:rect l="l" t="t" r="r" b="b"/>
            <a:pathLst>
              <a:path w="2046163" h="883444" extrusionOk="0">
                <a:moveTo>
                  <a:pt x="0" y="883444"/>
                </a:moveTo>
                <a:lnTo>
                  <a:pt x="441722" y="0"/>
                </a:lnTo>
                <a:lnTo>
                  <a:pt x="1591659" y="0"/>
                </a:lnTo>
                <a:cubicBezTo>
                  <a:pt x="1738900" y="294481"/>
                  <a:pt x="2046163" y="866729"/>
                  <a:pt x="2046163" y="866729"/>
                </a:cubicBezTo>
              </a:path>
            </a:pathLst>
          </a:custGeom>
          <a:noFill/>
          <a:ln w="19050" cap="flat" cmpd="sng">
            <a:solidFill>
              <a:srgbClr val="A5A5A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59" name="Google Shape;159;p9"/>
          <p:cNvSpPr/>
          <p:nvPr/>
        </p:nvSpPr>
        <p:spPr>
          <a:xfrm>
            <a:off x="3229130" y="1767618"/>
            <a:ext cx="1907755" cy="795413"/>
          </a:xfrm>
          <a:custGeom>
            <a:avLst/>
            <a:gdLst/>
            <a:ahLst/>
            <a:cxnLst/>
            <a:rect l="l" t="t" r="r" b="b"/>
            <a:pathLst>
              <a:path w="2046163" h="883444" extrusionOk="0">
                <a:moveTo>
                  <a:pt x="0" y="883444"/>
                </a:moveTo>
                <a:lnTo>
                  <a:pt x="441722" y="0"/>
                </a:lnTo>
                <a:lnTo>
                  <a:pt x="1591659" y="0"/>
                </a:lnTo>
                <a:cubicBezTo>
                  <a:pt x="1738900" y="294481"/>
                  <a:pt x="2046163" y="866729"/>
                  <a:pt x="2046163" y="866729"/>
                </a:cubicBezTo>
              </a:path>
            </a:pathLst>
          </a:custGeom>
          <a:noFill/>
          <a:ln w="19050" cap="flat" cmpd="sng">
            <a:solidFill>
              <a:srgbClr val="A5A5A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60" name="Google Shape;160;p9"/>
          <p:cNvSpPr/>
          <p:nvPr/>
        </p:nvSpPr>
        <p:spPr>
          <a:xfrm>
            <a:off x="1308380" y="1779638"/>
            <a:ext cx="1928614" cy="795413"/>
          </a:xfrm>
          <a:custGeom>
            <a:avLst/>
            <a:gdLst/>
            <a:ahLst/>
            <a:cxnLst/>
            <a:rect l="l" t="t" r="r" b="b"/>
            <a:pathLst>
              <a:path w="2046163" h="883444" extrusionOk="0">
                <a:moveTo>
                  <a:pt x="0" y="883444"/>
                </a:moveTo>
                <a:lnTo>
                  <a:pt x="441722" y="0"/>
                </a:lnTo>
                <a:lnTo>
                  <a:pt x="1591659" y="0"/>
                </a:lnTo>
                <a:cubicBezTo>
                  <a:pt x="1738900" y="294481"/>
                  <a:pt x="2046163" y="866729"/>
                  <a:pt x="2046163" y="866729"/>
                </a:cubicBezTo>
              </a:path>
            </a:pathLst>
          </a:custGeom>
          <a:noFill/>
          <a:ln w="19050" cap="flat" cmpd="sng">
            <a:solidFill>
              <a:srgbClr val="A5A5A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61" name="Google Shape;161;p9"/>
          <p:cNvSpPr/>
          <p:nvPr/>
        </p:nvSpPr>
        <p:spPr>
          <a:xfrm>
            <a:off x="1414141" y="2683207"/>
            <a:ext cx="1742014" cy="3452121"/>
          </a:xfrm>
          <a:prstGeom prst="rect">
            <a:avLst/>
          </a:prstGeom>
          <a:solidFill>
            <a:srgbClr val="1C629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62" name="Google Shape;162;p9"/>
          <p:cNvSpPr/>
          <p:nvPr/>
        </p:nvSpPr>
        <p:spPr>
          <a:xfrm>
            <a:off x="1418511" y="1917751"/>
            <a:ext cx="1742014" cy="1513707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1C6294"/>
          </a:solidFill>
          <a:ln>
            <a:noFill/>
          </a:ln>
          <a:effectLst>
            <a:outerShdw blurRad="50800" dist="38100" dir="8100000" algn="t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63" name="Google Shape;163;p9"/>
          <p:cNvSpPr/>
          <p:nvPr/>
        </p:nvSpPr>
        <p:spPr>
          <a:xfrm>
            <a:off x="3308451" y="2694539"/>
            <a:ext cx="1742014" cy="3452121"/>
          </a:xfrm>
          <a:prstGeom prst="rect">
            <a:avLst/>
          </a:prstGeom>
          <a:solidFill>
            <a:srgbClr val="57879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64" name="Google Shape;164;p9"/>
          <p:cNvSpPr/>
          <p:nvPr/>
        </p:nvSpPr>
        <p:spPr>
          <a:xfrm>
            <a:off x="3312821" y="1929083"/>
            <a:ext cx="1742014" cy="1513707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578793"/>
          </a:solidFill>
          <a:ln>
            <a:noFill/>
          </a:ln>
          <a:effectLst>
            <a:outerShdw blurRad="50800" dist="38100" dir="8100000" algn="t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65" name="Google Shape;165;p9"/>
          <p:cNvSpPr/>
          <p:nvPr/>
        </p:nvSpPr>
        <p:spPr>
          <a:xfrm>
            <a:off x="5207131" y="2704371"/>
            <a:ext cx="1742014" cy="3452121"/>
          </a:xfrm>
          <a:prstGeom prst="rect">
            <a:avLst/>
          </a:prstGeom>
          <a:solidFill>
            <a:srgbClr val="5A696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66" name="Google Shape;166;p9"/>
          <p:cNvSpPr/>
          <p:nvPr/>
        </p:nvSpPr>
        <p:spPr>
          <a:xfrm>
            <a:off x="5211501" y="1938915"/>
            <a:ext cx="1742014" cy="1513707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5A696B"/>
          </a:solidFill>
          <a:ln>
            <a:noFill/>
          </a:ln>
          <a:effectLst>
            <a:outerShdw blurRad="50800" dist="38100" dir="8100000" algn="t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67" name="Google Shape;167;p9"/>
          <p:cNvSpPr/>
          <p:nvPr/>
        </p:nvSpPr>
        <p:spPr>
          <a:xfrm>
            <a:off x="7121103" y="2705871"/>
            <a:ext cx="1742014" cy="3452121"/>
          </a:xfrm>
          <a:prstGeom prst="rect">
            <a:avLst/>
          </a:prstGeom>
          <a:solidFill>
            <a:srgbClr val="4A9B8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68" name="Google Shape;168;p9"/>
          <p:cNvSpPr/>
          <p:nvPr/>
        </p:nvSpPr>
        <p:spPr>
          <a:xfrm>
            <a:off x="7125473" y="1940415"/>
            <a:ext cx="1742014" cy="1513707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4A9B82"/>
          </a:solidFill>
          <a:ln>
            <a:noFill/>
          </a:ln>
          <a:effectLst>
            <a:outerShdw blurRad="50800" dist="38100" dir="8100000" algn="t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69" name="Google Shape;169;p9"/>
          <p:cNvSpPr/>
          <p:nvPr/>
        </p:nvSpPr>
        <p:spPr>
          <a:xfrm>
            <a:off x="9026784" y="2683207"/>
            <a:ext cx="1742014" cy="3452121"/>
          </a:xfrm>
          <a:prstGeom prst="rect">
            <a:avLst/>
          </a:prstGeom>
          <a:solidFill>
            <a:srgbClr val="398F9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70" name="Google Shape;170;p9"/>
          <p:cNvSpPr/>
          <p:nvPr/>
        </p:nvSpPr>
        <p:spPr>
          <a:xfrm>
            <a:off x="9031154" y="1917751"/>
            <a:ext cx="1742014" cy="1513707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398F98"/>
          </a:solidFill>
          <a:ln>
            <a:noFill/>
          </a:ln>
          <a:effectLst>
            <a:outerShdw blurRad="50800" dist="38100" dir="8100000" algn="t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71" name="Google Shape;171;p9"/>
          <p:cNvSpPr/>
          <p:nvPr/>
        </p:nvSpPr>
        <p:spPr>
          <a:xfrm>
            <a:off x="1570911" y="2070151"/>
            <a:ext cx="1419529" cy="1233487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F2F2F2"/>
          </a:solidFill>
          <a:ln>
            <a:noFill/>
          </a:ln>
          <a:effectLst>
            <a:outerShdw blurRad="50800" dist="38100" dir="8100000" algn="t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72" name="Google Shape;172;p9"/>
          <p:cNvSpPr/>
          <p:nvPr/>
        </p:nvSpPr>
        <p:spPr>
          <a:xfrm>
            <a:off x="3460730" y="2087627"/>
            <a:ext cx="1419529" cy="1233487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F2F2F2"/>
          </a:solidFill>
          <a:ln>
            <a:noFill/>
          </a:ln>
          <a:effectLst>
            <a:outerShdw blurRad="50800" dist="38100" dir="8100000" algn="t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73" name="Google Shape;173;p9"/>
          <p:cNvSpPr/>
          <p:nvPr/>
        </p:nvSpPr>
        <p:spPr>
          <a:xfrm>
            <a:off x="5395594" y="2092807"/>
            <a:ext cx="1419529" cy="1233487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F2F2F2"/>
          </a:solidFill>
          <a:ln>
            <a:noFill/>
          </a:ln>
          <a:effectLst>
            <a:outerShdw blurRad="50800" dist="38100" dir="8100000" algn="t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74" name="Google Shape;174;p9"/>
          <p:cNvSpPr/>
          <p:nvPr/>
        </p:nvSpPr>
        <p:spPr>
          <a:xfrm>
            <a:off x="7296468" y="2057860"/>
            <a:ext cx="1419529" cy="1233487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F2F2F2"/>
          </a:solidFill>
          <a:ln>
            <a:noFill/>
          </a:ln>
          <a:effectLst>
            <a:outerShdw blurRad="50800" dist="38100" dir="8100000" algn="t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75" name="Google Shape;175;p9"/>
          <p:cNvSpPr/>
          <p:nvPr/>
        </p:nvSpPr>
        <p:spPr>
          <a:xfrm>
            <a:off x="9188823" y="2057860"/>
            <a:ext cx="1419529" cy="1233487"/>
          </a:xfrm>
          <a:prstGeom prst="hexagon">
            <a:avLst>
              <a:gd name="adj" fmla="val 25000"/>
              <a:gd name="vf" fmla="val 115470"/>
            </a:avLst>
          </a:prstGeom>
          <a:solidFill>
            <a:srgbClr val="F2F2F2"/>
          </a:solidFill>
          <a:ln>
            <a:noFill/>
          </a:ln>
          <a:effectLst>
            <a:outerShdw blurRad="50800" dist="38100" dir="8100000" algn="tr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176" name="Google Shape;176;p9"/>
          <p:cNvSpPr txBox="1"/>
          <p:nvPr/>
        </p:nvSpPr>
        <p:spPr>
          <a:xfrm>
            <a:off x="2994059" y="448453"/>
            <a:ext cx="620388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 شما اینجاست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7" name="Google Shape;177;p9"/>
          <p:cNvSpPr txBox="1"/>
          <p:nvPr/>
        </p:nvSpPr>
        <p:spPr>
          <a:xfrm>
            <a:off x="1485752" y="3692411"/>
            <a:ext cx="15812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8" name="Google Shape;178;p9"/>
          <p:cNvSpPr txBox="1"/>
          <p:nvPr/>
        </p:nvSpPr>
        <p:spPr>
          <a:xfrm>
            <a:off x="1358417" y="4169899"/>
            <a:ext cx="1726649" cy="17543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9" name="Google Shape;179;p9"/>
          <p:cNvSpPr txBox="1"/>
          <p:nvPr/>
        </p:nvSpPr>
        <p:spPr>
          <a:xfrm>
            <a:off x="3396531" y="3703688"/>
            <a:ext cx="15812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0" name="Google Shape;180;p9"/>
          <p:cNvSpPr txBox="1"/>
          <p:nvPr/>
        </p:nvSpPr>
        <p:spPr>
          <a:xfrm>
            <a:off x="3387062" y="4181176"/>
            <a:ext cx="1608783" cy="17543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1" name="Google Shape;181;p9"/>
          <p:cNvSpPr txBox="1"/>
          <p:nvPr/>
        </p:nvSpPr>
        <p:spPr>
          <a:xfrm>
            <a:off x="5287469" y="3692411"/>
            <a:ext cx="15812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2" name="Google Shape;182;p9"/>
          <p:cNvSpPr txBox="1"/>
          <p:nvPr/>
        </p:nvSpPr>
        <p:spPr>
          <a:xfrm>
            <a:off x="5278000" y="4169899"/>
            <a:ext cx="1608783" cy="17543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3" name="Google Shape;183;p9"/>
          <p:cNvSpPr txBox="1"/>
          <p:nvPr/>
        </p:nvSpPr>
        <p:spPr>
          <a:xfrm>
            <a:off x="7208079" y="3703688"/>
            <a:ext cx="15812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4" name="Google Shape;184;p9"/>
          <p:cNvSpPr txBox="1"/>
          <p:nvPr/>
        </p:nvSpPr>
        <p:spPr>
          <a:xfrm>
            <a:off x="7198610" y="4181176"/>
            <a:ext cx="1608783" cy="17543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5" name="Google Shape;185;p9"/>
          <p:cNvSpPr txBox="1"/>
          <p:nvPr/>
        </p:nvSpPr>
        <p:spPr>
          <a:xfrm>
            <a:off x="9110492" y="3667486"/>
            <a:ext cx="15812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86" name="Google Shape;186;p9"/>
          <p:cNvSpPr txBox="1"/>
          <p:nvPr/>
        </p:nvSpPr>
        <p:spPr>
          <a:xfrm>
            <a:off x="9101023" y="4144974"/>
            <a:ext cx="1608783" cy="17543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87" name="Google Shape;187;p9"/>
          <p:cNvGrpSpPr/>
          <p:nvPr/>
        </p:nvGrpSpPr>
        <p:grpSpPr>
          <a:xfrm>
            <a:off x="7610773" y="2349849"/>
            <a:ext cx="822329" cy="709068"/>
            <a:chOff x="3549250" y="2952275"/>
            <a:chExt cx="266350" cy="231525"/>
          </a:xfrm>
        </p:grpSpPr>
        <p:sp>
          <p:nvSpPr>
            <p:cNvPr id="188" name="Google Shape;188;p9"/>
            <p:cNvSpPr/>
            <p:nvPr/>
          </p:nvSpPr>
          <p:spPr>
            <a:xfrm>
              <a:off x="3549250" y="3077175"/>
              <a:ext cx="266350" cy="106625"/>
            </a:xfrm>
            <a:custGeom>
              <a:avLst/>
              <a:gdLst/>
              <a:ahLst/>
              <a:cxnLst/>
              <a:rect l="l" t="t" r="r" b="b"/>
              <a:pathLst>
                <a:path w="10654" h="4265" extrusionOk="0">
                  <a:moveTo>
                    <a:pt x="1" y="0"/>
                  </a:moveTo>
                  <a:lnTo>
                    <a:pt x="1" y="3730"/>
                  </a:lnTo>
                  <a:cubicBezTo>
                    <a:pt x="1" y="4015"/>
                    <a:pt x="251" y="4265"/>
                    <a:pt x="536" y="4265"/>
                  </a:cubicBezTo>
                  <a:lnTo>
                    <a:pt x="10118" y="4265"/>
                  </a:lnTo>
                  <a:cubicBezTo>
                    <a:pt x="10421" y="4265"/>
                    <a:pt x="10653" y="4015"/>
                    <a:pt x="10653" y="3730"/>
                  </a:cubicBezTo>
                  <a:lnTo>
                    <a:pt x="10653" y="0"/>
                  </a:lnTo>
                  <a:lnTo>
                    <a:pt x="6139" y="0"/>
                  </a:lnTo>
                  <a:lnTo>
                    <a:pt x="6139" y="268"/>
                  </a:lnTo>
                  <a:cubicBezTo>
                    <a:pt x="6139" y="571"/>
                    <a:pt x="5889" y="803"/>
                    <a:pt x="5604" y="803"/>
                  </a:cubicBezTo>
                  <a:lnTo>
                    <a:pt x="5068" y="803"/>
                  </a:lnTo>
                  <a:cubicBezTo>
                    <a:pt x="4783" y="803"/>
                    <a:pt x="4533" y="571"/>
                    <a:pt x="4533" y="268"/>
                  </a:cubicBezTo>
                  <a:lnTo>
                    <a:pt x="45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3549250" y="2952275"/>
              <a:ext cx="266350" cy="111550"/>
            </a:xfrm>
            <a:custGeom>
              <a:avLst/>
              <a:gdLst/>
              <a:ahLst/>
              <a:cxnLst/>
              <a:rect l="l" t="t" r="r" b="b"/>
              <a:pathLst>
                <a:path w="10654" h="4462" extrusionOk="0">
                  <a:moveTo>
                    <a:pt x="6531" y="803"/>
                  </a:moveTo>
                  <a:cubicBezTo>
                    <a:pt x="6621" y="803"/>
                    <a:pt x="6656" y="857"/>
                    <a:pt x="6656" y="928"/>
                  </a:cubicBezTo>
                  <a:lnTo>
                    <a:pt x="6656" y="1803"/>
                  </a:lnTo>
                  <a:lnTo>
                    <a:pt x="3998" y="1803"/>
                  </a:lnTo>
                  <a:lnTo>
                    <a:pt x="3998" y="928"/>
                  </a:lnTo>
                  <a:cubicBezTo>
                    <a:pt x="3998" y="857"/>
                    <a:pt x="4051" y="803"/>
                    <a:pt x="4140" y="803"/>
                  </a:cubicBezTo>
                  <a:close/>
                  <a:moveTo>
                    <a:pt x="4140" y="1"/>
                  </a:moveTo>
                  <a:cubicBezTo>
                    <a:pt x="3623" y="1"/>
                    <a:pt x="3195" y="429"/>
                    <a:pt x="3195" y="928"/>
                  </a:cubicBezTo>
                  <a:lnTo>
                    <a:pt x="3195" y="1803"/>
                  </a:lnTo>
                  <a:lnTo>
                    <a:pt x="536" y="1803"/>
                  </a:lnTo>
                  <a:cubicBezTo>
                    <a:pt x="251" y="1803"/>
                    <a:pt x="1" y="2035"/>
                    <a:pt x="1" y="2338"/>
                  </a:cubicBezTo>
                  <a:lnTo>
                    <a:pt x="1" y="4461"/>
                  </a:lnTo>
                  <a:lnTo>
                    <a:pt x="4533" y="4461"/>
                  </a:lnTo>
                  <a:lnTo>
                    <a:pt x="4533" y="4194"/>
                  </a:lnTo>
                  <a:lnTo>
                    <a:pt x="6139" y="4194"/>
                  </a:lnTo>
                  <a:lnTo>
                    <a:pt x="6139" y="4461"/>
                  </a:lnTo>
                  <a:lnTo>
                    <a:pt x="10653" y="4461"/>
                  </a:lnTo>
                  <a:lnTo>
                    <a:pt x="10653" y="2338"/>
                  </a:lnTo>
                  <a:cubicBezTo>
                    <a:pt x="10653" y="2035"/>
                    <a:pt x="10421" y="1803"/>
                    <a:pt x="10118" y="1803"/>
                  </a:cubicBezTo>
                  <a:lnTo>
                    <a:pt x="7459" y="1803"/>
                  </a:lnTo>
                  <a:lnTo>
                    <a:pt x="7459" y="928"/>
                  </a:lnTo>
                  <a:cubicBezTo>
                    <a:pt x="7459" y="429"/>
                    <a:pt x="7049" y="1"/>
                    <a:pt x="653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0" name="Google Shape;190;p9"/>
          <p:cNvSpPr/>
          <p:nvPr/>
        </p:nvSpPr>
        <p:spPr>
          <a:xfrm>
            <a:off x="9486669" y="2377087"/>
            <a:ext cx="822252" cy="571098"/>
          </a:xfrm>
          <a:custGeom>
            <a:avLst/>
            <a:gdLst/>
            <a:ahLst/>
            <a:cxnLst/>
            <a:rect l="l" t="t" r="r" b="b"/>
            <a:pathLst>
              <a:path w="10653" h="7459" extrusionOk="0">
                <a:moveTo>
                  <a:pt x="9475" y="803"/>
                </a:moveTo>
                <a:lnTo>
                  <a:pt x="5514" y="4657"/>
                </a:lnTo>
                <a:cubicBezTo>
                  <a:pt x="5460" y="4711"/>
                  <a:pt x="5394" y="4737"/>
                  <a:pt x="5327" y="4737"/>
                </a:cubicBezTo>
                <a:cubicBezTo>
                  <a:pt x="5260" y="4737"/>
                  <a:pt x="5193" y="4711"/>
                  <a:pt x="5139" y="4657"/>
                </a:cubicBezTo>
                <a:lnTo>
                  <a:pt x="1196" y="803"/>
                </a:lnTo>
                <a:close/>
                <a:moveTo>
                  <a:pt x="804" y="1160"/>
                </a:moveTo>
                <a:lnTo>
                  <a:pt x="3409" y="3693"/>
                </a:lnTo>
                <a:lnTo>
                  <a:pt x="804" y="6299"/>
                </a:lnTo>
                <a:lnTo>
                  <a:pt x="804" y="1160"/>
                </a:lnTo>
                <a:close/>
                <a:moveTo>
                  <a:pt x="9850" y="1178"/>
                </a:moveTo>
                <a:lnTo>
                  <a:pt x="9850" y="6299"/>
                </a:lnTo>
                <a:lnTo>
                  <a:pt x="7263" y="3693"/>
                </a:lnTo>
                <a:lnTo>
                  <a:pt x="9850" y="1178"/>
                </a:lnTo>
                <a:close/>
                <a:moveTo>
                  <a:pt x="6906" y="4068"/>
                </a:moveTo>
                <a:lnTo>
                  <a:pt x="9493" y="6655"/>
                </a:lnTo>
                <a:lnTo>
                  <a:pt x="1196" y="6655"/>
                </a:lnTo>
                <a:lnTo>
                  <a:pt x="3783" y="4068"/>
                </a:lnTo>
                <a:lnTo>
                  <a:pt x="4782" y="5032"/>
                </a:lnTo>
                <a:cubicBezTo>
                  <a:pt x="4943" y="5192"/>
                  <a:pt x="5139" y="5264"/>
                  <a:pt x="5353" y="5264"/>
                </a:cubicBezTo>
                <a:cubicBezTo>
                  <a:pt x="5550" y="5264"/>
                  <a:pt x="5746" y="5192"/>
                  <a:pt x="5907" y="5032"/>
                </a:cubicBezTo>
                <a:lnTo>
                  <a:pt x="6906" y="4068"/>
                </a:lnTo>
                <a:close/>
                <a:moveTo>
                  <a:pt x="1" y="0"/>
                </a:moveTo>
                <a:lnTo>
                  <a:pt x="1" y="7458"/>
                </a:lnTo>
                <a:lnTo>
                  <a:pt x="10653" y="7458"/>
                </a:lnTo>
                <a:lnTo>
                  <a:pt x="10653" y="0"/>
                </a:lnTo>
                <a:close/>
              </a:path>
            </a:pathLst>
          </a:custGeom>
          <a:noFill/>
          <a:ln w="9525" cap="flat" cmpd="sng">
            <a:solidFill>
              <a:srgbClr val="2626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91" name="Google Shape;191;p9"/>
          <p:cNvGrpSpPr/>
          <p:nvPr/>
        </p:nvGrpSpPr>
        <p:grpSpPr>
          <a:xfrm>
            <a:off x="3813670" y="2302418"/>
            <a:ext cx="746533" cy="814269"/>
            <a:chOff x="5262600" y="2942475"/>
            <a:chExt cx="241800" cy="265875"/>
          </a:xfrm>
        </p:grpSpPr>
        <p:sp>
          <p:nvSpPr>
            <p:cNvPr id="192" name="Google Shape;192;p9"/>
            <p:cNvSpPr/>
            <p:nvPr/>
          </p:nvSpPr>
          <p:spPr>
            <a:xfrm>
              <a:off x="5426300" y="3078075"/>
              <a:ext cx="51775" cy="51750"/>
            </a:xfrm>
            <a:custGeom>
              <a:avLst/>
              <a:gdLst/>
              <a:ahLst/>
              <a:cxnLst/>
              <a:rect l="l" t="t" r="r" b="b"/>
              <a:pathLst>
                <a:path w="2071" h="2070" extrusionOk="0">
                  <a:moveTo>
                    <a:pt x="1018" y="0"/>
                  </a:moveTo>
                  <a:cubicBezTo>
                    <a:pt x="465" y="0"/>
                    <a:pt x="1" y="464"/>
                    <a:pt x="1" y="1035"/>
                  </a:cubicBezTo>
                  <a:cubicBezTo>
                    <a:pt x="1" y="1606"/>
                    <a:pt x="465" y="2070"/>
                    <a:pt x="1018" y="2070"/>
                  </a:cubicBezTo>
                  <a:cubicBezTo>
                    <a:pt x="1607" y="2070"/>
                    <a:pt x="2071" y="1606"/>
                    <a:pt x="2071" y="1035"/>
                  </a:cubicBezTo>
                  <a:cubicBezTo>
                    <a:pt x="2071" y="464"/>
                    <a:pt x="1607" y="0"/>
                    <a:pt x="10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93;p9"/>
            <p:cNvSpPr/>
            <p:nvPr/>
          </p:nvSpPr>
          <p:spPr>
            <a:xfrm>
              <a:off x="5288025" y="3078075"/>
              <a:ext cx="51775" cy="51750"/>
            </a:xfrm>
            <a:custGeom>
              <a:avLst/>
              <a:gdLst/>
              <a:ahLst/>
              <a:cxnLst/>
              <a:rect l="l" t="t" r="r" b="b"/>
              <a:pathLst>
                <a:path w="2071" h="2070" extrusionOk="0">
                  <a:moveTo>
                    <a:pt x="1053" y="0"/>
                  </a:moveTo>
                  <a:cubicBezTo>
                    <a:pt x="482" y="0"/>
                    <a:pt x="1" y="464"/>
                    <a:pt x="1" y="1035"/>
                  </a:cubicBezTo>
                  <a:cubicBezTo>
                    <a:pt x="1" y="1606"/>
                    <a:pt x="482" y="2070"/>
                    <a:pt x="1053" y="2070"/>
                  </a:cubicBezTo>
                  <a:cubicBezTo>
                    <a:pt x="1606" y="2070"/>
                    <a:pt x="2070" y="1606"/>
                    <a:pt x="2070" y="1035"/>
                  </a:cubicBezTo>
                  <a:cubicBezTo>
                    <a:pt x="2070" y="464"/>
                    <a:pt x="1606" y="0"/>
                    <a:pt x="10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94;p9"/>
            <p:cNvSpPr/>
            <p:nvPr/>
          </p:nvSpPr>
          <p:spPr>
            <a:xfrm>
              <a:off x="5410250" y="3136950"/>
              <a:ext cx="93700" cy="51775"/>
            </a:xfrm>
            <a:custGeom>
              <a:avLst/>
              <a:gdLst/>
              <a:ahLst/>
              <a:cxnLst/>
              <a:rect l="l" t="t" r="r" b="b"/>
              <a:pathLst>
                <a:path w="3748" h="2071" extrusionOk="0">
                  <a:moveTo>
                    <a:pt x="1660" y="0"/>
                  </a:moveTo>
                  <a:cubicBezTo>
                    <a:pt x="1392" y="0"/>
                    <a:pt x="1089" y="36"/>
                    <a:pt x="821" y="125"/>
                  </a:cubicBezTo>
                  <a:cubicBezTo>
                    <a:pt x="554" y="197"/>
                    <a:pt x="286" y="322"/>
                    <a:pt x="36" y="464"/>
                  </a:cubicBezTo>
                  <a:lnTo>
                    <a:pt x="1" y="518"/>
                  </a:lnTo>
                  <a:cubicBezTo>
                    <a:pt x="375" y="625"/>
                    <a:pt x="750" y="803"/>
                    <a:pt x="1053" y="1053"/>
                  </a:cubicBezTo>
                  <a:cubicBezTo>
                    <a:pt x="1303" y="1232"/>
                    <a:pt x="1446" y="1517"/>
                    <a:pt x="1446" y="1838"/>
                  </a:cubicBezTo>
                  <a:lnTo>
                    <a:pt x="1446" y="2070"/>
                  </a:lnTo>
                  <a:lnTo>
                    <a:pt x="3730" y="2070"/>
                  </a:lnTo>
                  <a:lnTo>
                    <a:pt x="3730" y="1017"/>
                  </a:lnTo>
                  <a:cubicBezTo>
                    <a:pt x="3747" y="857"/>
                    <a:pt x="3676" y="714"/>
                    <a:pt x="3533" y="607"/>
                  </a:cubicBezTo>
                  <a:cubicBezTo>
                    <a:pt x="3230" y="375"/>
                    <a:pt x="2891" y="215"/>
                    <a:pt x="2516" y="125"/>
                  </a:cubicBezTo>
                  <a:cubicBezTo>
                    <a:pt x="2249" y="36"/>
                    <a:pt x="1963" y="0"/>
                    <a:pt x="16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95;p9"/>
            <p:cNvSpPr/>
            <p:nvPr/>
          </p:nvSpPr>
          <p:spPr>
            <a:xfrm>
              <a:off x="5262600" y="3136950"/>
              <a:ext cx="93700" cy="51775"/>
            </a:xfrm>
            <a:custGeom>
              <a:avLst/>
              <a:gdLst/>
              <a:ahLst/>
              <a:cxnLst/>
              <a:rect l="l" t="t" r="r" b="b"/>
              <a:pathLst>
                <a:path w="3748" h="2071" extrusionOk="0">
                  <a:moveTo>
                    <a:pt x="2070" y="0"/>
                  </a:moveTo>
                  <a:cubicBezTo>
                    <a:pt x="1767" y="0"/>
                    <a:pt x="1482" y="36"/>
                    <a:pt x="1214" y="125"/>
                  </a:cubicBezTo>
                  <a:cubicBezTo>
                    <a:pt x="857" y="232"/>
                    <a:pt x="500" y="393"/>
                    <a:pt x="197" y="607"/>
                  </a:cubicBezTo>
                  <a:cubicBezTo>
                    <a:pt x="72" y="714"/>
                    <a:pt x="1" y="875"/>
                    <a:pt x="1" y="1017"/>
                  </a:cubicBezTo>
                  <a:lnTo>
                    <a:pt x="1" y="2070"/>
                  </a:lnTo>
                  <a:lnTo>
                    <a:pt x="2284" y="2070"/>
                  </a:lnTo>
                  <a:lnTo>
                    <a:pt x="2284" y="1838"/>
                  </a:lnTo>
                  <a:cubicBezTo>
                    <a:pt x="2284" y="1535"/>
                    <a:pt x="2427" y="1249"/>
                    <a:pt x="2659" y="1071"/>
                  </a:cubicBezTo>
                  <a:lnTo>
                    <a:pt x="2677" y="1053"/>
                  </a:lnTo>
                  <a:lnTo>
                    <a:pt x="2695" y="1035"/>
                  </a:lnTo>
                  <a:cubicBezTo>
                    <a:pt x="3016" y="803"/>
                    <a:pt x="3373" y="643"/>
                    <a:pt x="3748" y="518"/>
                  </a:cubicBezTo>
                  <a:cubicBezTo>
                    <a:pt x="3712" y="500"/>
                    <a:pt x="3694" y="464"/>
                    <a:pt x="3676" y="429"/>
                  </a:cubicBezTo>
                  <a:cubicBezTo>
                    <a:pt x="3426" y="286"/>
                    <a:pt x="3177" y="197"/>
                    <a:pt x="2909" y="125"/>
                  </a:cubicBezTo>
                  <a:cubicBezTo>
                    <a:pt x="2641" y="36"/>
                    <a:pt x="2356" y="0"/>
                    <a:pt x="20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6" name="Google Shape;196;p9"/>
            <p:cNvSpPr/>
            <p:nvPr/>
          </p:nvSpPr>
          <p:spPr>
            <a:xfrm>
              <a:off x="5331300" y="3157025"/>
              <a:ext cx="103500" cy="51325"/>
            </a:xfrm>
            <a:custGeom>
              <a:avLst/>
              <a:gdLst/>
              <a:ahLst/>
              <a:cxnLst/>
              <a:rect l="l" t="t" r="r" b="b"/>
              <a:pathLst>
                <a:path w="4140" h="2053" extrusionOk="0">
                  <a:moveTo>
                    <a:pt x="2070" y="0"/>
                  </a:moveTo>
                  <a:cubicBezTo>
                    <a:pt x="1785" y="0"/>
                    <a:pt x="1499" y="36"/>
                    <a:pt x="1214" y="125"/>
                  </a:cubicBezTo>
                  <a:cubicBezTo>
                    <a:pt x="857" y="232"/>
                    <a:pt x="518" y="393"/>
                    <a:pt x="214" y="607"/>
                  </a:cubicBezTo>
                  <a:cubicBezTo>
                    <a:pt x="90" y="714"/>
                    <a:pt x="0" y="857"/>
                    <a:pt x="0" y="1035"/>
                  </a:cubicBezTo>
                  <a:lnTo>
                    <a:pt x="0" y="2052"/>
                  </a:lnTo>
                  <a:lnTo>
                    <a:pt x="4140" y="2052"/>
                  </a:lnTo>
                  <a:lnTo>
                    <a:pt x="4140" y="1035"/>
                  </a:lnTo>
                  <a:cubicBezTo>
                    <a:pt x="4140" y="857"/>
                    <a:pt x="4068" y="714"/>
                    <a:pt x="3944" y="607"/>
                  </a:cubicBezTo>
                  <a:cubicBezTo>
                    <a:pt x="3640" y="375"/>
                    <a:pt x="3283" y="214"/>
                    <a:pt x="2927" y="125"/>
                  </a:cubicBezTo>
                  <a:cubicBezTo>
                    <a:pt x="2641" y="54"/>
                    <a:pt x="2356" y="0"/>
                    <a:pt x="20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7" name="Google Shape;197;p9"/>
            <p:cNvSpPr/>
            <p:nvPr/>
          </p:nvSpPr>
          <p:spPr>
            <a:xfrm>
              <a:off x="5357175" y="3098150"/>
              <a:ext cx="51750" cy="51750"/>
            </a:xfrm>
            <a:custGeom>
              <a:avLst/>
              <a:gdLst/>
              <a:ahLst/>
              <a:cxnLst/>
              <a:rect l="l" t="t" r="r" b="b"/>
              <a:pathLst>
                <a:path w="2070" h="2070" extrusionOk="0">
                  <a:moveTo>
                    <a:pt x="1035" y="0"/>
                  </a:moveTo>
                  <a:cubicBezTo>
                    <a:pt x="464" y="0"/>
                    <a:pt x="0" y="464"/>
                    <a:pt x="0" y="1035"/>
                  </a:cubicBezTo>
                  <a:cubicBezTo>
                    <a:pt x="0" y="1606"/>
                    <a:pt x="464" y="2070"/>
                    <a:pt x="1035" y="2070"/>
                  </a:cubicBezTo>
                  <a:cubicBezTo>
                    <a:pt x="1606" y="2070"/>
                    <a:pt x="2070" y="1606"/>
                    <a:pt x="2070" y="1035"/>
                  </a:cubicBezTo>
                  <a:cubicBezTo>
                    <a:pt x="2070" y="464"/>
                    <a:pt x="1606" y="0"/>
                    <a:pt x="1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98;p9"/>
            <p:cNvSpPr/>
            <p:nvPr/>
          </p:nvSpPr>
          <p:spPr>
            <a:xfrm>
              <a:off x="5262600" y="2942475"/>
              <a:ext cx="241800" cy="119550"/>
            </a:xfrm>
            <a:custGeom>
              <a:avLst/>
              <a:gdLst/>
              <a:ahLst/>
              <a:cxnLst/>
              <a:rect l="l" t="t" r="r" b="b"/>
              <a:pathLst>
                <a:path w="9672" h="4782" extrusionOk="0">
                  <a:moveTo>
                    <a:pt x="7548" y="1195"/>
                  </a:moveTo>
                  <a:lnTo>
                    <a:pt x="7548" y="1463"/>
                  </a:lnTo>
                  <a:lnTo>
                    <a:pt x="1321" y="1463"/>
                  </a:lnTo>
                  <a:lnTo>
                    <a:pt x="1321" y="1195"/>
                  </a:lnTo>
                  <a:close/>
                  <a:moveTo>
                    <a:pt x="8333" y="1856"/>
                  </a:moveTo>
                  <a:lnTo>
                    <a:pt x="8333" y="2123"/>
                  </a:lnTo>
                  <a:lnTo>
                    <a:pt x="1321" y="2123"/>
                  </a:lnTo>
                  <a:lnTo>
                    <a:pt x="1321" y="1856"/>
                  </a:lnTo>
                  <a:close/>
                  <a:moveTo>
                    <a:pt x="6210" y="2534"/>
                  </a:moveTo>
                  <a:lnTo>
                    <a:pt x="6210" y="2783"/>
                  </a:lnTo>
                  <a:lnTo>
                    <a:pt x="1321" y="2783"/>
                  </a:lnTo>
                  <a:lnTo>
                    <a:pt x="1321" y="2534"/>
                  </a:lnTo>
                  <a:close/>
                  <a:moveTo>
                    <a:pt x="536" y="0"/>
                  </a:moveTo>
                  <a:cubicBezTo>
                    <a:pt x="233" y="0"/>
                    <a:pt x="1" y="232"/>
                    <a:pt x="1" y="535"/>
                  </a:cubicBezTo>
                  <a:lnTo>
                    <a:pt x="1" y="3461"/>
                  </a:lnTo>
                  <a:cubicBezTo>
                    <a:pt x="1" y="3765"/>
                    <a:pt x="233" y="3997"/>
                    <a:pt x="536" y="3997"/>
                  </a:cubicBezTo>
                  <a:lnTo>
                    <a:pt x="2481" y="3997"/>
                  </a:lnTo>
                  <a:lnTo>
                    <a:pt x="2481" y="4782"/>
                  </a:lnTo>
                  <a:lnTo>
                    <a:pt x="3319" y="3997"/>
                  </a:lnTo>
                  <a:lnTo>
                    <a:pt x="4229" y="3997"/>
                  </a:lnTo>
                  <a:lnTo>
                    <a:pt x="4747" y="4782"/>
                  </a:lnTo>
                  <a:lnTo>
                    <a:pt x="5228" y="3997"/>
                  </a:lnTo>
                  <a:lnTo>
                    <a:pt x="6174" y="3997"/>
                  </a:lnTo>
                  <a:lnTo>
                    <a:pt x="7013" y="4782"/>
                  </a:lnTo>
                  <a:lnTo>
                    <a:pt x="7013" y="3997"/>
                  </a:lnTo>
                  <a:lnTo>
                    <a:pt x="9136" y="3997"/>
                  </a:lnTo>
                  <a:cubicBezTo>
                    <a:pt x="9439" y="3997"/>
                    <a:pt x="9671" y="3765"/>
                    <a:pt x="9671" y="3461"/>
                  </a:cubicBezTo>
                  <a:lnTo>
                    <a:pt x="9671" y="535"/>
                  </a:lnTo>
                  <a:cubicBezTo>
                    <a:pt x="9671" y="232"/>
                    <a:pt x="9439" y="0"/>
                    <a:pt x="91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9" name="Google Shape;199;p9"/>
          <p:cNvSpPr/>
          <p:nvPr/>
        </p:nvSpPr>
        <p:spPr>
          <a:xfrm>
            <a:off x="5733355" y="2316283"/>
            <a:ext cx="698293" cy="692684"/>
          </a:xfrm>
          <a:custGeom>
            <a:avLst/>
            <a:gdLst/>
            <a:ahLst/>
            <a:cxnLst/>
            <a:rect l="l" t="t" r="r" b="b"/>
            <a:pathLst>
              <a:path w="9047" h="9047" extrusionOk="0">
                <a:moveTo>
                  <a:pt x="4514" y="2927"/>
                </a:moveTo>
                <a:cubicBezTo>
                  <a:pt x="5389" y="2927"/>
                  <a:pt x="6102" y="3640"/>
                  <a:pt x="6102" y="4515"/>
                </a:cubicBezTo>
                <a:cubicBezTo>
                  <a:pt x="6102" y="5407"/>
                  <a:pt x="5389" y="6120"/>
                  <a:pt x="4514" y="6120"/>
                </a:cubicBezTo>
                <a:cubicBezTo>
                  <a:pt x="3640" y="6120"/>
                  <a:pt x="2926" y="5407"/>
                  <a:pt x="2926" y="4515"/>
                </a:cubicBezTo>
                <a:cubicBezTo>
                  <a:pt x="2926" y="3640"/>
                  <a:pt x="3640" y="2927"/>
                  <a:pt x="4514" y="2927"/>
                </a:cubicBezTo>
                <a:close/>
                <a:moveTo>
                  <a:pt x="3979" y="0"/>
                </a:moveTo>
                <a:lnTo>
                  <a:pt x="3515" y="928"/>
                </a:lnTo>
                <a:cubicBezTo>
                  <a:pt x="3230" y="1017"/>
                  <a:pt x="2944" y="1124"/>
                  <a:pt x="2695" y="1285"/>
                </a:cubicBezTo>
                <a:lnTo>
                  <a:pt x="1695" y="946"/>
                </a:lnTo>
                <a:lnTo>
                  <a:pt x="946" y="1695"/>
                </a:lnTo>
                <a:lnTo>
                  <a:pt x="1267" y="2695"/>
                </a:lnTo>
                <a:cubicBezTo>
                  <a:pt x="1124" y="2962"/>
                  <a:pt x="999" y="3248"/>
                  <a:pt x="928" y="3533"/>
                </a:cubicBezTo>
                <a:lnTo>
                  <a:pt x="0" y="3997"/>
                </a:lnTo>
                <a:lnTo>
                  <a:pt x="0" y="5050"/>
                </a:lnTo>
                <a:lnTo>
                  <a:pt x="928" y="5514"/>
                </a:lnTo>
                <a:cubicBezTo>
                  <a:pt x="999" y="5817"/>
                  <a:pt x="1124" y="6085"/>
                  <a:pt x="1267" y="6352"/>
                </a:cubicBezTo>
                <a:lnTo>
                  <a:pt x="946" y="7352"/>
                </a:lnTo>
                <a:lnTo>
                  <a:pt x="1695" y="8101"/>
                </a:lnTo>
                <a:lnTo>
                  <a:pt x="2695" y="7780"/>
                </a:lnTo>
                <a:cubicBezTo>
                  <a:pt x="2962" y="7922"/>
                  <a:pt x="3248" y="8047"/>
                  <a:pt x="3533" y="8119"/>
                </a:cubicBezTo>
                <a:lnTo>
                  <a:pt x="3997" y="9047"/>
                </a:lnTo>
                <a:lnTo>
                  <a:pt x="5068" y="9047"/>
                </a:lnTo>
                <a:lnTo>
                  <a:pt x="5532" y="8119"/>
                </a:lnTo>
                <a:cubicBezTo>
                  <a:pt x="5817" y="8047"/>
                  <a:pt x="6102" y="7922"/>
                  <a:pt x="6352" y="7780"/>
                </a:cubicBezTo>
                <a:lnTo>
                  <a:pt x="7351" y="8101"/>
                </a:lnTo>
                <a:lnTo>
                  <a:pt x="8101" y="7352"/>
                </a:lnTo>
                <a:lnTo>
                  <a:pt x="7762" y="6352"/>
                </a:lnTo>
                <a:cubicBezTo>
                  <a:pt x="7922" y="6085"/>
                  <a:pt x="8029" y="5799"/>
                  <a:pt x="8119" y="5514"/>
                </a:cubicBezTo>
                <a:lnTo>
                  <a:pt x="9047" y="5050"/>
                </a:lnTo>
                <a:lnTo>
                  <a:pt x="9047" y="3979"/>
                </a:lnTo>
                <a:lnTo>
                  <a:pt x="8101" y="3515"/>
                </a:lnTo>
                <a:cubicBezTo>
                  <a:pt x="8029" y="3230"/>
                  <a:pt x="7905" y="2962"/>
                  <a:pt x="7762" y="2695"/>
                </a:cubicBezTo>
                <a:lnTo>
                  <a:pt x="8101" y="1695"/>
                </a:lnTo>
                <a:lnTo>
                  <a:pt x="7334" y="946"/>
                </a:lnTo>
                <a:lnTo>
                  <a:pt x="6334" y="1285"/>
                </a:lnTo>
                <a:cubicBezTo>
                  <a:pt x="6085" y="1124"/>
                  <a:pt x="5799" y="1017"/>
                  <a:pt x="5496" y="928"/>
                </a:cubicBezTo>
                <a:lnTo>
                  <a:pt x="5050" y="0"/>
                </a:lnTo>
                <a:close/>
              </a:path>
            </a:pathLst>
          </a:custGeom>
          <a:noFill/>
          <a:ln w="9525" cap="flat" cmpd="sng">
            <a:solidFill>
              <a:srgbClr val="26262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00" name="Google Shape;200;p9"/>
          <p:cNvGrpSpPr/>
          <p:nvPr/>
        </p:nvGrpSpPr>
        <p:grpSpPr>
          <a:xfrm>
            <a:off x="2006167" y="2173497"/>
            <a:ext cx="533040" cy="856686"/>
            <a:chOff x="3741075" y="1171575"/>
            <a:chExt cx="172650" cy="279725"/>
          </a:xfrm>
        </p:grpSpPr>
        <p:sp>
          <p:nvSpPr>
            <p:cNvPr id="201" name="Google Shape;201;p9"/>
            <p:cNvSpPr/>
            <p:nvPr/>
          </p:nvSpPr>
          <p:spPr>
            <a:xfrm>
              <a:off x="3784350" y="1364725"/>
              <a:ext cx="86100" cy="19650"/>
            </a:xfrm>
            <a:custGeom>
              <a:avLst/>
              <a:gdLst/>
              <a:ahLst/>
              <a:cxnLst/>
              <a:rect l="l" t="t" r="r" b="b"/>
              <a:pathLst>
                <a:path w="3444" h="786" extrusionOk="0">
                  <a:moveTo>
                    <a:pt x="393" y="1"/>
                  </a:moveTo>
                  <a:cubicBezTo>
                    <a:pt x="161" y="1"/>
                    <a:pt x="0" y="161"/>
                    <a:pt x="0" y="393"/>
                  </a:cubicBezTo>
                  <a:cubicBezTo>
                    <a:pt x="0" y="625"/>
                    <a:pt x="161" y="786"/>
                    <a:pt x="393" y="786"/>
                  </a:cubicBezTo>
                  <a:lnTo>
                    <a:pt x="3051" y="786"/>
                  </a:lnTo>
                  <a:cubicBezTo>
                    <a:pt x="3283" y="786"/>
                    <a:pt x="3444" y="625"/>
                    <a:pt x="3444" y="393"/>
                  </a:cubicBezTo>
                  <a:cubicBezTo>
                    <a:pt x="3444" y="161"/>
                    <a:pt x="3283" y="1"/>
                    <a:pt x="30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3784350" y="1397750"/>
              <a:ext cx="86100" cy="20075"/>
            </a:xfrm>
            <a:custGeom>
              <a:avLst/>
              <a:gdLst/>
              <a:ahLst/>
              <a:cxnLst/>
              <a:rect l="l" t="t" r="r" b="b"/>
              <a:pathLst>
                <a:path w="3444" h="803" extrusionOk="0">
                  <a:moveTo>
                    <a:pt x="393" y="0"/>
                  </a:moveTo>
                  <a:cubicBezTo>
                    <a:pt x="161" y="0"/>
                    <a:pt x="0" y="178"/>
                    <a:pt x="0" y="410"/>
                  </a:cubicBezTo>
                  <a:cubicBezTo>
                    <a:pt x="0" y="642"/>
                    <a:pt x="161" y="803"/>
                    <a:pt x="393" y="803"/>
                  </a:cubicBezTo>
                  <a:lnTo>
                    <a:pt x="3051" y="803"/>
                  </a:lnTo>
                  <a:cubicBezTo>
                    <a:pt x="3283" y="803"/>
                    <a:pt x="3444" y="642"/>
                    <a:pt x="3444" y="410"/>
                  </a:cubicBezTo>
                  <a:cubicBezTo>
                    <a:pt x="3444" y="178"/>
                    <a:pt x="3283" y="0"/>
                    <a:pt x="30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3805750" y="1431200"/>
              <a:ext cx="43300" cy="20100"/>
            </a:xfrm>
            <a:custGeom>
              <a:avLst/>
              <a:gdLst/>
              <a:ahLst/>
              <a:cxnLst/>
              <a:rect l="l" t="t" r="r" b="b"/>
              <a:pathLst>
                <a:path w="1732" h="804" extrusionOk="0">
                  <a:moveTo>
                    <a:pt x="1" y="0"/>
                  </a:moveTo>
                  <a:cubicBezTo>
                    <a:pt x="36" y="446"/>
                    <a:pt x="411" y="803"/>
                    <a:pt x="857" y="803"/>
                  </a:cubicBezTo>
                  <a:cubicBezTo>
                    <a:pt x="1321" y="803"/>
                    <a:pt x="1696" y="446"/>
                    <a:pt x="17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3741075" y="1171575"/>
              <a:ext cx="172650" cy="179800"/>
            </a:xfrm>
            <a:custGeom>
              <a:avLst/>
              <a:gdLst/>
              <a:ahLst/>
              <a:cxnLst/>
              <a:rect l="l" t="t" r="r" b="b"/>
              <a:pathLst>
                <a:path w="6906" h="7192" extrusionOk="0">
                  <a:moveTo>
                    <a:pt x="3462" y="786"/>
                  </a:moveTo>
                  <a:cubicBezTo>
                    <a:pt x="4907" y="804"/>
                    <a:pt x="6103" y="1963"/>
                    <a:pt x="6120" y="3427"/>
                  </a:cubicBezTo>
                  <a:lnTo>
                    <a:pt x="6120" y="3534"/>
                  </a:lnTo>
                  <a:lnTo>
                    <a:pt x="6103" y="3534"/>
                  </a:lnTo>
                  <a:cubicBezTo>
                    <a:pt x="6103" y="3855"/>
                    <a:pt x="6031" y="4176"/>
                    <a:pt x="5924" y="4461"/>
                  </a:cubicBezTo>
                  <a:cubicBezTo>
                    <a:pt x="5817" y="4729"/>
                    <a:pt x="5674" y="4979"/>
                    <a:pt x="5478" y="5193"/>
                  </a:cubicBezTo>
                  <a:cubicBezTo>
                    <a:pt x="5175" y="5568"/>
                    <a:pt x="4907" y="5960"/>
                    <a:pt x="4711" y="6388"/>
                  </a:cubicBezTo>
                  <a:lnTo>
                    <a:pt x="2213" y="6388"/>
                  </a:lnTo>
                  <a:cubicBezTo>
                    <a:pt x="1999" y="5960"/>
                    <a:pt x="1731" y="5568"/>
                    <a:pt x="1446" y="5193"/>
                  </a:cubicBezTo>
                  <a:cubicBezTo>
                    <a:pt x="1249" y="4979"/>
                    <a:pt x="1107" y="4729"/>
                    <a:pt x="1000" y="4461"/>
                  </a:cubicBezTo>
                  <a:cubicBezTo>
                    <a:pt x="875" y="4176"/>
                    <a:pt x="821" y="3855"/>
                    <a:pt x="803" y="3534"/>
                  </a:cubicBezTo>
                  <a:lnTo>
                    <a:pt x="803" y="3427"/>
                  </a:lnTo>
                  <a:cubicBezTo>
                    <a:pt x="839" y="1981"/>
                    <a:pt x="2017" y="804"/>
                    <a:pt x="3462" y="786"/>
                  </a:cubicBezTo>
                  <a:close/>
                  <a:moveTo>
                    <a:pt x="3444" y="1"/>
                  </a:moveTo>
                  <a:cubicBezTo>
                    <a:pt x="1570" y="19"/>
                    <a:pt x="36" y="1535"/>
                    <a:pt x="0" y="3427"/>
                  </a:cubicBezTo>
                  <a:lnTo>
                    <a:pt x="0" y="3551"/>
                  </a:lnTo>
                  <a:cubicBezTo>
                    <a:pt x="18" y="3962"/>
                    <a:pt x="90" y="4354"/>
                    <a:pt x="232" y="4747"/>
                  </a:cubicBezTo>
                  <a:cubicBezTo>
                    <a:pt x="393" y="5104"/>
                    <a:pt x="589" y="5443"/>
                    <a:pt x="839" y="5728"/>
                  </a:cubicBezTo>
                  <a:cubicBezTo>
                    <a:pt x="1160" y="6067"/>
                    <a:pt x="1499" y="6763"/>
                    <a:pt x="1642" y="7049"/>
                  </a:cubicBezTo>
                  <a:cubicBezTo>
                    <a:pt x="1695" y="7138"/>
                    <a:pt x="1785" y="7191"/>
                    <a:pt x="1892" y="7191"/>
                  </a:cubicBezTo>
                  <a:lnTo>
                    <a:pt x="5014" y="7191"/>
                  </a:lnTo>
                  <a:cubicBezTo>
                    <a:pt x="5121" y="7191"/>
                    <a:pt x="5228" y="7138"/>
                    <a:pt x="5264" y="7049"/>
                  </a:cubicBezTo>
                  <a:cubicBezTo>
                    <a:pt x="5407" y="6763"/>
                    <a:pt x="5746" y="6067"/>
                    <a:pt x="6085" y="5728"/>
                  </a:cubicBezTo>
                  <a:cubicBezTo>
                    <a:pt x="6317" y="5443"/>
                    <a:pt x="6549" y="5104"/>
                    <a:pt x="6673" y="4747"/>
                  </a:cubicBezTo>
                  <a:cubicBezTo>
                    <a:pt x="6816" y="4354"/>
                    <a:pt x="6905" y="3962"/>
                    <a:pt x="6905" y="3551"/>
                  </a:cubicBezTo>
                  <a:lnTo>
                    <a:pt x="6905" y="3427"/>
                  </a:lnTo>
                  <a:cubicBezTo>
                    <a:pt x="6870" y="1535"/>
                    <a:pt x="5353" y="19"/>
                    <a:pt x="34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626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" name="Google Shape;209;p10"/>
          <p:cNvGrpSpPr/>
          <p:nvPr/>
        </p:nvGrpSpPr>
        <p:grpSpPr>
          <a:xfrm>
            <a:off x="3347954" y="1337798"/>
            <a:ext cx="5417431" cy="5282029"/>
            <a:chOff x="3387284" y="1337798"/>
            <a:chExt cx="5417431" cy="5282029"/>
          </a:xfrm>
        </p:grpSpPr>
        <p:grpSp>
          <p:nvGrpSpPr>
            <p:cNvPr id="210" name="Google Shape;210;p10"/>
            <p:cNvGrpSpPr/>
            <p:nvPr/>
          </p:nvGrpSpPr>
          <p:grpSpPr>
            <a:xfrm>
              <a:off x="3387284" y="1337798"/>
              <a:ext cx="5417431" cy="5282029"/>
              <a:chOff x="3309620" y="1062038"/>
              <a:chExt cx="5572758" cy="5433475"/>
            </a:xfrm>
          </p:grpSpPr>
          <p:sp>
            <p:nvSpPr>
              <p:cNvPr id="211" name="Google Shape;211;p10"/>
              <p:cNvSpPr/>
              <p:nvPr/>
            </p:nvSpPr>
            <p:spPr>
              <a:xfrm rot="-2767034">
                <a:off x="5183751" y="1443416"/>
                <a:ext cx="1824495" cy="1800000"/>
              </a:xfrm>
              <a:custGeom>
                <a:avLst/>
                <a:gdLst/>
                <a:ahLst/>
                <a:cxnLst/>
                <a:rect l="l" t="t" r="r" b="b"/>
                <a:pathLst>
                  <a:path w="1824495" h="1800000" extrusionOk="0">
                    <a:moveTo>
                      <a:pt x="0" y="12828"/>
                    </a:moveTo>
                    <a:lnTo>
                      <a:pt x="1609890" y="0"/>
                    </a:lnTo>
                    <a:cubicBezTo>
                      <a:pt x="1720038" y="0"/>
                      <a:pt x="1809330" y="89292"/>
                      <a:pt x="1809330" y="199440"/>
                    </a:cubicBezTo>
                    <a:lnTo>
                      <a:pt x="1824495" y="1790669"/>
                    </a:lnTo>
                    <a:lnTo>
                      <a:pt x="208770" y="1800000"/>
                    </a:lnTo>
                    <a:cubicBezTo>
                      <a:pt x="98622" y="1800000"/>
                      <a:pt x="9330" y="1710708"/>
                      <a:pt x="9330" y="1600560"/>
                    </a:cubicBezTo>
                    <a:cubicBezTo>
                      <a:pt x="9330" y="1108638"/>
                      <a:pt x="15551" y="320020"/>
                      <a:pt x="0" y="12828"/>
                    </a:cubicBezTo>
                    <a:close/>
                  </a:path>
                </a:pathLst>
              </a:custGeom>
              <a:solidFill>
                <a:srgbClr val="1C629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212" name="Google Shape;212;p10"/>
              <p:cNvSpPr/>
              <p:nvPr/>
            </p:nvSpPr>
            <p:spPr>
              <a:xfrm rot="-2767034">
                <a:off x="6689090" y="2846118"/>
                <a:ext cx="1824495" cy="1800000"/>
              </a:xfrm>
              <a:custGeom>
                <a:avLst/>
                <a:gdLst/>
                <a:ahLst/>
                <a:cxnLst/>
                <a:rect l="l" t="t" r="r" b="b"/>
                <a:pathLst>
                  <a:path w="1824495" h="1800000" extrusionOk="0">
                    <a:moveTo>
                      <a:pt x="0" y="12828"/>
                    </a:moveTo>
                    <a:lnTo>
                      <a:pt x="1609890" y="0"/>
                    </a:lnTo>
                    <a:cubicBezTo>
                      <a:pt x="1720038" y="0"/>
                      <a:pt x="1809330" y="89292"/>
                      <a:pt x="1809330" y="199440"/>
                    </a:cubicBezTo>
                    <a:lnTo>
                      <a:pt x="1824495" y="1790669"/>
                    </a:lnTo>
                    <a:lnTo>
                      <a:pt x="208770" y="1800000"/>
                    </a:lnTo>
                    <a:cubicBezTo>
                      <a:pt x="98622" y="1800000"/>
                      <a:pt x="9330" y="1710708"/>
                      <a:pt x="9330" y="1600560"/>
                    </a:cubicBezTo>
                    <a:cubicBezTo>
                      <a:pt x="9330" y="1108638"/>
                      <a:pt x="15551" y="320020"/>
                      <a:pt x="0" y="12828"/>
                    </a:cubicBezTo>
                    <a:close/>
                  </a:path>
                </a:pathLst>
              </a:custGeom>
              <a:solidFill>
                <a:srgbClr val="57879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213" name="Google Shape;213;p10"/>
              <p:cNvSpPr/>
              <p:nvPr/>
            </p:nvSpPr>
            <p:spPr>
              <a:xfrm rot="-2767034">
                <a:off x="5183752" y="4314135"/>
                <a:ext cx="1824495" cy="1800000"/>
              </a:xfrm>
              <a:custGeom>
                <a:avLst/>
                <a:gdLst/>
                <a:ahLst/>
                <a:cxnLst/>
                <a:rect l="l" t="t" r="r" b="b"/>
                <a:pathLst>
                  <a:path w="1824495" h="1800000" extrusionOk="0">
                    <a:moveTo>
                      <a:pt x="0" y="12828"/>
                    </a:moveTo>
                    <a:lnTo>
                      <a:pt x="1609890" y="0"/>
                    </a:lnTo>
                    <a:cubicBezTo>
                      <a:pt x="1720038" y="0"/>
                      <a:pt x="1809330" y="89292"/>
                      <a:pt x="1809330" y="199440"/>
                    </a:cubicBezTo>
                    <a:lnTo>
                      <a:pt x="1824495" y="1790669"/>
                    </a:lnTo>
                    <a:lnTo>
                      <a:pt x="208770" y="1800000"/>
                    </a:lnTo>
                    <a:cubicBezTo>
                      <a:pt x="98622" y="1800000"/>
                      <a:pt x="9330" y="1710708"/>
                      <a:pt x="9330" y="1600560"/>
                    </a:cubicBezTo>
                    <a:cubicBezTo>
                      <a:pt x="9330" y="1108638"/>
                      <a:pt x="15551" y="320020"/>
                      <a:pt x="0" y="12828"/>
                    </a:cubicBezTo>
                    <a:close/>
                  </a:path>
                </a:pathLst>
              </a:custGeom>
              <a:solidFill>
                <a:srgbClr val="5A696B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214" name="Google Shape;214;p10"/>
              <p:cNvSpPr/>
              <p:nvPr/>
            </p:nvSpPr>
            <p:spPr>
              <a:xfrm rot="-2767034">
                <a:off x="3678412" y="2878775"/>
                <a:ext cx="1824495" cy="1800000"/>
              </a:xfrm>
              <a:custGeom>
                <a:avLst/>
                <a:gdLst/>
                <a:ahLst/>
                <a:cxnLst/>
                <a:rect l="l" t="t" r="r" b="b"/>
                <a:pathLst>
                  <a:path w="1824495" h="1800000" extrusionOk="0">
                    <a:moveTo>
                      <a:pt x="0" y="12828"/>
                    </a:moveTo>
                    <a:lnTo>
                      <a:pt x="1609890" y="0"/>
                    </a:lnTo>
                    <a:cubicBezTo>
                      <a:pt x="1720038" y="0"/>
                      <a:pt x="1809330" y="89292"/>
                      <a:pt x="1809330" y="199440"/>
                    </a:cubicBezTo>
                    <a:lnTo>
                      <a:pt x="1824495" y="1790669"/>
                    </a:lnTo>
                    <a:lnTo>
                      <a:pt x="208770" y="1800000"/>
                    </a:lnTo>
                    <a:cubicBezTo>
                      <a:pt x="98622" y="1800000"/>
                      <a:pt x="9330" y="1710708"/>
                      <a:pt x="9330" y="1600560"/>
                    </a:cubicBezTo>
                    <a:cubicBezTo>
                      <a:pt x="9330" y="1108638"/>
                      <a:pt x="15551" y="320020"/>
                      <a:pt x="0" y="12828"/>
                    </a:cubicBezTo>
                    <a:close/>
                  </a:path>
                </a:pathLst>
              </a:custGeom>
              <a:solidFill>
                <a:srgbClr val="4A9B82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215" name="Google Shape;215;p10"/>
            <p:cNvSpPr/>
            <p:nvPr/>
          </p:nvSpPr>
          <p:spPr>
            <a:xfrm rot="-2767034">
              <a:off x="5209179" y="3072149"/>
              <a:ext cx="1773642" cy="1749829"/>
            </a:xfrm>
            <a:custGeom>
              <a:avLst/>
              <a:gdLst/>
              <a:ahLst/>
              <a:cxnLst/>
              <a:rect l="l" t="t" r="r" b="b"/>
              <a:pathLst>
                <a:path w="1824495" h="1800000" extrusionOk="0">
                  <a:moveTo>
                    <a:pt x="0" y="12828"/>
                  </a:moveTo>
                  <a:lnTo>
                    <a:pt x="1609890" y="0"/>
                  </a:lnTo>
                  <a:cubicBezTo>
                    <a:pt x="1720038" y="0"/>
                    <a:pt x="1809330" y="89292"/>
                    <a:pt x="1809330" y="199440"/>
                  </a:cubicBezTo>
                  <a:lnTo>
                    <a:pt x="1824495" y="1790669"/>
                  </a:lnTo>
                  <a:lnTo>
                    <a:pt x="208770" y="1800000"/>
                  </a:lnTo>
                  <a:cubicBezTo>
                    <a:pt x="98622" y="1800000"/>
                    <a:pt x="9330" y="1710708"/>
                    <a:pt x="9330" y="1600560"/>
                  </a:cubicBezTo>
                  <a:cubicBezTo>
                    <a:pt x="9330" y="1108638"/>
                    <a:pt x="15551" y="320020"/>
                    <a:pt x="0" y="12828"/>
                  </a:cubicBezTo>
                  <a:close/>
                </a:path>
              </a:pathLst>
            </a:custGeom>
            <a:solidFill>
              <a:srgbClr val="F2F2F2"/>
            </a:solidFill>
            <a:ln w="50800" cap="flat" cmpd="sng">
              <a:solidFill>
                <a:srgbClr val="1C6294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216" name="Google Shape;216;p10"/>
          <p:cNvSpPr txBox="1"/>
          <p:nvPr/>
        </p:nvSpPr>
        <p:spPr>
          <a:xfrm>
            <a:off x="2994059" y="448453"/>
            <a:ext cx="620388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 شما اینجاست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17" name="Google Shape;217;p10"/>
          <p:cNvSpPr txBox="1"/>
          <p:nvPr/>
        </p:nvSpPr>
        <p:spPr>
          <a:xfrm>
            <a:off x="5529130" y="1956446"/>
            <a:ext cx="1055077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4000" b="1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S</a:t>
            </a:r>
            <a:endParaRPr sz="800" b="1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218" name="Google Shape;218;p10"/>
          <p:cNvSpPr txBox="1"/>
          <p:nvPr/>
        </p:nvSpPr>
        <p:spPr>
          <a:xfrm>
            <a:off x="7060956" y="3593120"/>
            <a:ext cx="1055077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4000" b="1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W</a:t>
            </a:r>
            <a:endParaRPr sz="800" b="1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219" name="Google Shape;219;p10"/>
          <p:cNvSpPr txBox="1"/>
          <p:nvPr/>
        </p:nvSpPr>
        <p:spPr>
          <a:xfrm>
            <a:off x="5529131" y="5360251"/>
            <a:ext cx="1055077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4000" b="1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O</a:t>
            </a:r>
            <a:endParaRPr sz="800" b="1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220" name="Google Shape;220;p10"/>
          <p:cNvSpPr txBox="1"/>
          <p:nvPr/>
        </p:nvSpPr>
        <p:spPr>
          <a:xfrm>
            <a:off x="4065749" y="3629179"/>
            <a:ext cx="1055077" cy="707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4000" b="1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T</a:t>
            </a:r>
            <a:endParaRPr sz="800" b="1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221" name="Google Shape;221;p10"/>
          <p:cNvSpPr txBox="1"/>
          <p:nvPr/>
        </p:nvSpPr>
        <p:spPr>
          <a:xfrm>
            <a:off x="5230760" y="3673781"/>
            <a:ext cx="1641987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3200" b="1" dirty="0">
                <a:solidFill>
                  <a:srgbClr val="1C6294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SWOT</a:t>
            </a:r>
            <a:endParaRPr sz="600" b="1" dirty="0">
              <a:solidFill>
                <a:srgbClr val="1C6294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222" name="Google Shape;222;p10"/>
          <p:cNvSpPr txBox="1"/>
          <p:nvPr/>
        </p:nvSpPr>
        <p:spPr>
          <a:xfrm>
            <a:off x="571668" y="1942089"/>
            <a:ext cx="2226379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s-ES" dirty="0">
              <a:cs typeface="B Nazanin" panose="00000700000000000000" pitchFamily="2" charset="-78"/>
            </a:endParaRPr>
          </a:p>
        </p:txBody>
      </p:sp>
      <p:sp>
        <p:nvSpPr>
          <p:cNvPr id="223" name="Google Shape;223;p10"/>
          <p:cNvSpPr txBox="1"/>
          <p:nvPr/>
        </p:nvSpPr>
        <p:spPr>
          <a:xfrm>
            <a:off x="558057" y="1424304"/>
            <a:ext cx="223358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نقاط قوت</a:t>
            </a:r>
            <a:endParaRPr sz="2400" b="1" dirty="0">
              <a:solidFill>
                <a:srgbClr val="262626"/>
              </a:solidFill>
              <a:latin typeface="Oswald Light"/>
              <a:ea typeface="Oswald Light"/>
              <a:cs typeface="B Nazanin" panose="00000700000000000000" pitchFamily="2" charset="-78"/>
              <a:sym typeface="Oswald Light"/>
            </a:endParaRPr>
          </a:p>
        </p:txBody>
      </p:sp>
      <p:sp>
        <p:nvSpPr>
          <p:cNvPr id="224" name="Google Shape;224;p10"/>
          <p:cNvSpPr txBox="1"/>
          <p:nvPr/>
        </p:nvSpPr>
        <p:spPr>
          <a:xfrm>
            <a:off x="9315291" y="4828844"/>
            <a:ext cx="2226379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5" name="Google Shape;225;p10"/>
          <p:cNvSpPr txBox="1"/>
          <p:nvPr/>
        </p:nvSpPr>
        <p:spPr>
          <a:xfrm>
            <a:off x="9315291" y="4337065"/>
            <a:ext cx="223358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فرصت ها</a:t>
            </a:r>
            <a:endParaRPr sz="2400" b="1" dirty="0">
              <a:solidFill>
                <a:srgbClr val="262626"/>
              </a:solidFill>
              <a:latin typeface="Oswald Light"/>
              <a:ea typeface="Oswald Light"/>
              <a:cs typeface="B Nazanin" panose="00000700000000000000" pitchFamily="2" charset="-78"/>
              <a:sym typeface="Oswald Light"/>
            </a:endParaRPr>
          </a:p>
        </p:txBody>
      </p:sp>
      <p:sp>
        <p:nvSpPr>
          <p:cNvPr id="226" name="Google Shape;226;p10"/>
          <p:cNvSpPr txBox="1"/>
          <p:nvPr/>
        </p:nvSpPr>
        <p:spPr>
          <a:xfrm>
            <a:off x="9308486" y="2077992"/>
            <a:ext cx="2226379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7" name="Google Shape;227;p10"/>
          <p:cNvSpPr txBox="1"/>
          <p:nvPr/>
        </p:nvSpPr>
        <p:spPr>
          <a:xfrm>
            <a:off x="9308083" y="1337798"/>
            <a:ext cx="223358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نقاط ضعف</a:t>
            </a:r>
            <a:endParaRPr sz="2400" b="1" dirty="0">
              <a:solidFill>
                <a:srgbClr val="262626"/>
              </a:solidFill>
              <a:latin typeface="Oswald Light"/>
              <a:ea typeface="Oswald Light"/>
              <a:cs typeface="B Nazanin" panose="00000700000000000000" pitchFamily="2" charset="-78"/>
              <a:sym typeface="Oswald Light"/>
            </a:endParaRPr>
          </a:p>
        </p:txBody>
      </p:sp>
      <p:sp>
        <p:nvSpPr>
          <p:cNvPr id="228" name="Google Shape;228;p10"/>
          <p:cNvSpPr txBox="1"/>
          <p:nvPr/>
        </p:nvSpPr>
        <p:spPr>
          <a:xfrm>
            <a:off x="565265" y="4610935"/>
            <a:ext cx="2226379" cy="9233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29" name="Google Shape;229;p10"/>
          <p:cNvSpPr txBox="1"/>
          <p:nvPr/>
        </p:nvSpPr>
        <p:spPr>
          <a:xfrm>
            <a:off x="564460" y="4070173"/>
            <a:ext cx="223358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تهدیدات</a:t>
            </a:r>
            <a:endParaRPr sz="2400" b="1" dirty="0">
              <a:solidFill>
                <a:srgbClr val="262626"/>
              </a:solidFill>
              <a:latin typeface="Oswald Light"/>
              <a:ea typeface="Oswald Light"/>
              <a:cs typeface="B Nazanin" panose="00000700000000000000" pitchFamily="2" charset="-78"/>
              <a:sym typeface="Oswald Light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234;p11"/>
          <p:cNvGrpSpPr/>
          <p:nvPr/>
        </p:nvGrpSpPr>
        <p:grpSpPr>
          <a:xfrm>
            <a:off x="1022367" y="1429316"/>
            <a:ext cx="4742961" cy="5115664"/>
            <a:chOff x="802432" y="1007414"/>
            <a:chExt cx="3956180" cy="4911492"/>
          </a:xfrm>
        </p:grpSpPr>
        <p:grpSp>
          <p:nvGrpSpPr>
            <p:cNvPr id="235" name="Google Shape;235;p11"/>
            <p:cNvGrpSpPr/>
            <p:nvPr/>
          </p:nvGrpSpPr>
          <p:grpSpPr>
            <a:xfrm>
              <a:off x="802432" y="1240972"/>
              <a:ext cx="3956180" cy="4677934"/>
              <a:chOff x="802432" y="1240972"/>
              <a:chExt cx="3956180" cy="4677934"/>
            </a:xfrm>
          </p:grpSpPr>
          <p:sp>
            <p:nvSpPr>
              <p:cNvPr id="236" name="Google Shape;236;p11"/>
              <p:cNvSpPr/>
              <p:nvPr/>
            </p:nvSpPr>
            <p:spPr>
              <a:xfrm rot="10800000" flipH="1">
                <a:off x="802432" y="1240972"/>
                <a:ext cx="3956180" cy="1389071"/>
              </a:xfrm>
              <a:custGeom>
                <a:avLst/>
                <a:gdLst/>
                <a:ahLst/>
                <a:cxnLst/>
                <a:rect l="l" t="t" r="r" b="b"/>
                <a:pathLst>
                  <a:path w="3956180" h="1389071" extrusionOk="0">
                    <a:moveTo>
                      <a:pt x="0" y="1389071"/>
                    </a:moveTo>
                    <a:lnTo>
                      <a:pt x="3956180" y="1389071"/>
                    </a:lnTo>
                    <a:lnTo>
                      <a:pt x="3465003" y="96257"/>
                    </a:lnTo>
                    <a:lnTo>
                      <a:pt x="3415993" y="88473"/>
                    </a:lnTo>
                    <a:cubicBezTo>
                      <a:pt x="3044149" y="33503"/>
                      <a:pt x="2550192" y="0"/>
                      <a:pt x="2008124" y="0"/>
                    </a:cubicBezTo>
                    <a:cubicBezTo>
                      <a:pt x="1411850" y="0"/>
                      <a:pt x="873789" y="40539"/>
                      <a:pt x="492440" y="105596"/>
                    </a:cubicBezTo>
                    <a:lnTo>
                      <a:pt x="487269" y="106544"/>
                    </a:lnTo>
                    <a:close/>
                  </a:path>
                </a:pathLst>
              </a:custGeom>
              <a:solidFill>
                <a:srgbClr val="1C629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grpSp>
            <p:nvGrpSpPr>
              <p:cNvPr id="237" name="Google Shape;237;p11"/>
              <p:cNvGrpSpPr/>
              <p:nvPr/>
            </p:nvGrpSpPr>
            <p:grpSpPr>
              <a:xfrm>
                <a:off x="1793516" y="4231496"/>
                <a:ext cx="1982071" cy="937998"/>
                <a:chOff x="674913" y="3299861"/>
                <a:chExt cx="3956180" cy="1622631"/>
              </a:xfrm>
            </p:grpSpPr>
            <p:sp>
              <p:nvSpPr>
                <p:cNvPr id="238" name="Google Shape;238;p11"/>
                <p:cNvSpPr/>
                <p:nvPr/>
              </p:nvSpPr>
              <p:spPr>
                <a:xfrm rot="10800000" flipH="1">
                  <a:off x="674913" y="3533420"/>
                  <a:ext cx="3956180" cy="1389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6180" h="1389071" extrusionOk="0">
                      <a:moveTo>
                        <a:pt x="0" y="1389071"/>
                      </a:moveTo>
                      <a:lnTo>
                        <a:pt x="3956180" y="1389071"/>
                      </a:lnTo>
                      <a:lnTo>
                        <a:pt x="3465003" y="96257"/>
                      </a:lnTo>
                      <a:lnTo>
                        <a:pt x="3415993" y="88473"/>
                      </a:lnTo>
                      <a:cubicBezTo>
                        <a:pt x="3044149" y="33503"/>
                        <a:pt x="2550192" y="0"/>
                        <a:pt x="2008124" y="0"/>
                      </a:cubicBezTo>
                      <a:cubicBezTo>
                        <a:pt x="1411850" y="0"/>
                        <a:pt x="873789" y="40539"/>
                        <a:pt x="492440" y="105596"/>
                      </a:cubicBezTo>
                      <a:lnTo>
                        <a:pt x="487269" y="106544"/>
                      </a:lnTo>
                      <a:close/>
                    </a:path>
                  </a:pathLst>
                </a:custGeom>
                <a:solidFill>
                  <a:srgbClr val="5A696B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239" name="Google Shape;239;p11"/>
                <p:cNvSpPr/>
                <p:nvPr/>
              </p:nvSpPr>
              <p:spPr>
                <a:xfrm>
                  <a:off x="674913" y="3299861"/>
                  <a:ext cx="3956180" cy="467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0018" h="467115" extrusionOk="0">
                      <a:moveTo>
                        <a:pt x="2045009" y="0"/>
                      </a:moveTo>
                      <a:cubicBezTo>
                        <a:pt x="2941658" y="0"/>
                        <a:pt x="3710979" y="85768"/>
                        <a:pt x="4039598" y="208003"/>
                      </a:cubicBezTo>
                      <a:lnTo>
                        <a:pt x="4090018" y="233558"/>
                      </a:lnTo>
                      <a:lnTo>
                        <a:pt x="4039598" y="259112"/>
                      </a:lnTo>
                      <a:cubicBezTo>
                        <a:pt x="3710979" y="381347"/>
                        <a:pt x="2941658" y="467115"/>
                        <a:pt x="2045009" y="467115"/>
                      </a:cubicBezTo>
                      <a:cubicBezTo>
                        <a:pt x="1148360" y="467115"/>
                        <a:pt x="379040" y="381347"/>
                        <a:pt x="50420" y="259112"/>
                      </a:cubicBezTo>
                      <a:lnTo>
                        <a:pt x="0" y="233558"/>
                      </a:lnTo>
                      <a:lnTo>
                        <a:pt x="50420" y="208003"/>
                      </a:lnTo>
                      <a:cubicBezTo>
                        <a:pt x="379040" y="85768"/>
                        <a:pt x="1148360" y="0"/>
                        <a:pt x="2045009" y="0"/>
                      </a:cubicBezTo>
                      <a:close/>
                    </a:path>
                  </a:pathLst>
                </a:custGeom>
                <a:solidFill>
                  <a:srgbClr val="3C4647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</p:grpSp>
          <p:grpSp>
            <p:nvGrpSpPr>
              <p:cNvPr id="240" name="Google Shape;240;p11"/>
              <p:cNvGrpSpPr/>
              <p:nvPr/>
            </p:nvGrpSpPr>
            <p:grpSpPr>
              <a:xfrm>
                <a:off x="2100340" y="5275009"/>
                <a:ext cx="1360613" cy="643897"/>
                <a:chOff x="674913" y="3299864"/>
                <a:chExt cx="3956180" cy="1622629"/>
              </a:xfrm>
            </p:grpSpPr>
            <p:sp>
              <p:nvSpPr>
                <p:cNvPr id="241" name="Google Shape;241;p11"/>
                <p:cNvSpPr/>
                <p:nvPr/>
              </p:nvSpPr>
              <p:spPr>
                <a:xfrm rot="10800000" flipH="1">
                  <a:off x="674913" y="3533422"/>
                  <a:ext cx="3956180" cy="1389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6180" h="1389071" extrusionOk="0">
                      <a:moveTo>
                        <a:pt x="0" y="1389071"/>
                      </a:moveTo>
                      <a:lnTo>
                        <a:pt x="3956180" y="1389071"/>
                      </a:lnTo>
                      <a:lnTo>
                        <a:pt x="3465003" y="96257"/>
                      </a:lnTo>
                      <a:lnTo>
                        <a:pt x="3415993" y="88473"/>
                      </a:lnTo>
                      <a:cubicBezTo>
                        <a:pt x="3044149" y="33503"/>
                        <a:pt x="2550192" y="0"/>
                        <a:pt x="2008124" y="0"/>
                      </a:cubicBezTo>
                      <a:cubicBezTo>
                        <a:pt x="1411850" y="0"/>
                        <a:pt x="873789" y="40539"/>
                        <a:pt x="492440" y="105596"/>
                      </a:cubicBezTo>
                      <a:lnTo>
                        <a:pt x="487269" y="106544"/>
                      </a:lnTo>
                      <a:close/>
                    </a:path>
                  </a:pathLst>
                </a:custGeom>
                <a:solidFill>
                  <a:srgbClr val="4A9B8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242" name="Google Shape;242;p11"/>
                <p:cNvSpPr/>
                <p:nvPr/>
              </p:nvSpPr>
              <p:spPr>
                <a:xfrm>
                  <a:off x="674913" y="3299864"/>
                  <a:ext cx="3956180" cy="467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0018" h="467115" extrusionOk="0">
                      <a:moveTo>
                        <a:pt x="2045009" y="0"/>
                      </a:moveTo>
                      <a:cubicBezTo>
                        <a:pt x="2941658" y="0"/>
                        <a:pt x="3710979" y="85768"/>
                        <a:pt x="4039598" y="208003"/>
                      </a:cubicBezTo>
                      <a:lnTo>
                        <a:pt x="4090018" y="233558"/>
                      </a:lnTo>
                      <a:lnTo>
                        <a:pt x="4039598" y="259112"/>
                      </a:lnTo>
                      <a:cubicBezTo>
                        <a:pt x="3710979" y="381347"/>
                        <a:pt x="2941658" y="467115"/>
                        <a:pt x="2045009" y="467115"/>
                      </a:cubicBezTo>
                      <a:cubicBezTo>
                        <a:pt x="1148360" y="467115"/>
                        <a:pt x="379040" y="381347"/>
                        <a:pt x="50420" y="259112"/>
                      </a:cubicBezTo>
                      <a:lnTo>
                        <a:pt x="0" y="233558"/>
                      </a:lnTo>
                      <a:lnTo>
                        <a:pt x="50420" y="208003"/>
                      </a:lnTo>
                      <a:cubicBezTo>
                        <a:pt x="379040" y="85768"/>
                        <a:pt x="1148360" y="0"/>
                        <a:pt x="2045009" y="0"/>
                      </a:cubicBezTo>
                      <a:close/>
                    </a:path>
                  </a:pathLst>
                </a:custGeom>
                <a:solidFill>
                  <a:srgbClr val="316756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</p:grpSp>
          <p:grpSp>
            <p:nvGrpSpPr>
              <p:cNvPr id="243" name="Google Shape;243;p11"/>
              <p:cNvGrpSpPr/>
              <p:nvPr/>
            </p:nvGrpSpPr>
            <p:grpSpPr>
              <a:xfrm>
                <a:off x="1343699" y="2740553"/>
                <a:ext cx="2854675" cy="1350948"/>
                <a:chOff x="674913" y="3299864"/>
                <a:chExt cx="3956180" cy="1622629"/>
              </a:xfrm>
            </p:grpSpPr>
            <p:sp>
              <p:nvSpPr>
                <p:cNvPr id="244" name="Google Shape;244;p11"/>
                <p:cNvSpPr/>
                <p:nvPr/>
              </p:nvSpPr>
              <p:spPr>
                <a:xfrm rot="10800000" flipH="1">
                  <a:off x="674913" y="3533422"/>
                  <a:ext cx="3956180" cy="1389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6180" h="1389071" extrusionOk="0">
                      <a:moveTo>
                        <a:pt x="0" y="1389071"/>
                      </a:moveTo>
                      <a:lnTo>
                        <a:pt x="3956180" y="1389071"/>
                      </a:lnTo>
                      <a:lnTo>
                        <a:pt x="3465003" y="96257"/>
                      </a:lnTo>
                      <a:lnTo>
                        <a:pt x="3415993" y="88473"/>
                      </a:lnTo>
                      <a:cubicBezTo>
                        <a:pt x="3044149" y="33503"/>
                        <a:pt x="2550192" y="0"/>
                        <a:pt x="2008124" y="0"/>
                      </a:cubicBezTo>
                      <a:cubicBezTo>
                        <a:pt x="1411850" y="0"/>
                        <a:pt x="873789" y="40539"/>
                        <a:pt x="492440" y="105596"/>
                      </a:cubicBezTo>
                      <a:lnTo>
                        <a:pt x="487269" y="106544"/>
                      </a:lnTo>
                      <a:close/>
                    </a:path>
                  </a:pathLst>
                </a:custGeom>
                <a:solidFill>
                  <a:srgbClr val="578793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  <p:sp>
              <p:nvSpPr>
                <p:cNvPr id="245" name="Google Shape;245;p11"/>
                <p:cNvSpPr/>
                <p:nvPr/>
              </p:nvSpPr>
              <p:spPr>
                <a:xfrm>
                  <a:off x="674913" y="3299864"/>
                  <a:ext cx="3956180" cy="467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0018" h="467115" extrusionOk="0">
                      <a:moveTo>
                        <a:pt x="2045009" y="0"/>
                      </a:moveTo>
                      <a:cubicBezTo>
                        <a:pt x="2941658" y="0"/>
                        <a:pt x="3710979" y="85768"/>
                        <a:pt x="4039598" y="208003"/>
                      </a:cubicBezTo>
                      <a:lnTo>
                        <a:pt x="4090018" y="233558"/>
                      </a:lnTo>
                      <a:lnTo>
                        <a:pt x="4039598" y="259112"/>
                      </a:lnTo>
                      <a:cubicBezTo>
                        <a:pt x="3710979" y="381347"/>
                        <a:pt x="2941658" y="467115"/>
                        <a:pt x="2045009" y="467115"/>
                      </a:cubicBezTo>
                      <a:cubicBezTo>
                        <a:pt x="1148360" y="467115"/>
                        <a:pt x="379040" y="381347"/>
                        <a:pt x="50420" y="259112"/>
                      </a:cubicBezTo>
                      <a:lnTo>
                        <a:pt x="0" y="233558"/>
                      </a:lnTo>
                      <a:lnTo>
                        <a:pt x="50420" y="208003"/>
                      </a:lnTo>
                      <a:cubicBezTo>
                        <a:pt x="379040" y="85768"/>
                        <a:pt x="1148360" y="0"/>
                        <a:pt x="2045009" y="0"/>
                      </a:cubicBezTo>
                      <a:close/>
                    </a:path>
                  </a:pathLst>
                </a:custGeom>
                <a:solidFill>
                  <a:srgbClr val="3A5A62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1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Calibri"/>
                    <a:ea typeface="Calibri"/>
                    <a:cs typeface="B Nazanin" panose="00000700000000000000" pitchFamily="2" charset="-78"/>
                    <a:sym typeface="Calibri"/>
                  </a:endParaRPr>
                </a:p>
              </p:txBody>
            </p:sp>
          </p:grpSp>
        </p:grpSp>
        <p:sp>
          <p:nvSpPr>
            <p:cNvPr id="246" name="Google Shape;246;p11"/>
            <p:cNvSpPr/>
            <p:nvPr/>
          </p:nvSpPr>
          <p:spPr>
            <a:xfrm>
              <a:off x="802432" y="1007414"/>
              <a:ext cx="3956180" cy="467115"/>
            </a:xfrm>
            <a:custGeom>
              <a:avLst/>
              <a:gdLst/>
              <a:ahLst/>
              <a:cxnLst/>
              <a:rect l="l" t="t" r="r" b="b"/>
              <a:pathLst>
                <a:path w="4090018" h="467115" extrusionOk="0">
                  <a:moveTo>
                    <a:pt x="2045009" y="0"/>
                  </a:moveTo>
                  <a:cubicBezTo>
                    <a:pt x="2941658" y="0"/>
                    <a:pt x="3710979" y="85768"/>
                    <a:pt x="4039598" y="208003"/>
                  </a:cubicBezTo>
                  <a:lnTo>
                    <a:pt x="4090018" y="233558"/>
                  </a:lnTo>
                  <a:lnTo>
                    <a:pt x="4039598" y="259112"/>
                  </a:lnTo>
                  <a:cubicBezTo>
                    <a:pt x="3710979" y="381347"/>
                    <a:pt x="2941658" y="467115"/>
                    <a:pt x="2045009" y="467115"/>
                  </a:cubicBezTo>
                  <a:cubicBezTo>
                    <a:pt x="1148360" y="467115"/>
                    <a:pt x="379040" y="381347"/>
                    <a:pt x="50420" y="259112"/>
                  </a:cubicBezTo>
                  <a:lnTo>
                    <a:pt x="0" y="233558"/>
                  </a:lnTo>
                  <a:lnTo>
                    <a:pt x="50420" y="208003"/>
                  </a:lnTo>
                  <a:cubicBezTo>
                    <a:pt x="379040" y="85768"/>
                    <a:pt x="1148360" y="0"/>
                    <a:pt x="2045009" y="0"/>
                  </a:cubicBezTo>
                  <a:close/>
                </a:path>
              </a:pathLst>
            </a:custGeom>
            <a:solidFill>
              <a:srgbClr val="12416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247" name="Google Shape;247;p11"/>
          <p:cNvGrpSpPr/>
          <p:nvPr/>
        </p:nvGrpSpPr>
        <p:grpSpPr>
          <a:xfrm>
            <a:off x="5407742" y="1429316"/>
            <a:ext cx="6789701" cy="5428685"/>
            <a:chOff x="5093673" y="0"/>
            <a:chExt cx="7103770" cy="6858002"/>
          </a:xfrm>
        </p:grpSpPr>
        <p:sp>
          <p:nvSpPr>
            <p:cNvPr id="248" name="Google Shape;248;p11"/>
            <p:cNvSpPr/>
            <p:nvPr/>
          </p:nvSpPr>
          <p:spPr>
            <a:xfrm rot="-5400000" flipH="1">
              <a:off x="5213837" y="-120164"/>
              <a:ext cx="6858002" cy="7098329"/>
            </a:xfrm>
            <a:custGeom>
              <a:avLst/>
              <a:gdLst/>
              <a:ahLst/>
              <a:cxnLst/>
              <a:rect l="l" t="t" r="r" b="b"/>
              <a:pathLst>
                <a:path w="10000" h="10000" extrusionOk="0">
                  <a:moveTo>
                    <a:pt x="14" y="3108"/>
                  </a:moveTo>
                  <a:lnTo>
                    <a:pt x="10000" y="0"/>
                  </a:lnTo>
                  <a:lnTo>
                    <a:pt x="10000" y="10000"/>
                  </a:lnTo>
                  <a:lnTo>
                    <a:pt x="0" y="10000"/>
                  </a:lnTo>
                  <a:cubicBezTo>
                    <a:pt x="5" y="7703"/>
                    <a:pt x="9" y="5405"/>
                    <a:pt x="14" y="3108"/>
                  </a:cubicBezTo>
                  <a:close/>
                </a:path>
              </a:pathLst>
            </a:custGeom>
            <a:solidFill>
              <a:srgbClr val="ABD7C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49" name="Google Shape;249;p11"/>
            <p:cNvSpPr/>
            <p:nvPr/>
          </p:nvSpPr>
          <p:spPr>
            <a:xfrm rot="-5400000" flipH="1">
              <a:off x="5877480" y="-445646"/>
              <a:ext cx="5866280" cy="6773647"/>
            </a:xfrm>
            <a:custGeom>
              <a:avLst/>
              <a:gdLst/>
              <a:ahLst/>
              <a:cxnLst/>
              <a:rect l="l" t="t" r="r" b="b"/>
              <a:pathLst>
                <a:path w="10000" h="10029" extrusionOk="0">
                  <a:moveTo>
                    <a:pt x="14" y="2786"/>
                  </a:moveTo>
                  <a:lnTo>
                    <a:pt x="9933" y="0"/>
                  </a:lnTo>
                  <a:cubicBezTo>
                    <a:pt x="9950" y="3334"/>
                    <a:pt x="9983" y="6695"/>
                    <a:pt x="10000" y="10029"/>
                  </a:cubicBezTo>
                  <a:lnTo>
                    <a:pt x="0" y="10029"/>
                  </a:lnTo>
                  <a:cubicBezTo>
                    <a:pt x="5" y="7615"/>
                    <a:pt x="9" y="5200"/>
                    <a:pt x="14" y="2786"/>
                  </a:cubicBezTo>
                  <a:close/>
                </a:path>
              </a:pathLst>
            </a:custGeom>
            <a:solidFill>
              <a:srgbClr val="AEB9B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50" name="Google Shape;250;p11"/>
            <p:cNvSpPr/>
            <p:nvPr/>
          </p:nvSpPr>
          <p:spPr>
            <a:xfrm rot="-5400000" flipH="1">
              <a:off x="6778283" y="-881043"/>
              <a:ext cx="4506309" cy="6321125"/>
            </a:xfrm>
            <a:custGeom>
              <a:avLst/>
              <a:gdLst/>
              <a:ahLst/>
              <a:cxnLst/>
              <a:rect l="l" t="t" r="r" b="b"/>
              <a:pathLst>
                <a:path w="10000" h="9359" extrusionOk="0">
                  <a:moveTo>
                    <a:pt x="14" y="2116"/>
                  </a:moveTo>
                  <a:lnTo>
                    <a:pt x="9933" y="0"/>
                  </a:lnTo>
                  <a:cubicBezTo>
                    <a:pt x="9950" y="3334"/>
                    <a:pt x="9983" y="6025"/>
                    <a:pt x="10000" y="9359"/>
                  </a:cubicBezTo>
                  <a:lnTo>
                    <a:pt x="0" y="9359"/>
                  </a:lnTo>
                  <a:cubicBezTo>
                    <a:pt x="5" y="6945"/>
                    <a:pt x="9" y="4530"/>
                    <a:pt x="14" y="2116"/>
                  </a:cubicBezTo>
                  <a:close/>
                </a:path>
              </a:pathLst>
            </a:custGeom>
            <a:solidFill>
              <a:srgbClr val="B4CCD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51" name="Google Shape;251;p11"/>
            <p:cNvSpPr/>
            <p:nvPr/>
          </p:nvSpPr>
          <p:spPr>
            <a:xfrm rot="-5400000" flipH="1">
              <a:off x="7698037" y="-1374567"/>
              <a:ext cx="3119399" cy="5868532"/>
            </a:xfrm>
            <a:custGeom>
              <a:avLst/>
              <a:gdLst/>
              <a:ahLst/>
              <a:cxnLst/>
              <a:rect l="l" t="t" r="r" b="b"/>
              <a:pathLst>
                <a:path w="10000" h="9284" extrusionOk="0">
                  <a:moveTo>
                    <a:pt x="14" y="1545"/>
                  </a:moveTo>
                  <a:lnTo>
                    <a:pt x="9901" y="0"/>
                  </a:lnTo>
                  <a:cubicBezTo>
                    <a:pt x="9918" y="3562"/>
                    <a:pt x="9983" y="5722"/>
                    <a:pt x="10000" y="9284"/>
                  </a:cubicBezTo>
                  <a:lnTo>
                    <a:pt x="0" y="9284"/>
                  </a:lnTo>
                  <a:cubicBezTo>
                    <a:pt x="5" y="6705"/>
                    <a:pt x="9" y="4124"/>
                    <a:pt x="14" y="1545"/>
                  </a:cubicBezTo>
                  <a:close/>
                </a:path>
              </a:pathLst>
            </a:custGeom>
            <a:solidFill>
              <a:srgbClr val="73B5E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252" name="Google Shape;252;p11"/>
          <p:cNvSpPr txBox="1"/>
          <p:nvPr/>
        </p:nvSpPr>
        <p:spPr>
          <a:xfrm>
            <a:off x="379286" y="455947"/>
            <a:ext cx="620388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 شما اینجاست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3" name="Google Shape;253;p11"/>
          <p:cNvSpPr txBox="1"/>
          <p:nvPr/>
        </p:nvSpPr>
        <p:spPr>
          <a:xfrm>
            <a:off x="2210552" y="2316498"/>
            <a:ext cx="223358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عنوان</a:t>
            </a:r>
            <a:r>
              <a:rPr lang="es-ES" sz="2400" b="1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 A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4" name="Google Shape;254;p11"/>
          <p:cNvSpPr txBox="1"/>
          <p:nvPr/>
        </p:nvSpPr>
        <p:spPr>
          <a:xfrm>
            <a:off x="2210552" y="3912826"/>
            <a:ext cx="223358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عنوان</a:t>
            </a:r>
            <a:r>
              <a:rPr lang="es-ES" sz="2400" b="1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 B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5" name="Google Shape;255;p11"/>
          <p:cNvSpPr txBox="1"/>
          <p:nvPr/>
        </p:nvSpPr>
        <p:spPr>
          <a:xfrm>
            <a:off x="2458065" y="5209476"/>
            <a:ext cx="1877961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عنوان</a:t>
            </a:r>
            <a:r>
              <a:rPr lang="es-ES" sz="2400" b="1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 C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6" name="Google Shape;256;p11"/>
          <p:cNvSpPr txBox="1"/>
          <p:nvPr/>
        </p:nvSpPr>
        <p:spPr>
          <a:xfrm>
            <a:off x="2782528" y="6083315"/>
            <a:ext cx="1229033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عنوان</a:t>
            </a:r>
            <a:r>
              <a:rPr lang="es-ES" sz="2400" b="1" dirty="0">
                <a:solidFill>
                  <a:schemeClr val="lt1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 D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7" name="Google Shape;257;p11"/>
          <p:cNvSpPr/>
          <p:nvPr/>
        </p:nvSpPr>
        <p:spPr>
          <a:xfrm>
            <a:off x="7423356" y="1959710"/>
            <a:ext cx="4571702" cy="17543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0" i="0" u="none" strike="noStrike" dirty="0">
                <a:solidFill>
                  <a:srgbClr val="0C0C0C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8" name="Google Shape;258;p11"/>
          <p:cNvSpPr/>
          <p:nvPr/>
        </p:nvSpPr>
        <p:spPr>
          <a:xfrm>
            <a:off x="6892413" y="4162459"/>
            <a:ext cx="5102644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0" i="0" u="none" strike="noStrike" dirty="0">
                <a:solidFill>
                  <a:srgbClr val="0C0C0C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59" name="Google Shape;259;p11"/>
          <p:cNvSpPr/>
          <p:nvPr/>
        </p:nvSpPr>
        <p:spPr>
          <a:xfrm>
            <a:off x="6096000" y="5253149"/>
            <a:ext cx="5899057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0" i="0" u="none" strike="noStrike" dirty="0">
                <a:solidFill>
                  <a:srgbClr val="0C0C0C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0" name="Google Shape;260;p11"/>
          <p:cNvSpPr/>
          <p:nvPr/>
        </p:nvSpPr>
        <p:spPr>
          <a:xfrm>
            <a:off x="5723269" y="6148500"/>
            <a:ext cx="6326369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0" i="0" u="none" strike="noStrike" dirty="0">
                <a:solidFill>
                  <a:srgbClr val="0C0C0C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" name="Google Shape;265;p12"/>
          <p:cNvGrpSpPr/>
          <p:nvPr/>
        </p:nvGrpSpPr>
        <p:grpSpPr>
          <a:xfrm>
            <a:off x="3939049" y="1644046"/>
            <a:ext cx="4343395" cy="4225044"/>
            <a:chOff x="5196015" y="1136041"/>
            <a:chExt cx="1812276" cy="1799971"/>
          </a:xfrm>
        </p:grpSpPr>
        <p:sp>
          <p:nvSpPr>
            <p:cNvPr id="266" name="Google Shape;266;p12"/>
            <p:cNvSpPr/>
            <p:nvPr/>
          </p:nvSpPr>
          <p:spPr>
            <a:xfrm rot="5400000" flipH="1">
              <a:off x="5196015" y="1136042"/>
              <a:ext cx="1799970" cy="1799970"/>
            </a:xfrm>
            <a:prstGeom prst="blockArc">
              <a:avLst>
                <a:gd name="adj1" fmla="val 10762688"/>
                <a:gd name="adj2" fmla="val 21583624"/>
                <a:gd name="adj3" fmla="val 22588"/>
              </a:avLst>
            </a:prstGeom>
            <a:solidFill>
              <a:srgbClr val="1C6294">
                <a:alpha val="97647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267" name="Google Shape;267;p12"/>
            <p:cNvSpPr/>
            <p:nvPr/>
          </p:nvSpPr>
          <p:spPr>
            <a:xfrm rot="-5400000">
              <a:off x="5208321" y="1136041"/>
              <a:ext cx="1799970" cy="1799970"/>
            </a:xfrm>
            <a:prstGeom prst="blockArc">
              <a:avLst>
                <a:gd name="adj1" fmla="val 10789048"/>
                <a:gd name="adj2" fmla="val 21576848"/>
                <a:gd name="adj3" fmla="val 22566"/>
              </a:avLst>
            </a:prstGeom>
            <a:solidFill>
              <a:srgbClr val="4A9B82">
                <a:alpha val="97647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 b="0" i="0" u="none" strike="noStrike" cap="none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268" name="Google Shape;268;p12"/>
          <p:cNvSpPr txBox="1"/>
          <p:nvPr/>
        </p:nvSpPr>
        <p:spPr>
          <a:xfrm>
            <a:off x="2994059" y="448453"/>
            <a:ext cx="620388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 شما اینجاست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69" name="Google Shape;269;p12"/>
          <p:cNvSpPr txBox="1"/>
          <p:nvPr/>
        </p:nvSpPr>
        <p:spPr>
          <a:xfrm>
            <a:off x="1337375" y="3597914"/>
            <a:ext cx="223358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عنوان</a:t>
            </a:r>
            <a:r>
              <a:rPr lang="es-ES" sz="2400" b="1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 A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0" name="Google Shape;270;p12"/>
          <p:cNvSpPr txBox="1"/>
          <p:nvPr/>
        </p:nvSpPr>
        <p:spPr>
          <a:xfrm>
            <a:off x="8588960" y="3597914"/>
            <a:ext cx="2233587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b="1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عنوان</a:t>
            </a:r>
            <a:r>
              <a:rPr lang="es-ES" sz="2400" b="1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 B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1" name="Google Shape;271;p12"/>
          <p:cNvSpPr/>
          <p:nvPr/>
        </p:nvSpPr>
        <p:spPr>
          <a:xfrm>
            <a:off x="540774" y="4068271"/>
            <a:ext cx="3398275" cy="15696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0" i="0" u="none" strike="noStrike" dirty="0">
                <a:solidFill>
                  <a:srgbClr val="0C0C0C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b="0" i="0" u="none" strike="noStrike" dirty="0">
              <a:solidFill>
                <a:srgbClr val="0C0C0C"/>
              </a:solidFill>
              <a:latin typeface="Oswald Light"/>
              <a:ea typeface="Oswald Light"/>
              <a:cs typeface="B Nazanin" panose="00000700000000000000" pitchFamily="2" charset="-78"/>
              <a:sym typeface="Oswald Light"/>
            </a:endParaRPr>
          </a:p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lang="en-US" sz="1600" b="0" i="0" u="none" strike="noStrike" dirty="0">
              <a:solidFill>
                <a:srgbClr val="0C0C0C"/>
              </a:solidFill>
              <a:latin typeface="Oswald Light"/>
              <a:ea typeface="Oswald Light"/>
              <a:cs typeface="B Nazanin" panose="00000700000000000000" pitchFamily="2" charset="-78"/>
              <a:sym typeface="Oswald Light"/>
            </a:endParaRPr>
          </a:p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dirty="0">
              <a:solidFill>
                <a:srgbClr val="0C0C0C"/>
              </a:solidFill>
              <a:latin typeface="Oswald Light"/>
              <a:ea typeface="Oswald Light"/>
              <a:cs typeface="B Nazanin" panose="00000700000000000000" pitchFamily="2" charset="-78"/>
              <a:sym typeface="Oswald Light"/>
            </a:endParaRPr>
          </a:p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0" i="0" u="none" strike="noStrike" dirty="0">
                <a:solidFill>
                  <a:srgbClr val="0C0C0C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2" name="Google Shape;272;p12"/>
          <p:cNvSpPr/>
          <p:nvPr/>
        </p:nvSpPr>
        <p:spPr>
          <a:xfrm>
            <a:off x="8311936" y="4082879"/>
            <a:ext cx="3358954" cy="15696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0" i="0" u="none" strike="noStrike" dirty="0">
                <a:solidFill>
                  <a:srgbClr val="0C0C0C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1600" b="0" i="0" u="none" strike="noStrike" dirty="0">
              <a:solidFill>
                <a:srgbClr val="0C0C0C"/>
              </a:solidFill>
              <a:latin typeface="Oswald Light"/>
              <a:ea typeface="Oswald Light"/>
              <a:cs typeface="B Nazanin" panose="00000700000000000000" pitchFamily="2" charset="-78"/>
              <a:sym typeface="Oswald Light"/>
            </a:endParaRPr>
          </a:p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endParaRPr lang="en-US" sz="1600" b="0" i="0" u="none" strike="noStrike" dirty="0">
              <a:solidFill>
                <a:srgbClr val="0C0C0C"/>
              </a:solidFill>
              <a:latin typeface="Oswald Light"/>
              <a:ea typeface="Oswald Light"/>
              <a:cs typeface="B Nazanin" panose="00000700000000000000" pitchFamily="2" charset="-78"/>
              <a:sym typeface="Oswald Light"/>
            </a:endParaRPr>
          </a:p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endParaRPr sz="1600" b="0" i="0" u="none" strike="noStrike" dirty="0">
              <a:solidFill>
                <a:srgbClr val="0C0C0C"/>
              </a:solidFill>
              <a:latin typeface="Oswald Light"/>
              <a:ea typeface="Oswald Light"/>
              <a:cs typeface="B Nazanin" panose="00000700000000000000" pitchFamily="2" charset="-78"/>
              <a:sym typeface="Oswald Light"/>
            </a:endParaRPr>
          </a:p>
          <a:p>
            <a:pPr marL="0" marR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600" b="0" i="0" u="none" strike="noStrike" dirty="0">
                <a:solidFill>
                  <a:srgbClr val="0C0C0C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73" name="Google Shape;273;p12"/>
          <p:cNvSpPr txBox="1"/>
          <p:nvPr/>
        </p:nvSpPr>
        <p:spPr>
          <a:xfrm>
            <a:off x="4026640" y="3517984"/>
            <a:ext cx="949055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2800" b="1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50%</a:t>
            </a:r>
            <a:endParaRPr sz="500" b="1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sp>
        <p:nvSpPr>
          <p:cNvPr id="274" name="Google Shape;274;p12"/>
          <p:cNvSpPr txBox="1"/>
          <p:nvPr/>
        </p:nvSpPr>
        <p:spPr>
          <a:xfrm>
            <a:off x="7303896" y="3485123"/>
            <a:ext cx="949055" cy="5232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2800" b="1">
                <a:solidFill>
                  <a:schemeClr val="lt1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50%</a:t>
            </a:r>
            <a:endParaRPr sz="500" b="1">
              <a:solidFill>
                <a:schemeClr val="lt1"/>
              </a:solidFill>
              <a:latin typeface="Oswald SemiBold"/>
              <a:ea typeface="Oswald SemiBold"/>
              <a:cs typeface="B Nazanin" panose="00000700000000000000" pitchFamily="2" charset="-78"/>
              <a:sym typeface="Oswald SemiBold"/>
            </a:endParaRPr>
          </a:p>
        </p:txBody>
      </p:sp>
      <p:grpSp>
        <p:nvGrpSpPr>
          <p:cNvPr id="275" name="Google Shape;275;p12"/>
          <p:cNvGrpSpPr/>
          <p:nvPr/>
        </p:nvGrpSpPr>
        <p:grpSpPr>
          <a:xfrm>
            <a:off x="676990" y="2429722"/>
            <a:ext cx="541512" cy="1096519"/>
            <a:chOff x="4880775" y="1837550"/>
            <a:chExt cx="146775" cy="299350"/>
          </a:xfrm>
        </p:grpSpPr>
        <p:sp>
          <p:nvSpPr>
            <p:cNvPr id="276" name="Google Shape;276;p12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4A9B82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" name="Google Shape;277;p12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4A9B82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78" name="Google Shape;278;p12"/>
          <p:cNvGrpSpPr/>
          <p:nvPr/>
        </p:nvGrpSpPr>
        <p:grpSpPr>
          <a:xfrm>
            <a:off x="11037625" y="2430402"/>
            <a:ext cx="553041" cy="1096427"/>
            <a:chOff x="5511500" y="1822400"/>
            <a:chExt cx="149900" cy="299325"/>
          </a:xfrm>
        </p:grpSpPr>
        <p:sp>
          <p:nvSpPr>
            <p:cNvPr id="279" name="Google Shape;279;p12"/>
            <p:cNvSpPr/>
            <p:nvPr/>
          </p:nvSpPr>
          <p:spPr>
            <a:xfrm>
              <a:off x="5560125" y="1822400"/>
              <a:ext cx="53100" cy="53100"/>
            </a:xfrm>
            <a:custGeom>
              <a:avLst/>
              <a:gdLst/>
              <a:ahLst/>
              <a:cxnLst/>
              <a:rect l="l" t="t" r="r" b="b"/>
              <a:pathLst>
                <a:path w="2124" h="2124" extrusionOk="0">
                  <a:moveTo>
                    <a:pt x="1071" y="0"/>
                  </a:moveTo>
                  <a:cubicBezTo>
                    <a:pt x="482" y="0"/>
                    <a:pt x="1" y="482"/>
                    <a:pt x="1" y="1071"/>
                  </a:cubicBezTo>
                  <a:cubicBezTo>
                    <a:pt x="1" y="1660"/>
                    <a:pt x="482" y="2123"/>
                    <a:pt x="1071" y="2123"/>
                  </a:cubicBezTo>
                  <a:cubicBezTo>
                    <a:pt x="1660" y="2123"/>
                    <a:pt x="2124" y="1660"/>
                    <a:pt x="2124" y="1071"/>
                  </a:cubicBezTo>
                  <a:cubicBezTo>
                    <a:pt x="2124" y="482"/>
                    <a:pt x="1660" y="0"/>
                    <a:pt x="1071" y="0"/>
                  </a:cubicBezTo>
                  <a:close/>
                </a:path>
              </a:pathLst>
            </a:custGeom>
            <a:solidFill>
              <a:srgbClr val="1C6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" name="Google Shape;280;p12"/>
            <p:cNvSpPr/>
            <p:nvPr/>
          </p:nvSpPr>
          <p:spPr>
            <a:xfrm>
              <a:off x="5511500" y="1882175"/>
              <a:ext cx="149900" cy="239550"/>
            </a:xfrm>
            <a:custGeom>
              <a:avLst/>
              <a:gdLst/>
              <a:ahLst/>
              <a:cxnLst/>
              <a:rect l="l" t="t" r="r" b="b"/>
              <a:pathLst>
                <a:path w="5996" h="9582" extrusionOk="0">
                  <a:moveTo>
                    <a:pt x="3016" y="0"/>
                  </a:moveTo>
                  <a:cubicBezTo>
                    <a:pt x="2784" y="0"/>
                    <a:pt x="2606" y="36"/>
                    <a:pt x="2392" y="71"/>
                  </a:cubicBezTo>
                  <a:cubicBezTo>
                    <a:pt x="1963" y="143"/>
                    <a:pt x="1589" y="303"/>
                    <a:pt x="1285" y="518"/>
                  </a:cubicBezTo>
                  <a:cubicBezTo>
                    <a:pt x="1178" y="589"/>
                    <a:pt x="1089" y="678"/>
                    <a:pt x="1071" y="803"/>
                  </a:cubicBezTo>
                  <a:lnTo>
                    <a:pt x="72" y="4104"/>
                  </a:lnTo>
                  <a:cubicBezTo>
                    <a:pt x="1" y="4389"/>
                    <a:pt x="161" y="4693"/>
                    <a:pt x="447" y="4764"/>
                  </a:cubicBezTo>
                  <a:cubicBezTo>
                    <a:pt x="500" y="4800"/>
                    <a:pt x="572" y="4800"/>
                    <a:pt x="607" y="4800"/>
                  </a:cubicBezTo>
                  <a:cubicBezTo>
                    <a:pt x="857" y="4800"/>
                    <a:pt x="1071" y="4639"/>
                    <a:pt x="1125" y="4425"/>
                  </a:cubicBezTo>
                  <a:lnTo>
                    <a:pt x="1946" y="1642"/>
                  </a:lnTo>
                  <a:lnTo>
                    <a:pt x="1946" y="2569"/>
                  </a:lnTo>
                  <a:lnTo>
                    <a:pt x="964" y="5852"/>
                  </a:lnTo>
                  <a:lnTo>
                    <a:pt x="1678" y="5852"/>
                  </a:lnTo>
                  <a:lnTo>
                    <a:pt x="1678" y="9582"/>
                  </a:lnTo>
                  <a:lnTo>
                    <a:pt x="2749" y="9582"/>
                  </a:lnTo>
                  <a:lnTo>
                    <a:pt x="2749" y="5852"/>
                  </a:lnTo>
                  <a:lnTo>
                    <a:pt x="3284" y="5852"/>
                  </a:lnTo>
                  <a:lnTo>
                    <a:pt x="3284" y="9582"/>
                  </a:lnTo>
                  <a:lnTo>
                    <a:pt x="4337" y="9582"/>
                  </a:lnTo>
                  <a:lnTo>
                    <a:pt x="4337" y="5852"/>
                  </a:lnTo>
                  <a:lnTo>
                    <a:pt x="5050" y="5852"/>
                  </a:lnTo>
                  <a:lnTo>
                    <a:pt x="4069" y="2569"/>
                  </a:lnTo>
                  <a:lnTo>
                    <a:pt x="4069" y="1642"/>
                  </a:lnTo>
                  <a:lnTo>
                    <a:pt x="4890" y="4425"/>
                  </a:lnTo>
                  <a:cubicBezTo>
                    <a:pt x="4979" y="4657"/>
                    <a:pt x="5193" y="4800"/>
                    <a:pt x="5407" y="4800"/>
                  </a:cubicBezTo>
                  <a:cubicBezTo>
                    <a:pt x="5461" y="4800"/>
                    <a:pt x="5514" y="4800"/>
                    <a:pt x="5568" y="4764"/>
                  </a:cubicBezTo>
                  <a:cubicBezTo>
                    <a:pt x="5835" y="4693"/>
                    <a:pt x="5996" y="4389"/>
                    <a:pt x="5907" y="4104"/>
                  </a:cubicBezTo>
                  <a:lnTo>
                    <a:pt x="4961" y="803"/>
                  </a:lnTo>
                  <a:cubicBezTo>
                    <a:pt x="4925" y="678"/>
                    <a:pt x="4854" y="571"/>
                    <a:pt x="4747" y="518"/>
                  </a:cubicBezTo>
                  <a:cubicBezTo>
                    <a:pt x="4426" y="303"/>
                    <a:pt x="4051" y="179"/>
                    <a:pt x="3623" y="71"/>
                  </a:cubicBezTo>
                  <a:cubicBezTo>
                    <a:pt x="3409" y="36"/>
                    <a:pt x="3230" y="0"/>
                    <a:pt x="3016" y="0"/>
                  </a:cubicBezTo>
                  <a:close/>
                </a:path>
              </a:pathLst>
            </a:custGeom>
            <a:solidFill>
              <a:srgbClr val="1C6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1" name="Google Shape;281;p12"/>
          <p:cNvGrpSpPr/>
          <p:nvPr/>
        </p:nvGrpSpPr>
        <p:grpSpPr>
          <a:xfrm>
            <a:off x="1261165" y="2416497"/>
            <a:ext cx="541512" cy="1096519"/>
            <a:chOff x="4880775" y="1837550"/>
            <a:chExt cx="146775" cy="299350"/>
          </a:xfrm>
        </p:grpSpPr>
        <p:sp>
          <p:nvSpPr>
            <p:cNvPr id="282" name="Google Shape;282;p12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4A9B82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" name="Google Shape;283;p12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4A9B82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4" name="Google Shape;284;p12"/>
          <p:cNvGrpSpPr/>
          <p:nvPr/>
        </p:nvGrpSpPr>
        <p:grpSpPr>
          <a:xfrm>
            <a:off x="1863653" y="2416497"/>
            <a:ext cx="541512" cy="1096519"/>
            <a:chOff x="4880775" y="1837550"/>
            <a:chExt cx="146775" cy="299350"/>
          </a:xfrm>
        </p:grpSpPr>
        <p:sp>
          <p:nvSpPr>
            <p:cNvPr id="285" name="Google Shape;285;p12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4A9B82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6" name="Google Shape;286;p12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4A9B82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7" name="Google Shape;287;p12"/>
          <p:cNvGrpSpPr/>
          <p:nvPr/>
        </p:nvGrpSpPr>
        <p:grpSpPr>
          <a:xfrm>
            <a:off x="2447828" y="2403272"/>
            <a:ext cx="541512" cy="1096519"/>
            <a:chOff x="4880775" y="1837550"/>
            <a:chExt cx="146775" cy="299350"/>
          </a:xfrm>
        </p:grpSpPr>
        <p:sp>
          <p:nvSpPr>
            <p:cNvPr id="288" name="Google Shape;288;p12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4A9B82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9" name="Google Shape;289;p12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4A9B82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0" name="Google Shape;290;p12"/>
          <p:cNvGrpSpPr/>
          <p:nvPr/>
        </p:nvGrpSpPr>
        <p:grpSpPr>
          <a:xfrm>
            <a:off x="3052678" y="2416497"/>
            <a:ext cx="541512" cy="1096519"/>
            <a:chOff x="4880775" y="1837550"/>
            <a:chExt cx="146775" cy="299350"/>
          </a:xfrm>
        </p:grpSpPr>
        <p:sp>
          <p:nvSpPr>
            <p:cNvPr id="291" name="Google Shape;291;p12"/>
            <p:cNvSpPr/>
            <p:nvPr/>
          </p:nvSpPr>
          <p:spPr>
            <a:xfrm>
              <a:off x="4927600" y="1837550"/>
              <a:ext cx="53125" cy="53125"/>
            </a:xfrm>
            <a:custGeom>
              <a:avLst/>
              <a:gdLst/>
              <a:ahLst/>
              <a:cxnLst/>
              <a:rect l="l" t="t" r="r" b="b"/>
              <a:pathLst>
                <a:path w="2125" h="2125" extrusionOk="0">
                  <a:moveTo>
                    <a:pt x="1053" y="1"/>
                  </a:moveTo>
                  <a:cubicBezTo>
                    <a:pt x="483" y="1"/>
                    <a:pt x="1" y="483"/>
                    <a:pt x="1" y="1071"/>
                  </a:cubicBezTo>
                  <a:cubicBezTo>
                    <a:pt x="1" y="1660"/>
                    <a:pt x="483" y="2124"/>
                    <a:pt x="1053" y="2124"/>
                  </a:cubicBezTo>
                  <a:cubicBezTo>
                    <a:pt x="1660" y="2124"/>
                    <a:pt x="2124" y="1660"/>
                    <a:pt x="2124" y="1071"/>
                  </a:cubicBezTo>
                  <a:cubicBezTo>
                    <a:pt x="2124" y="483"/>
                    <a:pt x="1660" y="1"/>
                    <a:pt x="1053" y="1"/>
                  </a:cubicBezTo>
                  <a:close/>
                </a:path>
              </a:pathLst>
            </a:custGeom>
            <a:solidFill>
              <a:srgbClr val="4A9B82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2" name="Google Shape;292;p12"/>
            <p:cNvSpPr/>
            <p:nvPr/>
          </p:nvSpPr>
          <p:spPr>
            <a:xfrm>
              <a:off x="4880775" y="1897325"/>
              <a:ext cx="146775" cy="239575"/>
            </a:xfrm>
            <a:custGeom>
              <a:avLst/>
              <a:gdLst/>
              <a:ahLst/>
              <a:cxnLst/>
              <a:rect l="l" t="t" r="r" b="b"/>
              <a:pathLst>
                <a:path w="5871" h="9583" extrusionOk="0">
                  <a:moveTo>
                    <a:pt x="2926" y="1"/>
                  </a:moveTo>
                  <a:cubicBezTo>
                    <a:pt x="2641" y="1"/>
                    <a:pt x="2356" y="72"/>
                    <a:pt x="2052" y="143"/>
                  </a:cubicBezTo>
                  <a:cubicBezTo>
                    <a:pt x="1642" y="251"/>
                    <a:pt x="1267" y="465"/>
                    <a:pt x="928" y="732"/>
                  </a:cubicBezTo>
                  <a:cubicBezTo>
                    <a:pt x="857" y="804"/>
                    <a:pt x="803" y="911"/>
                    <a:pt x="785" y="1018"/>
                  </a:cubicBezTo>
                  <a:lnTo>
                    <a:pt x="36" y="4194"/>
                  </a:lnTo>
                  <a:cubicBezTo>
                    <a:pt x="36" y="4212"/>
                    <a:pt x="0" y="4265"/>
                    <a:pt x="0" y="4319"/>
                  </a:cubicBezTo>
                  <a:cubicBezTo>
                    <a:pt x="0" y="4622"/>
                    <a:pt x="250" y="4854"/>
                    <a:pt x="536" y="4854"/>
                  </a:cubicBezTo>
                  <a:cubicBezTo>
                    <a:pt x="785" y="4854"/>
                    <a:pt x="999" y="4658"/>
                    <a:pt x="1053" y="4461"/>
                  </a:cubicBezTo>
                  <a:lnTo>
                    <a:pt x="1606" y="2142"/>
                  </a:lnTo>
                  <a:lnTo>
                    <a:pt x="1606" y="9582"/>
                  </a:lnTo>
                  <a:lnTo>
                    <a:pt x="2659" y="9582"/>
                  </a:lnTo>
                  <a:lnTo>
                    <a:pt x="2659" y="4800"/>
                  </a:lnTo>
                  <a:lnTo>
                    <a:pt x="3194" y="4800"/>
                  </a:lnTo>
                  <a:lnTo>
                    <a:pt x="3194" y="9582"/>
                  </a:lnTo>
                  <a:lnTo>
                    <a:pt x="4265" y="9582"/>
                  </a:lnTo>
                  <a:lnTo>
                    <a:pt x="4265" y="2106"/>
                  </a:lnTo>
                  <a:lnTo>
                    <a:pt x="4836" y="4426"/>
                  </a:lnTo>
                  <a:cubicBezTo>
                    <a:pt x="4889" y="4640"/>
                    <a:pt x="5103" y="4836"/>
                    <a:pt x="5335" y="4836"/>
                  </a:cubicBezTo>
                  <a:cubicBezTo>
                    <a:pt x="5621" y="4836"/>
                    <a:pt x="5871" y="4586"/>
                    <a:pt x="5871" y="4301"/>
                  </a:cubicBezTo>
                  <a:cubicBezTo>
                    <a:pt x="5871" y="4247"/>
                    <a:pt x="5835" y="4194"/>
                    <a:pt x="5835" y="4158"/>
                  </a:cubicBezTo>
                  <a:lnTo>
                    <a:pt x="5103" y="1000"/>
                  </a:lnTo>
                  <a:cubicBezTo>
                    <a:pt x="5068" y="893"/>
                    <a:pt x="5014" y="786"/>
                    <a:pt x="4925" y="697"/>
                  </a:cubicBezTo>
                  <a:cubicBezTo>
                    <a:pt x="4622" y="447"/>
                    <a:pt x="4247" y="251"/>
                    <a:pt x="3819" y="108"/>
                  </a:cubicBezTo>
                  <a:cubicBezTo>
                    <a:pt x="3533" y="72"/>
                    <a:pt x="3230" y="1"/>
                    <a:pt x="2926" y="1"/>
                  </a:cubicBezTo>
                  <a:close/>
                </a:path>
              </a:pathLst>
            </a:custGeom>
            <a:solidFill>
              <a:srgbClr val="4A9B82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3" name="Google Shape;293;p12"/>
          <p:cNvGrpSpPr/>
          <p:nvPr/>
        </p:nvGrpSpPr>
        <p:grpSpPr>
          <a:xfrm>
            <a:off x="10419400" y="2430000"/>
            <a:ext cx="553041" cy="1096427"/>
            <a:chOff x="5511500" y="1822400"/>
            <a:chExt cx="149900" cy="299325"/>
          </a:xfrm>
        </p:grpSpPr>
        <p:sp>
          <p:nvSpPr>
            <p:cNvPr id="294" name="Google Shape;294;p12"/>
            <p:cNvSpPr/>
            <p:nvPr/>
          </p:nvSpPr>
          <p:spPr>
            <a:xfrm>
              <a:off x="5560125" y="1822400"/>
              <a:ext cx="53100" cy="53100"/>
            </a:xfrm>
            <a:custGeom>
              <a:avLst/>
              <a:gdLst/>
              <a:ahLst/>
              <a:cxnLst/>
              <a:rect l="l" t="t" r="r" b="b"/>
              <a:pathLst>
                <a:path w="2124" h="2124" extrusionOk="0">
                  <a:moveTo>
                    <a:pt x="1071" y="0"/>
                  </a:moveTo>
                  <a:cubicBezTo>
                    <a:pt x="482" y="0"/>
                    <a:pt x="1" y="482"/>
                    <a:pt x="1" y="1071"/>
                  </a:cubicBezTo>
                  <a:cubicBezTo>
                    <a:pt x="1" y="1660"/>
                    <a:pt x="482" y="2123"/>
                    <a:pt x="1071" y="2123"/>
                  </a:cubicBezTo>
                  <a:cubicBezTo>
                    <a:pt x="1660" y="2123"/>
                    <a:pt x="2124" y="1660"/>
                    <a:pt x="2124" y="1071"/>
                  </a:cubicBezTo>
                  <a:cubicBezTo>
                    <a:pt x="2124" y="482"/>
                    <a:pt x="1660" y="0"/>
                    <a:pt x="1071" y="0"/>
                  </a:cubicBezTo>
                  <a:close/>
                </a:path>
              </a:pathLst>
            </a:custGeom>
            <a:solidFill>
              <a:srgbClr val="1C6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5" name="Google Shape;295;p12"/>
            <p:cNvSpPr/>
            <p:nvPr/>
          </p:nvSpPr>
          <p:spPr>
            <a:xfrm>
              <a:off x="5511500" y="1882175"/>
              <a:ext cx="149900" cy="239550"/>
            </a:xfrm>
            <a:custGeom>
              <a:avLst/>
              <a:gdLst/>
              <a:ahLst/>
              <a:cxnLst/>
              <a:rect l="l" t="t" r="r" b="b"/>
              <a:pathLst>
                <a:path w="5996" h="9582" extrusionOk="0">
                  <a:moveTo>
                    <a:pt x="3016" y="0"/>
                  </a:moveTo>
                  <a:cubicBezTo>
                    <a:pt x="2784" y="0"/>
                    <a:pt x="2606" y="36"/>
                    <a:pt x="2392" y="71"/>
                  </a:cubicBezTo>
                  <a:cubicBezTo>
                    <a:pt x="1963" y="143"/>
                    <a:pt x="1589" y="303"/>
                    <a:pt x="1285" y="518"/>
                  </a:cubicBezTo>
                  <a:cubicBezTo>
                    <a:pt x="1178" y="589"/>
                    <a:pt x="1089" y="678"/>
                    <a:pt x="1071" y="803"/>
                  </a:cubicBezTo>
                  <a:lnTo>
                    <a:pt x="72" y="4104"/>
                  </a:lnTo>
                  <a:cubicBezTo>
                    <a:pt x="1" y="4389"/>
                    <a:pt x="161" y="4693"/>
                    <a:pt x="447" y="4764"/>
                  </a:cubicBezTo>
                  <a:cubicBezTo>
                    <a:pt x="500" y="4800"/>
                    <a:pt x="572" y="4800"/>
                    <a:pt x="607" y="4800"/>
                  </a:cubicBezTo>
                  <a:cubicBezTo>
                    <a:pt x="857" y="4800"/>
                    <a:pt x="1071" y="4639"/>
                    <a:pt x="1125" y="4425"/>
                  </a:cubicBezTo>
                  <a:lnTo>
                    <a:pt x="1946" y="1642"/>
                  </a:lnTo>
                  <a:lnTo>
                    <a:pt x="1946" y="2569"/>
                  </a:lnTo>
                  <a:lnTo>
                    <a:pt x="964" y="5852"/>
                  </a:lnTo>
                  <a:lnTo>
                    <a:pt x="1678" y="5852"/>
                  </a:lnTo>
                  <a:lnTo>
                    <a:pt x="1678" y="9582"/>
                  </a:lnTo>
                  <a:lnTo>
                    <a:pt x="2749" y="9582"/>
                  </a:lnTo>
                  <a:lnTo>
                    <a:pt x="2749" y="5852"/>
                  </a:lnTo>
                  <a:lnTo>
                    <a:pt x="3284" y="5852"/>
                  </a:lnTo>
                  <a:lnTo>
                    <a:pt x="3284" y="9582"/>
                  </a:lnTo>
                  <a:lnTo>
                    <a:pt x="4337" y="9582"/>
                  </a:lnTo>
                  <a:lnTo>
                    <a:pt x="4337" y="5852"/>
                  </a:lnTo>
                  <a:lnTo>
                    <a:pt x="5050" y="5852"/>
                  </a:lnTo>
                  <a:lnTo>
                    <a:pt x="4069" y="2569"/>
                  </a:lnTo>
                  <a:lnTo>
                    <a:pt x="4069" y="1642"/>
                  </a:lnTo>
                  <a:lnTo>
                    <a:pt x="4890" y="4425"/>
                  </a:lnTo>
                  <a:cubicBezTo>
                    <a:pt x="4979" y="4657"/>
                    <a:pt x="5193" y="4800"/>
                    <a:pt x="5407" y="4800"/>
                  </a:cubicBezTo>
                  <a:cubicBezTo>
                    <a:pt x="5461" y="4800"/>
                    <a:pt x="5514" y="4800"/>
                    <a:pt x="5568" y="4764"/>
                  </a:cubicBezTo>
                  <a:cubicBezTo>
                    <a:pt x="5835" y="4693"/>
                    <a:pt x="5996" y="4389"/>
                    <a:pt x="5907" y="4104"/>
                  </a:cubicBezTo>
                  <a:lnTo>
                    <a:pt x="4961" y="803"/>
                  </a:lnTo>
                  <a:cubicBezTo>
                    <a:pt x="4925" y="678"/>
                    <a:pt x="4854" y="571"/>
                    <a:pt x="4747" y="518"/>
                  </a:cubicBezTo>
                  <a:cubicBezTo>
                    <a:pt x="4426" y="303"/>
                    <a:pt x="4051" y="179"/>
                    <a:pt x="3623" y="71"/>
                  </a:cubicBezTo>
                  <a:cubicBezTo>
                    <a:pt x="3409" y="36"/>
                    <a:pt x="3230" y="0"/>
                    <a:pt x="3016" y="0"/>
                  </a:cubicBezTo>
                  <a:close/>
                </a:path>
              </a:pathLst>
            </a:custGeom>
            <a:solidFill>
              <a:srgbClr val="1C6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6" name="Google Shape;296;p12"/>
          <p:cNvGrpSpPr/>
          <p:nvPr/>
        </p:nvGrpSpPr>
        <p:grpSpPr>
          <a:xfrm>
            <a:off x="9795400" y="2430402"/>
            <a:ext cx="553041" cy="1096427"/>
            <a:chOff x="5511500" y="1822400"/>
            <a:chExt cx="149900" cy="299325"/>
          </a:xfrm>
        </p:grpSpPr>
        <p:sp>
          <p:nvSpPr>
            <p:cNvPr id="297" name="Google Shape;297;p12"/>
            <p:cNvSpPr/>
            <p:nvPr/>
          </p:nvSpPr>
          <p:spPr>
            <a:xfrm>
              <a:off x="5560125" y="1822400"/>
              <a:ext cx="53100" cy="53100"/>
            </a:xfrm>
            <a:custGeom>
              <a:avLst/>
              <a:gdLst/>
              <a:ahLst/>
              <a:cxnLst/>
              <a:rect l="l" t="t" r="r" b="b"/>
              <a:pathLst>
                <a:path w="2124" h="2124" extrusionOk="0">
                  <a:moveTo>
                    <a:pt x="1071" y="0"/>
                  </a:moveTo>
                  <a:cubicBezTo>
                    <a:pt x="482" y="0"/>
                    <a:pt x="1" y="482"/>
                    <a:pt x="1" y="1071"/>
                  </a:cubicBezTo>
                  <a:cubicBezTo>
                    <a:pt x="1" y="1660"/>
                    <a:pt x="482" y="2123"/>
                    <a:pt x="1071" y="2123"/>
                  </a:cubicBezTo>
                  <a:cubicBezTo>
                    <a:pt x="1660" y="2123"/>
                    <a:pt x="2124" y="1660"/>
                    <a:pt x="2124" y="1071"/>
                  </a:cubicBezTo>
                  <a:cubicBezTo>
                    <a:pt x="2124" y="482"/>
                    <a:pt x="1660" y="0"/>
                    <a:pt x="1071" y="0"/>
                  </a:cubicBezTo>
                  <a:close/>
                </a:path>
              </a:pathLst>
            </a:custGeom>
            <a:solidFill>
              <a:srgbClr val="1C6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" name="Google Shape;298;p12"/>
            <p:cNvSpPr/>
            <p:nvPr/>
          </p:nvSpPr>
          <p:spPr>
            <a:xfrm>
              <a:off x="5511500" y="1882175"/>
              <a:ext cx="149900" cy="239550"/>
            </a:xfrm>
            <a:custGeom>
              <a:avLst/>
              <a:gdLst/>
              <a:ahLst/>
              <a:cxnLst/>
              <a:rect l="l" t="t" r="r" b="b"/>
              <a:pathLst>
                <a:path w="5996" h="9582" extrusionOk="0">
                  <a:moveTo>
                    <a:pt x="3016" y="0"/>
                  </a:moveTo>
                  <a:cubicBezTo>
                    <a:pt x="2784" y="0"/>
                    <a:pt x="2606" y="36"/>
                    <a:pt x="2392" y="71"/>
                  </a:cubicBezTo>
                  <a:cubicBezTo>
                    <a:pt x="1963" y="143"/>
                    <a:pt x="1589" y="303"/>
                    <a:pt x="1285" y="518"/>
                  </a:cubicBezTo>
                  <a:cubicBezTo>
                    <a:pt x="1178" y="589"/>
                    <a:pt x="1089" y="678"/>
                    <a:pt x="1071" y="803"/>
                  </a:cubicBezTo>
                  <a:lnTo>
                    <a:pt x="72" y="4104"/>
                  </a:lnTo>
                  <a:cubicBezTo>
                    <a:pt x="1" y="4389"/>
                    <a:pt x="161" y="4693"/>
                    <a:pt x="447" y="4764"/>
                  </a:cubicBezTo>
                  <a:cubicBezTo>
                    <a:pt x="500" y="4800"/>
                    <a:pt x="572" y="4800"/>
                    <a:pt x="607" y="4800"/>
                  </a:cubicBezTo>
                  <a:cubicBezTo>
                    <a:pt x="857" y="4800"/>
                    <a:pt x="1071" y="4639"/>
                    <a:pt x="1125" y="4425"/>
                  </a:cubicBezTo>
                  <a:lnTo>
                    <a:pt x="1946" y="1642"/>
                  </a:lnTo>
                  <a:lnTo>
                    <a:pt x="1946" y="2569"/>
                  </a:lnTo>
                  <a:lnTo>
                    <a:pt x="964" y="5852"/>
                  </a:lnTo>
                  <a:lnTo>
                    <a:pt x="1678" y="5852"/>
                  </a:lnTo>
                  <a:lnTo>
                    <a:pt x="1678" y="9582"/>
                  </a:lnTo>
                  <a:lnTo>
                    <a:pt x="2749" y="9582"/>
                  </a:lnTo>
                  <a:lnTo>
                    <a:pt x="2749" y="5852"/>
                  </a:lnTo>
                  <a:lnTo>
                    <a:pt x="3284" y="5852"/>
                  </a:lnTo>
                  <a:lnTo>
                    <a:pt x="3284" y="9582"/>
                  </a:lnTo>
                  <a:lnTo>
                    <a:pt x="4337" y="9582"/>
                  </a:lnTo>
                  <a:lnTo>
                    <a:pt x="4337" y="5852"/>
                  </a:lnTo>
                  <a:lnTo>
                    <a:pt x="5050" y="5852"/>
                  </a:lnTo>
                  <a:lnTo>
                    <a:pt x="4069" y="2569"/>
                  </a:lnTo>
                  <a:lnTo>
                    <a:pt x="4069" y="1642"/>
                  </a:lnTo>
                  <a:lnTo>
                    <a:pt x="4890" y="4425"/>
                  </a:lnTo>
                  <a:cubicBezTo>
                    <a:pt x="4979" y="4657"/>
                    <a:pt x="5193" y="4800"/>
                    <a:pt x="5407" y="4800"/>
                  </a:cubicBezTo>
                  <a:cubicBezTo>
                    <a:pt x="5461" y="4800"/>
                    <a:pt x="5514" y="4800"/>
                    <a:pt x="5568" y="4764"/>
                  </a:cubicBezTo>
                  <a:cubicBezTo>
                    <a:pt x="5835" y="4693"/>
                    <a:pt x="5996" y="4389"/>
                    <a:pt x="5907" y="4104"/>
                  </a:cubicBezTo>
                  <a:lnTo>
                    <a:pt x="4961" y="803"/>
                  </a:lnTo>
                  <a:cubicBezTo>
                    <a:pt x="4925" y="678"/>
                    <a:pt x="4854" y="571"/>
                    <a:pt x="4747" y="518"/>
                  </a:cubicBezTo>
                  <a:cubicBezTo>
                    <a:pt x="4426" y="303"/>
                    <a:pt x="4051" y="179"/>
                    <a:pt x="3623" y="71"/>
                  </a:cubicBezTo>
                  <a:cubicBezTo>
                    <a:pt x="3409" y="36"/>
                    <a:pt x="3230" y="0"/>
                    <a:pt x="3016" y="0"/>
                  </a:cubicBezTo>
                  <a:close/>
                </a:path>
              </a:pathLst>
            </a:custGeom>
            <a:solidFill>
              <a:srgbClr val="1C6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99" name="Google Shape;299;p12"/>
          <p:cNvGrpSpPr/>
          <p:nvPr/>
        </p:nvGrpSpPr>
        <p:grpSpPr>
          <a:xfrm>
            <a:off x="9177175" y="2430000"/>
            <a:ext cx="553041" cy="1096427"/>
            <a:chOff x="5511500" y="1822400"/>
            <a:chExt cx="149900" cy="299325"/>
          </a:xfrm>
        </p:grpSpPr>
        <p:sp>
          <p:nvSpPr>
            <p:cNvPr id="300" name="Google Shape;300;p12"/>
            <p:cNvSpPr/>
            <p:nvPr/>
          </p:nvSpPr>
          <p:spPr>
            <a:xfrm>
              <a:off x="5560125" y="1822400"/>
              <a:ext cx="53100" cy="53100"/>
            </a:xfrm>
            <a:custGeom>
              <a:avLst/>
              <a:gdLst/>
              <a:ahLst/>
              <a:cxnLst/>
              <a:rect l="l" t="t" r="r" b="b"/>
              <a:pathLst>
                <a:path w="2124" h="2124" extrusionOk="0">
                  <a:moveTo>
                    <a:pt x="1071" y="0"/>
                  </a:moveTo>
                  <a:cubicBezTo>
                    <a:pt x="482" y="0"/>
                    <a:pt x="1" y="482"/>
                    <a:pt x="1" y="1071"/>
                  </a:cubicBezTo>
                  <a:cubicBezTo>
                    <a:pt x="1" y="1660"/>
                    <a:pt x="482" y="2123"/>
                    <a:pt x="1071" y="2123"/>
                  </a:cubicBezTo>
                  <a:cubicBezTo>
                    <a:pt x="1660" y="2123"/>
                    <a:pt x="2124" y="1660"/>
                    <a:pt x="2124" y="1071"/>
                  </a:cubicBezTo>
                  <a:cubicBezTo>
                    <a:pt x="2124" y="482"/>
                    <a:pt x="1660" y="0"/>
                    <a:pt x="1071" y="0"/>
                  </a:cubicBezTo>
                  <a:close/>
                </a:path>
              </a:pathLst>
            </a:custGeom>
            <a:solidFill>
              <a:srgbClr val="1C6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1" name="Google Shape;301;p12"/>
            <p:cNvSpPr/>
            <p:nvPr/>
          </p:nvSpPr>
          <p:spPr>
            <a:xfrm>
              <a:off x="5511500" y="1882175"/>
              <a:ext cx="149900" cy="239550"/>
            </a:xfrm>
            <a:custGeom>
              <a:avLst/>
              <a:gdLst/>
              <a:ahLst/>
              <a:cxnLst/>
              <a:rect l="l" t="t" r="r" b="b"/>
              <a:pathLst>
                <a:path w="5996" h="9582" extrusionOk="0">
                  <a:moveTo>
                    <a:pt x="3016" y="0"/>
                  </a:moveTo>
                  <a:cubicBezTo>
                    <a:pt x="2784" y="0"/>
                    <a:pt x="2606" y="36"/>
                    <a:pt x="2392" y="71"/>
                  </a:cubicBezTo>
                  <a:cubicBezTo>
                    <a:pt x="1963" y="143"/>
                    <a:pt x="1589" y="303"/>
                    <a:pt x="1285" y="518"/>
                  </a:cubicBezTo>
                  <a:cubicBezTo>
                    <a:pt x="1178" y="589"/>
                    <a:pt x="1089" y="678"/>
                    <a:pt x="1071" y="803"/>
                  </a:cubicBezTo>
                  <a:lnTo>
                    <a:pt x="72" y="4104"/>
                  </a:lnTo>
                  <a:cubicBezTo>
                    <a:pt x="1" y="4389"/>
                    <a:pt x="161" y="4693"/>
                    <a:pt x="447" y="4764"/>
                  </a:cubicBezTo>
                  <a:cubicBezTo>
                    <a:pt x="500" y="4800"/>
                    <a:pt x="572" y="4800"/>
                    <a:pt x="607" y="4800"/>
                  </a:cubicBezTo>
                  <a:cubicBezTo>
                    <a:pt x="857" y="4800"/>
                    <a:pt x="1071" y="4639"/>
                    <a:pt x="1125" y="4425"/>
                  </a:cubicBezTo>
                  <a:lnTo>
                    <a:pt x="1946" y="1642"/>
                  </a:lnTo>
                  <a:lnTo>
                    <a:pt x="1946" y="2569"/>
                  </a:lnTo>
                  <a:lnTo>
                    <a:pt x="964" y="5852"/>
                  </a:lnTo>
                  <a:lnTo>
                    <a:pt x="1678" y="5852"/>
                  </a:lnTo>
                  <a:lnTo>
                    <a:pt x="1678" y="9582"/>
                  </a:lnTo>
                  <a:lnTo>
                    <a:pt x="2749" y="9582"/>
                  </a:lnTo>
                  <a:lnTo>
                    <a:pt x="2749" y="5852"/>
                  </a:lnTo>
                  <a:lnTo>
                    <a:pt x="3284" y="5852"/>
                  </a:lnTo>
                  <a:lnTo>
                    <a:pt x="3284" y="9582"/>
                  </a:lnTo>
                  <a:lnTo>
                    <a:pt x="4337" y="9582"/>
                  </a:lnTo>
                  <a:lnTo>
                    <a:pt x="4337" y="5852"/>
                  </a:lnTo>
                  <a:lnTo>
                    <a:pt x="5050" y="5852"/>
                  </a:lnTo>
                  <a:lnTo>
                    <a:pt x="4069" y="2569"/>
                  </a:lnTo>
                  <a:lnTo>
                    <a:pt x="4069" y="1642"/>
                  </a:lnTo>
                  <a:lnTo>
                    <a:pt x="4890" y="4425"/>
                  </a:lnTo>
                  <a:cubicBezTo>
                    <a:pt x="4979" y="4657"/>
                    <a:pt x="5193" y="4800"/>
                    <a:pt x="5407" y="4800"/>
                  </a:cubicBezTo>
                  <a:cubicBezTo>
                    <a:pt x="5461" y="4800"/>
                    <a:pt x="5514" y="4800"/>
                    <a:pt x="5568" y="4764"/>
                  </a:cubicBezTo>
                  <a:cubicBezTo>
                    <a:pt x="5835" y="4693"/>
                    <a:pt x="5996" y="4389"/>
                    <a:pt x="5907" y="4104"/>
                  </a:cubicBezTo>
                  <a:lnTo>
                    <a:pt x="4961" y="803"/>
                  </a:lnTo>
                  <a:cubicBezTo>
                    <a:pt x="4925" y="678"/>
                    <a:pt x="4854" y="571"/>
                    <a:pt x="4747" y="518"/>
                  </a:cubicBezTo>
                  <a:cubicBezTo>
                    <a:pt x="4426" y="303"/>
                    <a:pt x="4051" y="179"/>
                    <a:pt x="3623" y="71"/>
                  </a:cubicBezTo>
                  <a:cubicBezTo>
                    <a:pt x="3409" y="36"/>
                    <a:pt x="3230" y="0"/>
                    <a:pt x="3016" y="0"/>
                  </a:cubicBezTo>
                  <a:close/>
                </a:path>
              </a:pathLst>
            </a:custGeom>
            <a:solidFill>
              <a:srgbClr val="1C6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02" name="Google Shape;302;p12"/>
          <p:cNvGrpSpPr/>
          <p:nvPr/>
        </p:nvGrpSpPr>
        <p:grpSpPr>
          <a:xfrm>
            <a:off x="8551675" y="2430000"/>
            <a:ext cx="553041" cy="1096427"/>
            <a:chOff x="5511500" y="1822400"/>
            <a:chExt cx="149900" cy="299325"/>
          </a:xfrm>
        </p:grpSpPr>
        <p:sp>
          <p:nvSpPr>
            <p:cNvPr id="303" name="Google Shape;303;p12"/>
            <p:cNvSpPr/>
            <p:nvPr/>
          </p:nvSpPr>
          <p:spPr>
            <a:xfrm>
              <a:off x="5560125" y="1822400"/>
              <a:ext cx="53100" cy="53100"/>
            </a:xfrm>
            <a:custGeom>
              <a:avLst/>
              <a:gdLst/>
              <a:ahLst/>
              <a:cxnLst/>
              <a:rect l="l" t="t" r="r" b="b"/>
              <a:pathLst>
                <a:path w="2124" h="2124" extrusionOk="0">
                  <a:moveTo>
                    <a:pt x="1071" y="0"/>
                  </a:moveTo>
                  <a:cubicBezTo>
                    <a:pt x="482" y="0"/>
                    <a:pt x="1" y="482"/>
                    <a:pt x="1" y="1071"/>
                  </a:cubicBezTo>
                  <a:cubicBezTo>
                    <a:pt x="1" y="1660"/>
                    <a:pt x="482" y="2123"/>
                    <a:pt x="1071" y="2123"/>
                  </a:cubicBezTo>
                  <a:cubicBezTo>
                    <a:pt x="1660" y="2123"/>
                    <a:pt x="2124" y="1660"/>
                    <a:pt x="2124" y="1071"/>
                  </a:cubicBezTo>
                  <a:cubicBezTo>
                    <a:pt x="2124" y="482"/>
                    <a:pt x="1660" y="0"/>
                    <a:pt x="1071" y="0"/>
                  </a:cubicBezTo>
                  <a:close/>
                </a:path>
              </a:pathLst>
            </a:custGeom>
            <a:solidFill>
              <a:srgbClr val="1C6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4" name="Google Shape;304;p12"/>
            <p:cNvSpPr/>
            <p:nvPr/>
          </p:nvSpPr>
          <p:spPr>
            <a:xfrm>
              <a:off x="5511500" y="1882175"/>
              <a:ext cx="149900" cy="239550"/>
            </a:xfrm>
            <a:custGeom>
              <a:avLst/>
              <a:gdLst/>
              <a:ahLst/>
              <a:cxnLst/>
              <a:rect l="l" t="t" r="r" b="b"/>
              <a:pathLst>
                <a:path w="5996" h="9582" extrusionOk="0">
                  <a:moveTo>
                    <a:pt x="3016" y="0"/>
                  </a:moveTo>
                  <a:cubicBezTo>
                    <a:pt x="2784" y="0"/>
                    <a:pt x="2606" y="36"/>
                    <a:pt x="2392" y="71"/>
                  </a:cubicBezTo>
                  <a:cubicBezTo>
                    <a:pt x="1963" y="143"/>
                    <a:pt x="1589" y="303"/>
                    <a:pt x="1285" y="518"/>
                  </a:cubicBezTo>
                  <a:cubicBezTo>
                    <a:pt x="1178" y="589"/>
                    <a:pt x="1089" y="678"/>
                    <a:pt x="1071" y="803"/>
                  </a:cubicBezTo>
                  <a:lnTo>
                    <a:pt x="72" y="4104"/>
                  </a:lnTo>
                  <a:cubicBezTo>
                    <a:pt x="1" y="4389"/>
                    <a:pt x="161" y="4693"/>
                    <a:pt x="447" y="4764"/>
                  </a:cubicBezTo>
                  <a:cubicBezTo>
                    <a:pt x="500" y="4800"/>
                    <a:pt x="572" y="4800"/>
                    <a:pt x="607" y="4800"/>
                  </a:cubicBezTo>
                  <a:cubicBezTo>
                    <a:pt x="857" y="4800"/>
                    <a:pt x="1071" y="4639"/>
                    <a:pt x="1125" y="4425"/>
                  </a:cubicBezTo>
                  <a:lnTo>
                    <a:pt x="1946" y="1642"/>
                  </a:lnTo>
                  <a:lnTo>
                    <a:pt x="1946" y="2569"/>
                  </a:lnTo>
                  <a:lnTo>
                    <a:pt x="964" y="5852"/>
                  </a:lnTo>
                  <a:lnTo>
                    <a:pt x="1678" y="5852"/>
                  </a:lnTo>
                  <a:lnTo>
                    <a:pt x="1678" y="9582"/>
                  </a:lnTo>
                  <a:lnTo>
                    <a:pt x="2749" y="9582"/>
                  </a:lnTo>
                  <a:lnTo>
                    <a:pt x="2749" y="5852"/>
                  </a:lnTo>
                  <a:lnTo>
                    <a:pt x="3284" y="5852"/>
                  </a:lnTo>
                  <a:lnTo>
                    <a:pt x="3284" y="9582"/>
                  </a:lnTo>
                  <a:lnTo>
                    <a:pt x="4337" y="9582"/>
                  </a:lnTo>
                  <a:lnTo>
                    <a:pt x="4337" y="5852"/>
                  </a:lnTo>
                  <a:lnTo>
                    <a:pt x="5050" y="5852"/>
                  </a:lnTo>
                  <a:lnTo>
                    <a:pt x="4069" y="2569"/>
                  </a:lnTo>
                  <a:lnTo>
                    <a:pt x="4069" y="1642"/>
                  </a:lnTo>
                  <a:lnTo>
                    <a:pt x="4890" y="4425"/>
                  </a:lnTo>
                  <a:cubicBezTo>
                    <a:pt x="4979" y="4657"/>
                    <a:pt x="5193" y="4800"/>
                    <a:pt x="5407" y="4800"/>
                  </a:cubicBezTo>
                  <a:cubicBezTo>
                    <a:pt x="5461" y="4800"/>
                    <a:pt x="5514" y="4800"/>
                    <a:pt x="5568" y="4764"/>
                  </a:cubicBezTo>
                  <a:cubicBezTo>
                    <a:pt x="5835" y="4693"/>
                    <a:pt x="5996" y="4389"/>
                    <a:pt x="5907" y="4104"/>
                  </a:cubicBezTo>
                  <a:lnTo>
                    <a:pt x="4961" y="803"/>
                  </a:lnTo>
                  <a:cubicBezTo>
                    <a:pt x="4925" y="678"/>
                    <a:pt x="4854" y="571"/>
                    <a:pt x="4747" y="518"/>
                  </a:cubicBezTo>
                  <a:cubicBezTo>
                    <a:pt x="4426" y="303"/>
                    <a:pt x="4051" y="179"/>
                    <a:pt x="3623" y="71"/>
                  </a:cubicBezTo>
                  <a:cubicBezTo>
                    <a:pt x="3409" y="36"/>
                    <a:pt x="3230" y="0"/>
                    <a:pt x="3016" y="0"/>
                  </a:cubicBezTo>
                  <a:close/>
                </a:path>
              </a:pathLst>
            </a:custGeom>
            <a:solidFill>
              <a:srgbClr val="1C6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" name="Google Shape;309;p13"/>
          <p:cNvGrpSpPr/>
          <p:nvPr/>
        </p:nvGrpSpPr>
        <p:grpSpPr>
          <a:xfrm>
            <a:off x="914399" y="2231919"/>
            <a:ext cx="10407448" cy="3224983"/>
            <a:chOff x="894735" y="2418733"/>
            <a:chExt cx="10407448" cy="3224983"/>
          </a:xfrm>
        </p:grpSpPr>
        <p:sp>
          <p:nvSpPr>
            <p:cNvPr id="310" name="Google Shape;310;p13"/>
            <p:cNvSpPr/>
            <p:nvPr/>
          </p:nvSpPr>
          <p:spPr>
            <a:xfrm rot="10800000" flipH="1">
              <a:off x="9099758" y="3805085"/>
              <a:ext cx="2202425" cy="1828800"/>
            </a:xfrm>
            <a:prstGeom prst="uturnArrow">
              <a:avLst>
                <a:gd name="adj1" fmla="val 21237"/>
                <a:gd name="adj2" fmla="val 19892"/>
                <a:gd name="adj3" fmla="val 23925"/>
                <a:gd name="adj4" fmla="val 75000"/>
                <a:gd name="adj5" fmla="val 100000"/>
              </a:avLst>
            </a:prstGeom>
            <a:solidFill>
              <a:srgbClr val="266F8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11" name="Google Shape;311;p13"/>
            <p:cNvSpPr/>
            <p:nvPr/>
          </p:nvSpPr>
          <p:spPr>
            <a:xfrm>
              <a:off x="7462687" y="2418733"/>
              <a:ext cx="2202425" cy="1828800"/>
            </a:xfrm>
            <a:prstGeom prst="uturnArrow">
              <a:avLst>
                <a:gd name="adj1" fmla="val 21237"/>
                <a:gd name="adj2" fmla="val 19892"/>
                <a:gd name="adj3" fmla="val 23925"/>
                <a:gd name="adj4" fmla="val 75000"/>
                <a:gd name="adj5" fmla="val 100000"/>
              </a:avLst>
            </a:prstGeom>
            <a:solidFill>
              <a:srgbClr val="398F9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12" name="Google Shape;312;p13"/>
            <p:cNvSpPr/>
            <p:nvPr/>
          </p:nvSpPr>
          <p:spPr>
            <a:xfrm rot="10800000" flipH="1">
              <a:off x="5815782" y="3800166"/>
              <a:ext cx="2202425" cy="1828800"/>
            </a:xfrm>
            <a:prstGeom prst="uturnArrow">
              <a:avLst>
                <a:gd name="adj1" fmla="val 21237"/>
                <a:gd name="adj2" fmla="val 19892"/>
                <a:gd name="adj3" fmla="val 23925"/>
                <a:gd name="adj4" fmla="val 75000"/>
                <a:gd name="adj5" fmla="val 100000"/>
              </a:avLst>
            </a:prstGeom>
            <a:solidFill>
              <a:srgbClr val="4A9B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13" name="Google Shape;313;p13"/>
            <p:cNvSpPr/>
            <p:nvPr/>
          </p:nvSpPr>
          <p:spPr>
            <a:xfrm>
              <a:off x="4178711" y="2423651"/>
              <a:ext cx="2202425" cy="1828800"/>
            </a:xfrm>
            <a:prstGeom prst="uturnArrow">
              <a:avLst>
                <a:gd name="adj1" fmla="val 21237"/>
                <a:gd name="adj2" fmla="val 19892"/>
                <a:gd name="adj3" fmla="val 23925"/>
                <a:gd name="adj4" fmla="val 75000"/>
                <a:gd name="adj5" fmla="val 100000"/>
              </a:avLst>
            </a:prstGeom>
            <a:solidFill>
              <a:srgbClr val="5A696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14" name="Google Shape;314;p13"/>
            <p:cNvSpPr/>
            <p:nvPr/>
          </p:nvSpPr>
          <p:spPr>
            <a:xfrm rot="10800000" flipH="1">
              <a:off x="2531806" y="3814916"/>
              <a:ext cx="2202425" cy="1828800"/>
            </a:xfrm>
            <a:prstGeom prst="uturnArrow">
              <a:avLst>
                <a:gd name="adj1" fmla="val 21237"/>
                <a:gd name="adj2" fmla="val 19892"/>
                <a:gd name="adj3" fmla="val 23925"/>
                <a:gd name="adj4" fmla="val 75000"/>
                <a:gd name="adj5" fmla="val 100000"/>
              </a:avLst>
            </a:prstGeom>
            <a:solidFill>
              <a:srgbClr val="57879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15" name="Google Shape;315;p13"/>
            <p:cNvSpPr/>
            <p:nvPr/>
          </p:nvSpPr>
          <p:spPr>
            <a:xfrm>
              <a:off x="894735" y="2428566"/>
              <a:ext cx="2202425" cy="1828800"/>
            </a:xfrm>
            <a:prstGeom prst="uturnArrow">
              <a:avLst>
                <a:gd name="adj1" fmla="val 21237"/>
                <a:gd name="adj2" fmla="val 19892"/>
                <a:gd name="adj3" fmla="val 23925"/>
                <a:gd name="adj4" fmla="val 75000"/>
                <a:gd name="adj5" fmla="val 100000"/>
              </a:avLst>
            </a:prstGeom>
            <a:solidFill>
              <a:srgbClr val="1C629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sp>
        <p:nvSpPr>
          <p:cNvPr id="316" name="Google Shape;316;p13"/>
          <p:cNvSpPr txBox="1"/>
          <p:nvPr/>
        </p:nvSpPr>
        <p:spPr>
          <a:xfrm>
            <a:off x="2994059" y="448453"/>
            <a:ext cx="6203881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 شما اینجاست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7" name="Google Shape;317;p13"/>
          <p:cNvSpPr txBox="1"/>
          <p:nvPr/>
        </p:nvSpPr>
        <p:spPr>
          <a:xfrm>
            <a:off x="1043925" y="4281161"/>
            <a:ext cx="15812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8" name="Google Shape;318;p13"/>
          <p:cNvSpPr txBox="1"/>
          <p:nvPr/>
        </p:nvSpPr>
        <p:spPr>
          <a:xfrm>
            <a:off x="1289879" y="4627536"/>
            <a:ext cx="1163271" cy="16004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9" name="Google Shape;319;p13"/>
          <p:cNvSpPr txBox="1"/>
          <p:nvPr/>
        </p:nvSpPr>
        <p:spPr>
          <a:xfrm>
            <a:off x="4442373" y="4223867"/>
            <a:ext cx="15812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0" name="Google Shape;320;p13"/>
          <p:cNvSpPr txBox="1"/>
          <p:nvPr/>
        </p:nvSpPr>
        <p:spPr>
          <a:xfrm>
            <a:off x="4701671" y="4627536"/>
            <a:ext cx="1163271" cy="16004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1" name="Google Shape;321;p13"/>
          <p:cNvSpPr txBox="1"/>
          <p:nvPr/>
        </p:nvSpPr>
        <p:spPr>
          <a:xfrm>
            <a:off x="7665852" y="4268964"/>
            <a:ext cx="15812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2" name="Google Shape;322;p13"/>
          <p:cNvSpPr txBox="1"/>
          <p:nvPr/>
        </p:nvSpPr>
        <p:spPr>
          <a:xfrm>
            <a:off x="7918094" y="4627536"/>
            <a:ext cx="1163271" cy="16004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3" name="Google Shape;323;p13"/>
          <p:cNvSpPr txBox="1"/>
          <p:nvPr/>
        </p:nvSpPr>
        <p:spPr>
          <a:xfrm>
            <a:off x="2783809" y="1685769"/>
            <a:ext cx="15812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4" name="Google Shape;324;p13"/>
          <p:cNvSpPr txBox="1"/>
          <p:nvPr/>
        </p:nvSpPr>
        <p:spPr>
          <a:xfrm>
            <a:off x="3007400" y="2078060"/>
            <a:ext cx="1163271" cy="16004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5" name="Google Shape;325;p13"/>
          <p:cNvSpPr txBox="1"/>
          <p:nvPr/>
        </p:nvSpPr>
        <p:spPr>
          <a:xfrm>
            <a:off x="5969455" y="1701639"/>
            <a:ext cx="15812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6" name="Google Shape;326;p13"/>
          <p:cNvSpPr txBox="1"/>
          <p:nvPr/>
        </p:nvSpPr>
        <p:spPr>
          <a:xfrm>
            <a:off x="6281539" y="2078060"/>
            <a:ext cx="1163271" cy="16004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7" name="Google Shape;327;p13"/>
          <p:cNvSpPr txBox="1"/>
          <p:nvPr/>
        </p:nvSpPr>
        <p:spPr>
          <a:xfrm>
            <a:off x="9278566" y="1701639"/>
            <a:ext cx="1581248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262626"/>
                </a:solidFill>
                <a:latin typeface="Oswald SemiBold"/>
                <a:ea typeface="Oswald SemiBold"/>
                <a:cs typeface="B Nazanin" panose="00000700000000000000" pitchFamily="2" charset="-78"/>
                <a:sym typeface="Oswald SemiBold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8" name="Google Shape;328;p13"/>
          <p:cNvSpPr txBox="1"/>
          <p:nvPr/>
        </p:nvSpPr>
        <p:spPr>
          <a:xfrm>
            <a:off x="9606120" y="2078060"/>
            <a:ext cx="1163271" cy="16004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262626"/>
                </a:solidFill>
                <a:latin typeface="Oswald Light"/>
                <a:ea typeface="Oswald Light"/>
                <a:cs typeface="B Nazanin" panose="00000700000000000000" pitchFamily="2" charset="-78"/>
                <a:sym typeface="Oswald Light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9" name="Google Shape;329;p13"/>
          <p:cNvSpPr/>
          <p:nvPr/>
        </p:nvSpPr>
        <p:spPr>
          <a:xfrm>
            <a:off x="6433606" y="4106012"/>
            <a:ext cx="822252" cy="571098"/>
          </a:xfrm>
          <a:custGeom>
            <a:avLst/>
            <a:gdLst/>
            <a:ahLst/>
            <a:cxnLst/>
            <a:rect l="l" t="t" r="r" b="b"/>
            <a:pathLst>
              <a:path w="10653" h="7459" extrusionOk="0">
                <a:moveTo>
                  <a:pt x="9475" y="803"/>
                </a:moveTo>
                <a:lnTo>
                  <a:pt x="5514" y="4657"/>
                </a:lnTo>
                <a:cubicBezTo>
                  <a:pt x="5460" y="4711"/>
                  <a:pt x="5394" y="4737"/>
                  <a:pt x="5327" y="4737"/>
                </a:cubicBezTo>
                <a:cubicBezTo>
                  <a:pt x="5260" y="4737"/>
                  <a:pt x="5193" y="4711"/>
                  <a:pt x="5139" y="4657"/>
                </a:cubicBezTo>
                <a:lnTo>
                  <a:pt x="1196" y="803"/>
                </a:lnTo>
                <a:close/>
                <a:moveTo>
                  <a:pt x="804" y="1160"/>
                </a:moveTo>
                <a:lnTo>
                  <a:pt x="3409" y="3693"/>
                </a:lnTo>
                <a:lnTo>
                  <a:pt x="804" y="6299"/>
                </a:lnTo>
                <a:lnTo>
                  <a:pt x="804" y="1160"/>
                </a:lnTo>
                <a:close/>
                <a:moveTo>
                  <a:pt x="9850" y="1178"/>
                </a:moveTo>
                <a:lnTo>
                  <a:pt x="9850" y="6299"/>
                </a:lnTo>
                <a:lnTo>
                  <a:pt x="7263" y="3693"/>
                </a:lnTo>
                <a:lnTo>
                  <a:pt x="9850" y="1178"/>
                </a:lnTo>
                <a:close/>
                <a:moveTo>
                  <a:pt x="6906" y="4068"/>
                </a:moveTo>
                <a:lnTo>
                  <a:pt x="9493" y="6655"/>
                </a:lnTo>
                <a:lnTo>
                  <a:pt x="1196" y="6655"/>
                </a:lnTo>
                <a:lnTo>
                  <a:pt x="3783" y="4068"/>
                </a:lnTo>
                <a:lnTo>
                  <a:pt x="4782" y="5032"/>
                </a:lnTo>
                <a:cubicBezTo>
                  <a:pt x="4943" y="5192"/>
                  <a:pt x="5139" y="5264"/>
                  <a:pt x="5353" y="5264"/>
                </a:cubicBezTo>
                <a:cubicBezTo>
                  <a:pt x="5550" y="5264"/>
                  <a:pt x="5746" y="5192"/>
                  <a:pt x="5907" y="5032"/>
                </a:cubicBezTo>
                <a:lnTo>
                  <a:pt x="6906" y="4068"/>
                </a:lnTo>
                <a:close/>
                <a:moveTo>
                  <a:pt x="1" y="0"/>
                </a:moveTo>
                <a:lnTo>
                  <a:pt x="1" y="7458"/>
                </a:lnTo>
                <a:lnTo>
                  <a:pt x="10653" y="7458"/>
                </a:lnTo>
                <a:lnTo>
                  <a:pt x="10653" y="0"/>
                </a:lnTo>
                <a:close/>
              </a:path>
            </a:pathLst>
          </a:custGeom>
          <a:solidFill>
            <a:srgbClr val="4A9B8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330" name="Google Shape;330;p13"/>
          <p:cNvGrpSpPr/>
          <p:nvPr/>
        </p:nvGrpSpPr>
        <p:grpSpPr>
          <a:xfrm>
            <a:off x="3160508" y="4058693"/>
            <a:ext cx="746533" cy="814269"/>
            <a:chOff x="5262600" y="2942475"/>
            <a:chExt cx="241800" cy="265875"/>
          </a:xfrm>
        </p:grpSpPr>
        <p:sp>
          <p:nvSpPr>
            <p:cNvPr id="331" name="Google Shape;331;p13"/>
            <p:cNvSpPr/>
            <p:nvPr/>
          </p:nvSpPr>
          <p:spPr>
            <a:xfrm>
              <a:off x="5426300" y="3078075"/>
              <a:ext cx="51775" cy="51750"/>
            </a:xfrm>
            <a:custGeom>
              <a:avLst/>
              <a:gdLst/>
              <a:ahLst/>
              <a:cxnLst/>
              <a:rect l="l" t="t" r="r" b="b"/>
              <a:pathLst>
                <a:path w="2071" h="2070" extrusionOk="0">
                  <a:moveTo>
                    <a:pt x="1018" y="0"/>
                  </a:moveTo>
                  <a:cubicBezTo>
                    <a:pt x="465" y="0"/>
                    <a:pt x="1" y="464"/>
                    <a:pt x="1" y="1035"/>
                  </a:cubicBezTo>
                  <a:cubicBezTo>
                    <a:pt x="1" y="1606"/>
                    <a:pt x="465" y="2070"/>
                    <a:pt x="1018" y="2070"/>
                  </a:cubicBezTo>
                  <a:cubicBezTo>
                    <a:pt x="1607" y="2070"/>
                    <a:pt x="2071" y="1606"/>
                    <a:pt x="2071" y="1035"/>
                  </a:cubicBezTo>
                  <a:cubicBezTo>
                    <a:pt x="2071" y="464"/>
                    <a:pt x="1607" y="0"/>
                    <a:pt x="1018" y="0"/>
                  </a:cubicBezTo>
                  <a:close/>
                </a:path>
              </a:pathLst>
            </a:custGeom>
            <a:solidFill>
              <a:srgbClr val="57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2" name="Google Shape;332;p13"/>
            <p:cNvSpPr/>
            <p:nvPr/>
          </p:nvSpPr>
          <p:spPr>
            <a:xfrm>
              <a:off x="5288025" y="3078075"/>
              <a:ext cx="51775" cy="51750"/>
            </a:xfrm>
            <a:custGeom>
              <a:avLst/>
              <a:gdLst/>
              <a:ahLst/>
              <a:cxnLst/>
              <a:rect l="l" t="t" r="r" b="b"/>
              <a:pathLst>
                <a:path w="2071" h="2070" extrusionOk="0">
                  <a:moveTo>
                    <a:pt x="1053" y="0"/>
                  </a:moveTo>
                  <a:cubicBezTo>
                    <a:pt x="482" y="0"/>
                    <a:pt x="1" y="464"/>
                    <a:pt x="1" y="1035"/>
                  </a:cubicBezTo>
                  <a:cubicBezTo>
                    <a:pt x="1" y="1606"/>
                    <a:pt x="482" y="2070"/>
                    <a:pt x="1053" y="2070"/>
                  </a:cubicBezTo>
                  <a:cubicBezTo>
                    <a:pt x="1606" y="2070"/>
                    <a:pt x="2070" y="1606"/>
                    <a:pt x="2070" y="1035"/>
                  </a:cubicBezTo>
                  <a:cubicBezTo>
                    <a:pt x="2070" y="464"/>
                    <a:pt x="1606" y="0"/>
                    <a:pt x="1053" y="0"/>
                  </a:cubicBezTo>
                  <a:close/>
                </a:path>
              </a:pathLst>
            </a:custGeom>
            <a:solidFill>
              <a:srgbClr val="57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3" name="Google Shape;333;p13"/>
            <p:cNvSpPr/>
            <p:nvPr/>
          </p:nvSpPr>
          <p:spPr>
            <a:xfrm>
              <a:off x="5410250" y="3136950"/>
              <a:ext cx="93700" cy="51775"/>
            </a:xfrm>
            <a:custGeom>
              <a:avLst/>
              <a:gdLst/>
              <a:ahLst/>
              <a:cxnLst/>
              <a:rect l="l" t="t" r="r" b="b"/>
              <a:pathLst>
                <a:path w="3748" h="2071" extrusionOk="0">
                  <a:moveTo>
                    <a:pt x="1660" y="0"/>
                  </a:moveTo>
                  <a:cubicBezTo>
                    <a:pt x="1392" y="0"/>
                    <a:pt x="1089" y="36"/>
                    <a:pt x="821" y="125"/>
                  </a:cubicBezTo>
                  <a:cubicBezTo>
                    <a:pt x="554" y="197"/>
                    <a:pt x="286" y="322"/>
                    <a:pt x="36" y="464"/>
                  </a:cubicBezTo>
                  <a:lnTo>
                    <a:pt x="1" y="518"/>
                  </a:lnTo>
                  <a:cubicBezTo>
                    <a:pt x="375" y="625"/>
                    <a:pt x="750" y="803"/>
                    <a:pt x="1053" y="1053"/>
                  </a:cubicBezTo>
                  <a:cubicBezTo>
                    <a:pt x="1303" y="1232"/>
                    <a:pt x="1446" y="1517"/>
                    <a:pt x="1446" y="1838"/>
                  </a:cubicBezTo>
                  <a:lnTo>
                    <a:pt x="1446" y="2070"/>
                  </a:lnTo>
                  <a:lnTo>
                    <a:pt x="3730" y="2070"/>
                  </a:lnTo>
                  <a:lnTo>
                    <a:pt x="3730" y="1017"/>
                  </a:lnTo>
                  <a:cubicBezTo>
                    <a:pt x="3747" y="857"/>
                    <a:pt x="3676" y="714"/>
                    <a:pt x="3533" y="607"/>
                  </a:cubicBezTo>
                  <a:cubicBezTo>
                    <a:pt x="3230" y="375"/>
                    <a:pt x="2891" y="215"/>
                    <a:pt x="2516" y="125"/>
                  </a:cubicBezTo>
                  <a:cubicBezTo>
                    <a:pt x="2249" y="36"/>
                    <a:pt x="1963" y="0"/>
                    <a:pt x="1660" y="0"/>
                  </a:cubicBezTo>
                  <a:close/>
                </a:path>
              </a:pathLst>
            </a:custGeom>
            <a:solidFill>
              <a:srgbClr val="57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4" name="Google Shape;334;p13"/>
            <p:cNvSpPr/>
            <p:nvPr/>
          </p:nvSpPr>
          <p:spPr>
            <a:xfrm>
              <a:off x="5262600" y="3136950"/>
              <a:ext cx="93700" cy="51775"/>
            </a:xfrm>
            <a:custGeom>
              <a:avLst/>
              <a:gdLst/>
              <a:ahLst/>
              <a:cxnLst/>
              <a:rect l="l" t="t" r="r" b="b"/>
              <a:pathLst>
                <a:path w="3748" h="2071" extrusionOk="0">
                  <a:moveTo>
                    <a:pt x="2070" y="0"/>
                  </a:moveTo>
                  <a:cubicBezTo>
                    <a:pt x="1767" y="0"/>
                    <a:pt x="1482" y="36"/>
                    <a:pt x="1214" y="125"/>
                  </a:cubicBezTo>
                  <a:cubicBezTo>
                    <a:pt x="857" y="232"/>
                    <a:pt x="500" y="393"/>
                    <a:pt x="197" y="607"/>
                  </a:cubicBezTo>
                  <a:cubicBezTo>
                    <a:pt x="72" y="714"/>
                    <a:pt x="1" y="875"/>
                    <a:pt x="1" y="1017"/>
                  </a:cubicBezTo>
                  <a:lnTo>
                    <a:pt x="1" y="2070"/>
                  </a:lnTo>
                  <a:lnTo>
                    <a:pt x="2284" y="2070"/>
                  </a:lnTo>
                  <a:lnTo>
                    <a:pt x="2284" y="1838"/>
                  </a:lnTo>
                  <a:cubicBezTo>
                    <a:pt x="2284" y="1535"/>
                    <a:pt x="2427" y="1249"/>
                    <a:pt x="2659" y="1071"/>
                  </a:cubicBezTo>
                  <a:lnTo>
                    <a:pt x="2677" y="1053"/>
                  </a:lnTo>
                  <a:lnTo>
                    <a:pt x="2695" y="1035"/>
                  </a:lnTo>
                  <a:cubicBezTo>
                    <a:pt x="3016" y="803"/>
                    <a:pt x="3373" y="643"/>
                    <a:pt x="3748" y="518"/>
                  </a:cubicBezTo>
                  <a:cubicBezTo>
                    <a:pt x="3712" y="500"/>
                    <a:pt x="3694" y="464"/>
                    <a:pt x="3676" y="429"/>
                  </a:cubicBezTo>
                  <a:cubicBezTo>
                    <a:pt x="3426" y="286"/>
                    <a:pt x="3177" y="197"/>
                    <a:pt x="2909" y="125"/>
                  </a:cubicBezTo>
                  <a:cubicBezTo>
                    <a:pt x="2641" y="36"/>
                    <a:pt x="2356" y="0"/>
                    <a:pt x="2070" y="0"/>
                  </a:cubicBezTo>
                  <a:close/>
                </a:path>
              </a:pathLst>
            </a:custGeom>
            <a:solidFill>
              <a:srgbClr val="57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5" name="Google Shape;335;p13"/>
            <p:cNvSpPr/>
            <p:nvPr/>
          </p:nvSpPr>
          <p:spPr>
            <a:xfrm>
              <a:off x="5331300" y="3157025"/>
              <a:ext cx="103500" cy="51325"/>
            </a:xfrm>
            <a:custGeom>
              <a:avLst/>
              <a:gdLst/>
              <a:ahLst/>
              <a:cxnLst/>
              <a:rect l="l" t="t" r="r" b="b"/>
              <a:pathLst>
                <a:path w="4140" h="2053" extrusionOk="0">
                  <a:moveTo>
                    <a:pt x="2070" y="0"/>
                  </a:moveTo>
                  <a:cubicBezTo>
                    <a:pt x="1785" y="0"/>
                    <a:pt x="1499" y="36"/>
                    <a:pt x="1214" y="125"/>
                  </a:cubicBezTo>
                  <a:cubicBezTo>
                    <a:pt x="857" y="232"/>
                    <a:pt x="518" y="393"/>
                    <a:pt x="214" y="607"/>
                  </a:cubicBezTo>
                  <a:cubicBezTo>
                    <a:pt x="90" y="714"/>
                    <a:pt x="0" y="857"/>
                    <a:pt x="0" y="1035"/>
                  </a:cubicBezTo>
                  <a:lnTo>
                    <a:pt x="0" y="2052"/>
                  </a:lnTo>
                  <a:lnTo>
                    <a:pt x="4140" y="2052"/>
                  </a:lnTo>
                  <a:lnTo>
                    <a:pt x="4140" y="1035"/>
                  </a:lnTo>
                  <a:cubicBezTo>
                    <a:pt x="4140" y="857"/>
                    <a:pt x="4068" y="714"/>
                    <a:pt x="3944" y="607"/>
                  </a:cubicBezTo>
                  <a:cubicBezTo>
                    <a:pt x="3640" y="375"/>
                    <a:pt x="3283" y="214"/>
                    <a:pt x="2927" y="125"/>
                  </a:cubicBezTo>
                  <a:cubicBezTo>
                    <a:pt x="2641" y="54"/>
                    <a:pt x="2356" y="0"/>
                    <a:pt x="2070" y="0"/>
                  </a:cubicBezTo>
                  <a:close/>
                </a:path>
              </a:pathLst>
            </a:custGeom>
            <a:solidFill>
              <a:srgbClr val="57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6" name="Google Shape;336;p13"/>
            <p:cNvSpPr/>
            <p:nvPr/>
          </p:nvSpPr>
          <p:spPr>
            <a:xfrm>
              <a:off x="5357175" y="3098150"/>
              <a:ext cx="51750" cy="51750"/>
            </a:xfrm>
            <a:custGeom>
              <a:avLst/>
              <a:gdLst/>
              <a:ahLst/>
              <a:cxnLst/>
              <a:rect l="l" t="t" r="r" b="b"/>
              <a:pathLst>
                <a:path w="2070" h="2070" extrusionOk="0">
                  <a:moveTo>
                    <a:pt x="1035" y="0"/>
                  </a:moveTo>
                  <a:cubicBezTo>
                    <a:pt x="464" y="0"/>
                    <a:pt x="0" y="464"/>
                    <a:pt x="0" y="1035"/>
                  </a:cubicBezTo>
                  <a:cubicBezTo>
                    <a:pt x="0" y="1606"/>
                    <a:pt x="464" y="2070"/>
                    <a:pt x="1035" y="2070"/>
                  </a:cubicBezTo>
                  <a:cubicBezTo>
                    <a:pt x="1606" y="2070"/>
                    <a:pt x="2070" y="1606"/>
                    <a:pt x="2070" y="1035"/>
                  </a:cubicBezTo>
                  <a:cubicBezTo>
                    <a:pt x="2070" y="464"/>
                    <a:pt x="1606" y="0"/>
                    <a:pt x="1035" y="0"/>
                  </a:cubicBezTo>
                  <a:close/>
                </a:path>
              </a:pathLst>
            </a:custGeom>
            <a:solidFill>
              <a:srgbClr val="57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7" name="Google Shape;337;p13"/>
            <p:cNvSpPr/>
            <p:nvPr/>
          </p:nvSpPr>
          <p:spPr>
            <a:xfrm>
              <a:off x="5262600" y="2942475"/>
              <a:ext cx="241800" cy="119550"/>
            </a:xfrm>
            <a:custGeom>
              <a:avLst/>
              <a:gdLst/>
              <a:ahLst/>
              <a:cxnLst/>
              <a:rect l="l" t="t" r="r" b="b"/>
              <a:pathLst>
                <a:path w="9672" h="4782" extrusionOk="0">
                  <a:moveTo>
                    <a:pt x="7548" y="1195"/>
                  </a:moveTo>
                  <a:lnTo>
                    <a:pt x="7548" y="1463"/>
                  </a:lnTo>
                  <a:lnTo>
                    <a:pt x="1321" y="1463"/>
                  </a:lnTo>
                  <a:lnTo>
                    <a:pt x="1321" y="1195"/>
                  </a:lnTo>
                  <a:close/>
                  <a:moveTo>
                    <a:pt x="8333" y="1856"/>
                  </a:moveTo>
                  <a:lnTo>
                    <a:pt x="8333" y="2123"/>
                  </a:lnTo>
                  <a:lnTo>
                    <a:pt x="1321" y="2123"/>
                  </a:lnTo>
                  <a:lnTo>
                    <a:pt x="1321" y="1856"/>
                  </a:lnTo>
                  <a:close/>
                  <a:moveTo>
                    <a:pt x="6210" y="2534"/>
                  </a:moveTo>
                  <a:lnTo>
                    <a:pt x="6210" y="2783"/>
                  </a:lnTo>
                  <a:lnTo>
                    <a:pt x="1321" y="2783"/>
                  </a:lnTo>
                  <a:lnTo>
                    <a:pt x="1321" y="2534"/>
                  </a:lnTo>
                  <a:close/>
                  <a:moveTo>
                    <a:pt x="536" y="0"/>
                  </a:moveTo>
                  <a:cubicBezTo>
                    <a:pt x="233" y="0"/>
                    <a:pt x="1" y="232"/>
                    <a:pt x="1" y="535"/>
                  </a:cubicBezTo>
                  <a:lnTo>
                    <a:pt x="1" y="3461"/>
                  </a:lnTo>
                  <a:cubicBezTo>
                    <a:pt x="1" y="3765"/>
                    <a:pt x="233" y="3997"/>
                    <a:pt x="536" y="3997"/>
                  </a:cubicBezTo>
                  <a:lnTo>
                    <a:pt x="2481" y="3997"/>
                  </a:lnTo>
                  <a:lnTo>
                    <a:pt x="2481" y="4782"/>
                  </a:lnTo>
                  <a:lnTo>
                    <a:pt x="3319" y="3997"/>
                  </a:lnTo>
                  <a:lnTo>
                    <a:pt x="4229" y="3997"/>
                  </a:lnTo>
                  <a:lnTo>
                    <a:pt x="4747" y="4782"/>
                  </a:lnTo>
                  <a:lnTo>
                    <a:pt x="5228" y="3997"/>
                  </a:lnTo>
                  <a:lnTo>
                    <a:pt x="6174" y="3997"/>
                  </a:lnTo>
                  <a:lnTo>
                    <a:pt x="7013" y="4782"/>
                  </a:lnTo>
                  <a:lnTo>
                    <a:pt x="7013" y="3997"/>
                  </a:lnTo>
                  <a:lnTo>
                    <a:pt x="9136" y="3997"/>
                  </a:lnTo>
                  <a:cubicBezTo>
                    <a:pt x="9439" y="3997"/>
                    <a:pt x="9671" y="3765"/>
                    <a:pt x="9671" y="3461"/>
                  </a:cubicBezTo>
                  <a:lnTo>
                    <a:pt x="9671" y="535"/>
                  </a:lnTo>
                  <a:cubicBezTo>
                    <a:pt x="9671" y="232"/>
                    <a:pt x="9439" y="0"/>
                    <a:pt x="9136" y="0"/>
                  </a:cubicBezTo>
                  <a:close/>
                </a:path>
              </a:pathLst>
            </a:custGeom>
            <a:solidFill>
              <a:srgbClr val="5787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38" name="Google Shape;338;p13"/>
          <p:cNvSpPr/>
          <p:nvPr/>
        </p:nvSpPr>
        <p:spPr>
          <a:xfrm>
            <a:off x="4876968" y="2862158"/>
            <a:ext cx="698293" cy="692684"/>
          </a:xfrm>
          <a:custGeom>
            <a:avLst/>
            <a:gdLst/>
            <a:ahLst/>
            <a:cxnLst/>
            <a:rect l="l" t="t" r="r" b="b"/>
            <a:pathLst>
              <a:path w="9047" h="9047" extrusionOk="0">
                <a:moveTo>
                  <a:pt x="4514" y="2927"/>
                </a:moveTo>
                <a:cubicBezTo>
                  <a:pt x="5389" y="2927"/>
                  <a:pt x="6102" y="3640"/>
                  <a:pt x="6102" y="4515"/>
                </a:cubicBezTo>
                <a:cubicBezTo>
                  <a:pt x="6102" y="5407"/>
                  <a:pt x="5389" y="6120"/>
                  <a:pt x="4514" y="6120"/>
                </a:cubicBezTo>
                <a:cubicBezTo>
                  <a:pt x="3640" y="6120"/>
                  <a:pt x="2926" y="5407"/>
                  <a:pt x="2926" y="4515"/>
                </a:cubicBezTo>
                <a:cubicBezTo>
                  <a:pt x="2926" y="3640"/>
                  <a:pt x="3640" y="2927"/>
                  <a:pt x="4514" y="2927"/>
                </a:cubicBezTo>
                <a:close/>
                <a:moveTo>
                  <a:pt x="3979" y="0"/>
                </a:moveTo>
                <a:lnTo>
                  <a:pt x="3515" y="928"/>
                </a:lnTo>
                <a:cubicBezTo>
                  <a:pt x="3230" y="1017"/>
                  <a:pt x="2944" y="1124"/>
                  <a:pt x="2695" y="1285"/>
                </a:cubicBezTo>
                <a:lnTo>
                  <a:pt x="1695" y="946"/>
                </a:lnTo>
                <a:lnTo>
                  <a:pt x="946" y="1695"/>
                </a:lnTo>
                <a:lnTo>
                  <a:pt x="1267" y="2695"/>
                </a:lnTo>
                <a:cubicBezTo>
                  <a:pt x="1124" y="2962"/>
                  <a:pt x="999" y="3248"/>
                  <a:pt x="928" y="3533"/>
                </a:cubicBezTo>
                <a:lnTo>
                  <a:pt x="0" y="3997"/>
                </a:lnTo>
                <a:lnTo>
                  <a:pt x="0" y="5050"/>
                </a:lnTo>
                <a:lnTo>
                  <a:pt x="928" y="5514"/>
                </a:lnTo>
                <a:cubicBezTo>
                  <a:pt x="999" y="5817"/>
                  <a:pt x="1124" y="6085"/>
                  <a:pt x="1267" y="6352"/>
                </a:cubicBezTo>
                <a:lnTo>
                  <a:pt x="946" y="7352"/>
                </a:lnTo>
                <a:lnTo>
                  <a:pt x="1695" y="8101"/>
                </a:lnTo>
                <a:lnTo>
                  <a:pt x="2695" y="7780"/>
                </a:lnTo>
                <a:cubicBezTo>
                  <a:pt x="2962" y="7922"/>
                  <a:pt x="3248" y="8047"/>
                  <a:pt x="3533" y="8119"/>
                </a:cubicBezTo>
                <a:lnTo>
                  <a:pt x="3997" y="9047"/>
                </a:lnTo>
                <a:lnTo>
                  <a:pt x="5068" y="9047"/>
                </a:lnTo>
                <a:lnTo>
                  <a:pt x="5532" y="8119"/>
                </a:lnTo>
                <a:cubicBezTo>
                  <a:pt x="5817" y="8047"/>
                  <a:pt x="6102" y="7922"/>
                  <a:pt x="6352" y="7780"/>
                </a:cubicBezTo>
                <a:lnTo>
                  <a:pt x="7351" y="8101"/>
                </a:lnTo>
                <a:lnTo>
                  <a:pt x="8101" y="7352"/>
                </a:lnTo>
                <a:lnTo>
                  <a:pt x="7762" y="6352"/>
                </a:lnTo>
                <a:cubicBezTo>
                  <a:pt x="7922" y="6085"/>
                  <a:pt x="8029" y="5799"/>
                  <a:pt x="8119" y="5514"/>
                </a:cubicBezTo>
                <a:lnTo>
                  <a:pt x="9047" y="5050"/>
                </a:lnTo>
                <a:lnTo>
                  <a:pt x="9047" y="3979"/>
                </a:lnTo>
                <a:lnTo>
                  <a:pt x="8101" y="3515"/>
                </a:lnTo>
                <a:cubicBezTo>
                  <a:pt x="8029" y="3230"/>
                  <a:pt x="7905" y="2962"/>
                  <a:pt x="7762" y="2695"/>
                </a:cubicBezTo>
                <a:lnTo>
                  <a:pt x="8101" y="1695"/>
                </a:lnTo>
                <a:lnTo>
                  <a:pt x="7334" y="946"/>
                </a:lnTo>
                <a:lnTo>
                  <a:pt x="6334" y="1285"/>
                </a:lnTo>
                <a:cubicBezTo>
                  <a:pt x="6085" y="1124"/>
                  <a:pt x="5799" y="1017"/>
                  <a:pt x="5496" y="928"/>
                </a:cubicBezTo>
                <a:lnTo>
                  <a:pt x="5050" y="0"/>
                </a:lnTo>
                <a:close/>
              </a:path>
            </a:pathLst>
          </a:custGeom>
          <a:solidFill>
            <a:srgbClr val="5A696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339" name="Google Shape;339;p13"/>
          <p:cNvGrpSpPr/>
          <p:nvPr/>
        </p:nvGrpSpPr>
        <p:grpSpPr>
          <a:xfrm>
            <a:off x="1604992" y="3000659"/>
            <a:ext cx="533040" cy="856686"/>
            <a:chOff x="3741075" y="1171575"/>
            <a:chExt cx="172650" cy="279725"/>
          </a:xfrm>
        </p:grpSpPr>
        <p:sp>
          <p:nvSpPr>
            <p:cNvPr id="340" name="Google Shape;340;p13"/>
            <p:cNvSpPr/>
            <p:nvPr/>
          </p:nvSpPr>
          <p:spPr>
            <a:xfrm>
              <a:off x="3784350" y="1364725"/>
              <a:ext cx="86100" cy="19650"/>
            </a:xfrm>
            <a:custGeom>
              <a:avLst/>
              <a:gdLst/>
              <a:ahLst/>
              <a:cxnLst/>
              <a:rect l="l" t="t" r="r" b="b"/>
              <a:pathLst>
                <a:path w="3444" h="786" extrusionOk="0">
                  <a:moveTo>
                    <a:pt x="393" y="1"/>
                  </a:moveTo>
                  <a:cubicBezTo>
                    <a:pt x="161" y="1"/>
                    <a:pt x="0" y="161"/>
                    <a:pt x="0" y="393"/>
                  </a:cubicBezTo>
                  <a:cubicBezTo>
                    <a:pt x="0" y="625"/>
                    <a:pt x="161" y="786"/>
                    <a:pt x="393" y="786"/>
                  </a:cubicBezTo>
                  <a:lnTo>
                    <a:pt x="3051" y="786"/>
                  </a:lnTo>
                  <a:cubicBezTo>
                    <a:pt x="3283" y="786"/>
                    <a:pt x="3444" y="625"/>
                    <a:pt x="3444" y="393"/>
                  </a:cubicBezTo>
                  <a:cubicBezTo>
                    <a:pt x="3444" y="161"/>
                    <a:pt x="3283" y="1"/>
                    <a:pt x="3051" y="1"/>
                  </a:cubicBezTo>
                  <a:close/>
                </a:path>
              </a:pathLst>
            </a:custGeom>
            <a:solidFill>
              <a:srgbClr val="1C6294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1" name="Google Shape;341;p13"/>
            <p:cNvSpPr/>
            <p:nvPr/>
          </p:nvSpPr>
          <p:spPr>
            <a:xfrm>
              <a:off x="3784350" y="1397750"/>
              <a:ext cx="86100" cy="20075"/>
            </a:xfrm>
            <a:custGeom>
              <a:avLst/>
              <a:gdLst/>
              <a:ahLst/>
              <a:cxnLst/>
              <a:rect l="l" t="t" r="r" b="b"/>
              <a:pathLst>
                <a:path w="3444" h="803" extrusionOk="0">
                  <a:moveTo>
                    <a:pt x="393" y="0"/>
                  </a:moveTo>
                  <a:cubicBezTo>
                    <a:pt x="161" y="0"/>
                    <a:pt x="0" y="178"/>
                    <a:pt x="0" y="410"/>
                  </a:cubicBezTo>
                  <a:cubicBezTo>
                    <a:pt x="0" y="642"/>
                    <a:pt x="161" y="803"/>
                    <a:pt x="393" y="803"/>
                  </a:cubicBezTo>
                  <a:lnTo>
                    <a:pt x="3051" y="803"/>
                  </a:lnTo>
                  <a:cubicBezTo>
                    <a:pt x="3283" y="803"/>
                    <a:pt x="3444" y="642"/>
                    <a:pt x="3444" y="410"/>
                  </a:cubicBezTo>
                  <a:cubicBezTo>
                    <a:pt x="3444" y="178"/>
                    <a:pt x="3283" y="0"/>
                    <a:pt x="3051" y="0"/>
                  </a:cubicBezTo>
                  <a:close/>
                </a:path>
              </a:pathLst>
            </a:custGeom>
            <a:solidFill>
              <a:srgbClr val="1C6294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" name="Google Shape;342;p13"/>
            <p:cNvSpPr/>
            <p:nvPr/>
          </p:nvSpPr>
          <p:spPr>
            <a:xfrm>
              <a:off x="3805750" y="1431200"/>
              <a:ext cx="43300" cy="20100"/>
            </a:xfrm>
            <a:custGeom>
              <a:avLst/>
              <a:gdLst/>
              <a:ahLst/>
              <a:cxnLst/>
              <a:rect l="l" t="t" r="r" b="b"/>
              <a:pathLst>
                <a:path w="1732" h="804" extrusionOk="0">
                  <a:moveTo>
                    <a:pt x="1" y="0"/>
                  </a:moveTo>
                  <a:cubicBezTo>
                    <a:pt x="36" y="446"/>
                    <a:pt x="411" y="803"/>
                    <a:pt x="857" y="803"/>
                  </a:cubicBezTo>
                  <a:cubicBezTo>
                    <a:pt x="1321" y="803"/>
                    <a:pt x="1696" y="446"/>
                    <a:pt x="1731" y="0"/>
                  </a:cubicBezTo>
                  <a:close/>
                </a:path>
              </a:pathLst>
            </a:custGeom>
            <a:solidFill>
              <a:srgbClr val="1C6294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" name="Google Shape;343;p13"/>
            <p:cNvSpPr/>
            <p:nvPr/>
          </p:nvSpPr>
          <p:spPr>
            <a:xfrm>
              <a:off x="3741075" y="1171575"/>
              <a:ext cx="172650" cy="179800"/>
            </a:xfrm>
            <a:custGeom>
              <a:avLst/>
              <a:gdLst/>
              <a:ahLst/>
              <a:cxnLst/>
              <a:rect l="l" t="t" r="r" b="b"/>
              <a:pathLst>
                <a:path w="6906" h="7192" extrusionOk="0">
                  <a:moveTo>
                    <a:pt x="3462" y="786"/>
                  </a:moveTo>
                  <a:cubicBezTo>
                    <a:pt x="4907" y="804"/>
                    <a:pt x="6103" y="1963"/>
                    <a:pt x="6120" y="3427"/>
                  </a:cubicBezTo>
                  <a:lnTo>
                    <a:pt x="6120" y="3534"/>
                  </a:lnTo>
                  <a:lnTo>
                    <a:pt x="6103" y="3534"/>
                  </a:lnTo>
                  <a:cubicBezTo>
                    <a:pt x="6103" y="3855"/>
                    <a:pt x="6031" y="4176"/>
                    <a:pt x="5924" y="4461"/>
                  </a:cubicBezTo>
                  <a:cubicBezTo>
                    <a:pt x="5817" y="4729"/>
                    <a:pt x="5674" y="4979"/>
                    <a:pt x="5478" y="5193"/>
                  </a:cubicBezTo>
                  <a:cubicBezTo>
                    <a:pt x="5175" y="5568"/>
                    <a:pt x="4907" y="5960"/>
                    <a:pt x="4711" y="6388"/>
                  </a:cubicBezTo>
                  <a:lnTo>
                    <a:pt x="2213" y="6388"/>
                  </a:lnTo>
                  <a:cubicBezTo>
                    <a:pt x="1999" y="5960"/>
                    <a:pt x="1731" y="5568"/>
                    <a:pt x="1446" y="5193"/>
                  </a:cubicBezTo>
                  <a:cubicBezTo>
                    <a:pt x="1249" y="4979"/>
                    <a:pt x="1107" y="4729"/>
                    <a:pt x="1000" y="4461"/>
                  </a:cubicBezTo>
                  <a:cubicBezTo>
                    <a:pt x="875" y="4176"/>
                    <a:pt x="821" y="3855"/>
                    <a:pt x="803" y="3534"/>
                  </a:cubicBezTo>
                  <a:lnTo>
                    <a:pt x="803" y="3427"/>
                  </a:lnTo>
                  <a:cubicBezTo>
                    <a:pt x="839" y="1981"/>
                    <a:pt x="2017" y="804"/>
                    <a:pt x="3462" y="786"/>
                  </a:cubicBezTo>
                  <a:close/>
                  <a:moveTo>
                    <a:pt x="3444" y="1"/>
                  </a:moveTo>
                  <a:cubicBezTo>
                    <a:pt x="1570" y="19"/>
                    <a:pt x="36" y="1535"/>
                    <a:pt x="0" y="3427"/>
                  </a:cubicBezTo>
                  <a:lnTo>
                    <a:pt x="0" y="3551"/>
                  </a:lnTo>
                  <a:cubicBezTo>
                    <a:pt x="18" y="3962"/>
                    <a:pt x="90" y="4354"/>
                    <a:pt x="232" y="4747"/>
                  </a:cubicBezTo>
                  <a:cubicBezTo>
                    <a:pt x="393" y="5104"/>
                    <a:pt x="589" y="5443"/>
                    <a:pt x="839" y="5728"/>
                  </a:cubicBezTo>
                  <a:cubicBezTo>
                    <a:pt x="1160" y="6067"/>
                    <a:pt x="1499" y="6763"/>
                    <a:pt x="1642" y="7049"/>
                  </a:cubicBezTo>
                  <a:cubicBezTo>
                    <a:pt x="1695" y="7138"/>
                    <a:pt x="1785" y="7191"/>
                    <a:pt x="1892" y="7191"/>
                  </a:cubicBezTo>
                  <a:lnTo>
                    <a:pt x="5014" y="7191"/>
                  </a:lnTo>
                  <a:cubicBezTo>
                    <a:pt x="5121" y="7191"/>
                    <a:pt x="5228" y="7138"/>
                    <a:pt x="5264" y="7049"/>
                  </a:cubicBezTo>
                  <a:cubicBezTo>
                    <a:pt x="5407" y="6763"/>
                    <a:pt x="5746" y="6067"/>
                    <a:pt x="6085" y="5728"/>
                  </a:cubicBezTo>
                  <a:cubicBezTo>
                    <a:pt x="6317" y="5443"/>
                    <a:pt x="6549" y="5104"/>
                    <a:pt x="6673" y="4747"/>
                  </a:cubicBezTo>
                  <a:cubicBezTo>
                    <a:pt x="6816" y="4354"/>
                    <a:pt x="6905" y="3962"/>
                    <a:pt x="6905" y="3551"/>
                  </a:cubicBezTo>
                  <a:lnTo>
                    <a:pt x="6905" y="3427"/>
                  </a:lnTo>
                  <a:cubicBezTo>
                    <a:pt x="6870" y="1535"/>
                    <a:pt x="5353" y="19"/>
                    <a:pt x="3444" y="1"/>
                  </a:cubicBezTo>
                  <a:close/>
                </a:path>
              </a:pathLst>
            </a:custGeom>
            <a:solidFill>
              <a:srgbClr val="1C6294">
                <a:alpha val="976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44" name="Google Shape;344;p13"/>
          <p:cNvGrpSpPr/>
          <p:nvPr/>
        </p:nvGrpSpPr>
        <p:grpSpPr>
          <a:xfrm>
            <a:off x="9831373" y="4109422"/>
            <a:ext cx="712788" cy="712803"/>
            <a:chOff x="968775" y="1180050"/>
            <a:chExt cx="262750" cy="262775"/>
          </a:xfrm>
        </p:grpSpPr>
        <p:sp>
          <p:nvSpPr>
            <p:cNvPr id="345" name="Google Shape;345;p13"/>
            <p:cNvSpPr/>
            <p:nvPr/>
          </p:nvSpPr>
          <p:spPr>
            <a:xfrm>
              <a:off x="1061550" y="1180050"/>
              <a:ext cx="169975" cy="169550"/>
            </a:xfrm>
            <a:custGeom>
              <a:avLst/>
              <a:gdLst/>
              <a:ahLst/>
              <a:cxnLst/>
              <a:rect l="l" t="t" r="r" b="b"/>
              <a:pathLst>
                <a:path w="6799" h="6782" extrusionOk="0">
                  <a:moveTo>
                    <a:pt x="5478" y="1"/>
                  </a:moveTo>
                  <a:lnTo>
                    <a:pt x="4015" y="1464"/>
                  </a:lnTo>
                  <a:lnTo>
                    <a:pt x="4086" y="2160"/>
                  </a:lnTo>
                  <a:lnTo>
                    <a:pt x="1963" y="4283"/>
                  </a:lnTo>
                  <a:cubicBezTo>
                    <a:pt x="1785" y="4194"/>
                    <a:pt x="1571" y="4122"/>
                    <a:pt x="1339" y="4122"/>
                  </a:cubicBezTo>
                  <a:cubicBezTo>
                    <a:pt x="607" y="4122"/>
                    <a:pt x="1" y="4729"/>
                    <a:pt x="1" y="5461"/>
                  </a:cubicBezTo>
                  <a:cubicBezTo>
                    <a:pt x="1" y="6192"/>
                    <a:pt x="607" y="6781"/>
                    <a:pt x="1339" y="6781"/>
                  </a:cubicBezTo>
                  <a:cubicBezTo>
                    <a:pt x="2070" y="6781"/>
                    <a:pt x="2677" y="6192"/>
                    <a:pt x="2677" y="5461"/>
                  </a:cubicBezTo>
                  <a:cubicBezTo>
                    <a:pt x="2677" y="5229"/>
                    <a:pt x="2606" y="5032"/>
                    <a:pt x="2516" y="4854"/>
                  </a:cubicBezTo>
                  <a:lnTo>
                    <a:pt x="4657" y="2713"/>
                  </a:lnTo>
                  <a:lnTo>
                    <a:pt x="5335" y="2784"/>
                  </a:lnTo>
                  <a:lnTo>
                    <a:pt x="6799" y="1321"/>
                  </a:lnTo>
                  <a:lnTo>
                    <a:pt x="5603" y="1196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266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6" name="Google Shape;346;p13"/>
            <p:cNvSpPr/>
            <p:nvPr/>
          </p:nvSpPr>
          <p:spPr>
            <a:xfrm>
              <a:off x="968775" y="1189875"/>
              <a:ext cx="252950" cy="252950"/>
            </a:xfrm>
            <a:custGeom>
              <a:avLst/>
              <a:gdLst/>
              <a:ahLst/>
              <a:cxnLst/>
              <a:rect l="l" t="t" r="r" b="b"/>
              <a:pathLst>
                <a:path w="10118" h="10118" extrusionOk="0">
                  <a:moveTo>
                    <a:pt x="5050" y="0"/>
                  </a:moveTo>
                  <a:cubicBezTo>
                    <a:pt x="2266" y="0"/>
                    <a:pt x="0" y="2266"/>
                    <a:pt x="0" y="5068"/>
                  </a:cubicBezTo>
                  <a:cubicBezTo>
                    <a:pt x="0" y="7851"/>
                    <a:pt x="2266" y="10117"/>
                    <a:pt x="5050" y="10117"/>
                  </a:cubicBezTo>
                  <a:cubicBezTo>
                    <a:pt x="7851" y="10117"/>
                    <a:pt x="10117" y="7851"/>
                    <a:pt x="10117" y="5068"/>
                  </a:cubicBezTo>
                  <a:cubicBezTo>
                    <a:pt x="10117" y="4193"/>
                    <a:pt x="9903" y="3390"/>
                    <a:pt x="9510" y="2695"/>
                  </a:cubicBezTo>
                  <a:lnTo>
                    <a:pt x="9421" y="2766"/>
                  </a:lnTo>
                  <a:lnTo>
                    <a:pt x="9243" y="2962"/>
                  </a:lnTo>
                  <a:lnTo>
                    <a:pt x="9011" y="2927"/>
                  </a:lnTo>
                  <a:lnTo>
                    <a:pt x="8725" y="2891"/>
                  </a:lnTo>
                  <a:lnTo>
                    <a:pt x="8725" y="2891"/>
                  </a:lnTo>
                  <a:cubicBezTo>
                    <a:pt x="9100" y="3533"/>
                    <a:pt x="9314" y="4265"/>
                    <a:pt x="9314" y="5068"/>
                  </a:cubicBezTo>
                  <a:cubicBezTo>
                    <a:pt x="9314" y="7405"/>
                    <a:pt x="7405" y="9314"/>
                    <a:pt x="5050" y="9314"/>
                  </a:cubicBezTo>
                  <a:cubicBezTo>
                    <a:pt x="2712" y="9314"/>
                    <a:pt x="803" y="7405"/>
                    <a:pt x="803" y="5068"/>
                  </a:cubicBezTo>
                  <a:cubicBezTo>
                    <a:pt x="803" y="2730"/>
                    <a:pt x="2712" y="803"/>
                    <a:pt x="5050" y="803"/>
                  </a:cubicBezTo>
                  <a:cubicBezTo>
                    <a:pt x="5853" y="803"/>
                    <a:pt x="6584" y="1017"/>
                    <a:pt x="7227" y="1392"/>
                  </a:cubicBezTo>
                  <a:lnTo>
                    <a:pt x="7209" y="1142"/>
                  </a:lnTo>
                  <a:lnTo>
                    <a:pt x="7155" y="875"/>
                  </a:lnTo>
                  <a:lnTo>
                    <a:pt x="7351" y="678"/>
                  </a:lnTo>
                  <a:lnTo>
                    <a:pt x="7441" y="589"/>
                  </a:lnTo>
                  <a:cubicBezTo>
                    <a:pt x="6727" y="214"/>
                    <a:pt x="5924" y="0"/>
                    <a:pt x="5050" y="0"/>
                  </a:cubicBezTo>
                  <a:close/>
                </a:path>
              </a:pathLst>
            </a:custGeom>
            <a:solidFill>
              <a:srgbClr val="266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7" name="Google Shape;347;p13"/>
            <p:cNvSpPr/>
            <p:nvPr/>
          </p:nvSpPr>
          <p:spPr>
            <a:xfrm>
              <a:off x="1015150" y="1236700"/>
              <a:ext cx="160175" cy="159725"/>
            </a:xfrm>
            <a:custGeom>
              <a:avLst/>
              <a:gdLst/>
              <a:ahLst/>
              <a:cxnLst/>
              <a:rect l="l" t="t" r="r" b="b"/>
              <a:pathLst>
                <a:path w="6407" h="6389" extrusionOk="0">
                  <a:moveTo>
                    <a:pt x="3195" y="1"/>
                  </a:moveTo>
                  <a:cubicBezTo>
                    <a:pt x="1446" y="1"/>
                    <a:pt x="1" y="1428"/>
                    <a:pt x="1" y="3195"/>
                  </a:cubicBezTo>
                  <a:cubicBezTo>
                    <a:pt x="1" y="4943"/>
                    <a:pt x="1446" y="6388"/>
                    <a:pt x="3195" y="6388"/>
                  </a:cubicBezTo>
                  <a:cubicBezTo>
                    <a:pt x="4961" y="6388"/>
                    <a:pt x="6406" y="4943"/>
                    <a:pt x="6406" y="3195"/>
                  </a:cubicBezTo>
                  <a:cubicBezTo>
                    <a:pt x="6406" y="2642"/>
                    <a:pt x="6264" y="2142"/>
                    <a:pt x="6032" y="1696"/>
                  </a:cubicBezTo>
                  <a:lnTo>
                    <a:pt x="5425" y="2285"/>
                  </a:lnTo>
                  <a:cubicBezTo>
                    <a:pt x="5550" y="2570"/>
                    <a:pt x="5603" y="2873"/>
                    <a:pt x="5603" y="3195"/>
                  </a:cubicBezTo>
                  <a:cubicBezTo>
                    <a:pt x="5603" y="4515"/>
                    <a:pt x="4533" y="5586"/>
                    <a:pt x="3195" y="5586"/>
                  </a:cubicBezTo>
                  <a:cubicBezTo>
                    <a:pt x="1892" y="5586"/>
                    <a:pt x="804" y="4515"/>
                    <a:pt x="804" y="3195"/>
                  </a:cubicBezTo>
                  <a:cubicBezTo>
                    <a:pt x="804" y="1874"/>
                    <a:pt x="1892" y="786"/>
                    <a:pt x="3195" y="786"/>
                  </a:cubicBezTo>
                  <a:cubicBezTo>
                    <a:pt x="3534" y="786"/>
                    <a:pt x="3837" y="857"/>
                    <a:pt x="4105" y="964"/>
                  </a:cubicBezTo>
                  <a:lnTo>
                    <a:pt x="4711" y="376"/>
                  </a:lnTo>
                  <a:cubicBezTo>
                    <a:pt x="4265" y="126"/>
                    <a:pt x="3748" y="1"/>
                    <a:pt x="3195" y="1"/>
                  </a:cubicBezTo>
                  <a:close/>
                </a:path>
              </a:pathLst>
            </a:custGeom>
            <a:solidFill>
              <a:srgbClr val="266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48" name="Google Shape;348;p13"/>
          <p:cNvGrpSpPr/>
          <p:nvPr/>
        </p:nvGrpSpPr>
        <p:grpSpPr>
          <a:xfrm>
            <a:off x="8151095" y="2811187"/>
            <a:ext cx="647991" cy="647991"/>
            <a:chOff x="4835275" y="1198350"/>
            <a:chExt cx="226175" cy="226175"/>
          </a:xfrm>
        </p:grpSpPr>
        <p:sp>
          <p:nvSpPr>
            <p:cNvPr id="349" name="Google Shape;349;p13"/>
            <p:cNvSpPr/>
            <p:nvPr/>
          </p:nvSpPr>
          <p:spPr>
            <a:xfrm>
              <a:off x="4835275" y="1198350"/>
              <a:ext cx="226175" cy="226175"/>
            </a:xfrm>
            <a:custGeom>
              <a:avLst/>
              <a:gdLst/>
              <a:ahLst/>
              <a:cxnLst/>
              <a:rect l="l" t="t" r="r" b="b"/>
              <a:pathLst>
                <a:path w="9047" h="9047" extrusionOk="0">
                  <a:moveTo>
                    <a:pt x="0" y="0"/>
                  </a:moveTo>
                  <a:lnTo>
                    <a:pt x="0" y="9047"/>
                  </a:lnTo>
                  <a:lnTo>
                    <a:pt x="9047" y="9047"/>
                  </a:lnTo>
                  <a:lnTo>
                    <a:pt x="9047" y="8244"/>
                  </a:lnTo>
                  <a:lnTo>
                    <a:pt x="803" y="8244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rgbClr val="398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0" name="Google Shape;350;p13"/>
            <p:cNvSpPr/>
            <p:nvPr/>
          </p:nvSpPr>
          <p:spPr>
            <a:xfrm>
              <a:off x="4868275" y="1255000"/>
              <a:ext cx="193175" cy="113325"/>
            </a:xfrm>
            <a:custGeom>
              <a:avLst/>
              <a:gdLst/>
              <a:ahLst/>
              <a:cxnLst/>
              <a:rect l="l" t="t" r="r" b="b"/>
              <a:pathLst>
                <a:path w="7727" h="4533" extrusionOk="0">
                  <a:moveTo>
                    <a:pt x="5603" y="0"/>
                  </a:moveTo>
                  <a:lnTo>
                    <a:pt x="6388" y="785"/>
                  </a:lnTo>
                  <a:lnTo>
                    <a:pt x="5336" y="1838"/>
                  </a:lnTo>
                  <a:lnTo>
                    <a:pt x="4533" y="1035"/>
                  </a:lnTo>
                  <a:lnTo>
                    <a:pt x="3195" y="2356"/>
                  </a:lnTo>
                  <a:lnTo>
                    <a:pt x="2409" y="1571"/>
                  </a:lnTo>
                  <a:lnTo>
                    <a:pt x="1" y="3979"/>
                  </a:lnTo>
                  <a:lnTo>
                    <a:pt x="554" y="4532"/>
                  </a:lnTo>
                  <a:lnTo>
                    <a:pt x="2409" y="2695"/>
                  </a:lnTo>
                  <a:lnTo>
                    <a:pt x="3195" y="3480"/>
                  </a:lnTo>
                  <a:lnTo>
                    <a:pt x="4533" y="2159"/>
                  </a:lnTo>
                  <a:lnTo>
                    <a:pt x="5336" y="2962"/>
                  </a:lnTo>
                  <a:lnTo>
                    <a:pt x="6941" y="1339"/>
                  </a:lnTo>
                  <a:lnTo>
                    <a:pt x="7727" y="2124"/>
                  </a:lnTo>
                  <a:lnTo>
                    <a:pt x="7727" y="0"/>
                  </a:lnTo>
                  <a:close/>
                </a:path>
              </a:pathLst>
            </a:custGeom>
            <a:solidFill>
              <a:srgbClr val="398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Infographics_SlidesMania_Set2">
  <a:themeElements>
    <a:clrScheme name="Verde azulado">
      <a:dk1>
        <a:srgbClr val="000000"/>
      </a:dk1>
      <a:lt1>
        <a:srgbClr val="FFFFFF"/>
      </a:lt1>
      <a:dk2>
        <a:srgbClr val="373545"/>
      </a:dk2>
      <a:lt2>
        <a:srgbClr val="CEDBE6"/>
      </a:lt2>
      <a:accent1>
        <a:srgbClr val="3494BA"/>
      </a:accent1>
      <a:accent2>
        <a:srgbClr val="58B6C0"/>
      </a:accent2>
      <a:accent3>
        <a:srgbClr val="75BDA7"/>
      </a:accent3>
      <a:accent4>
        <a:srgbClr val="7A8C8E"/>
      </a:accent4>
      <a:accent5>
        <a:srgbClr val="84ACB6"/>
      </a:accent5>
      <a:accent6>
        <a:srgbClr val="2683C6"/>
      </a:accent6>
      <a:hlink>
        <a:srgbClr val="6B9F25"/>
      </a:hlink>
      <a:folHlink>
        <a:srgbClr val="9F6715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33</TotalTime>
  <Words>1669</Words>
  <Application>Microsoft Office PowerPoint</Application>
  <PresentationFormat>Widescreen</PresentationFormat>
  <Paragraphs>191</Paragraphs>
  <Slides>25</Slides>
  <Notes>25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3" baseType="lpstr">
      <vt:lpstr>Roboto Medium</vt:lpstr>
      <vt:lpstr>Arial</vt:lpstr>
      <vt:lpstr>Barlow Condensed</vt:lpstr>
      <vt:lpstr>Calibri</vt:lpstr>
      <vt:lpstr>Oswald Light</vt:lpstr>
      <vt:lpstr>Amatic SC</vt:lpstr>
      <vt:lpstr>Oswald SemiBold</vt:lpstr>
      <vt:lpstr>Infographics_SlidesMania_Set2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KaraPardazesh</cp:lastModifiedBy>
  <cp:revision>4</cp:revision>
  <dcterms:modified xsi:type="dcterms:W3CDTF">2023-07-30T13:29:27Z</dcterms:modified>
</cp:coreProperties>
</file>