
<file path=[Content_Types].xml><?xml version="1.0" encoding="utf-8"?>
<Types xmlns="http://schemas.openxmlformats.org/package/2006/content-types">
  <Default Extension="fntdata" ContentType="application/x-fontdata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51" r:id="rId1"/>
  </p:sldMasterIdLst>
  <p:notesMasterIdLst>
    <p:notesMasterId r:id="rId24"/>
  </p:notes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92" r:id="rId11"/>
    <p:sldId id="293" r:id="rId12"/>
    <p:sldId id="287" r:id="rId13"/>
    <p:sldId id="288" r:id="rId14"/>
    <p:sldId id="294" r:id="rId15"/>
    <p:sldId id="295" r:id="rId16"/>
    <p:sldId id="296" r:id="rId17"/>
    <p:sldId id="297" r:id="rId18"/>
    <p:sldId id="298" r:id="rId19"/>
    <p:sldId id="299" r:id="rId20"/>
    <p:sldId id="300" r:id="rId21"/>
    <p:sldId id="301" r:id="rId22"/>
    <p:sldId id="302" r:id="rId23"/>
  </p:sldIdLst>
  <p:sldSz cx="12192000" cy="6858000"/>
  <p:notesSz cx="6858000" cy="9144000"/>
  <p:embeddedFontLst>
    <p:embeddedFont>
      <p:font typeface="Amatic SC" panose="00000500000000000000" pitchFamily="2" charset="-79"/>
      <p:regular r:id="rId25"/>
      <p:bold r:id="rId26"/>
    </p:embeddedFont>
    <p:embeddedFont>
      <p:font typeface="Barlow Condensed" panose="00000506000000000000" pitchFamily="2" charset="0"/>
      <p:regular r:id="rId27"/>
      <p:bold r:id="rId28"/>
      <p:italic r:id="rId29"/>
      <p:boldItalic r:id="rId30"/>
    </p:embeddedFont>
    <p:embeddedFont>
      <p:font typeface="Calibri" panose="020F0502020204030204" pitchFamily="34" charset="0"/>
      <p:regular r:id="rId31"/>
      <p:bold r:id="rId32"/>
      <p:italic r:id="rId33"/>
      <p:boldItalic r:id="rId34"/>
    </p:embeddedFont>
    <p:embeddedFont>
      <p:font typeface="Lato" panose="020F0502020204030203" pitchFamily="34" charset="0"/>
      <p:regular r:id="rId35"/>
      <p:bold r:id="rId36"/>
      <p:italic r:id="rId37"/>
      <p:boldItalic r:id="rId38"/>
    </p:embeddedFont>
    <p:embeddedFont>
      <p:font typeface="Roboto Medium" panose="02000000000000000000" pitchFamily="2" charset="0"/>
      <p:regular r:id="rId39"/>
      <p:italic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4067">
          <p15:clr>
            <a:srgbClr val="A4A3A4"/>
          </p15:clr>
        </p15:guide>
        <p15:guide id="2" orient="horz" pos="1616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62197EA-7810-4E73-ADF7-92EFE7B94D93}">
  <a:tblStyle styleId="{362197EA-7810-4E73-ADF7-92EFE7B94D93}" styleName="Table_0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8EBF5"/>
          </a:solidFill>
        </a:fill>
      </a:tcStyle>
    </a:wholeTbl>
    <a:band1H>
      <a:tcTxStyle/>
      <a:tcStyle>
        <a:tcBdr/>
        <a:fill>
          <a:solidFill>
            <a:srgbClr val="CDD4EA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DD4EA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2" d="100"/>
          <a:sy n="62" d="100"/>
        </p:scale>
        <p:origin x="954" y="42"/>
      </p:cViewPr>
      <p:guideLst>
        <p:guide pos="4067"/>
        <p:guide orient="horz" pos="161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7" d="100"/>
        <a:sy n="87" d="100"/>
      </p:scale>
      <p:origin x="0" y="-117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21" Type="http://schemas.openxmlformats.org/officeDocument/2006/relationships/slide" Target="slides/slide20.xml"/><Relationship Id="rId34" Type="http://schemas.openxmlformats.org/officeDocument/2006/relationships/font" Target="fonts/font10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5.fntdata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7.fntdata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1143225" y="685800"/>
            <a:ext cx="45722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39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217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35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" name="Google Shape;387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" name="Google Shape;42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Only">
  <p:cSld name="TITLE_ONLY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3652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1133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Lato"/>
              <a:buNone/>
              <a:defRPr sz="440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8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Char char="•"/>
              <a:defRPr sz="280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ato"/>
              <a:buChar char="•"/>
              <a:defRPr sz="240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•"/>
              <a:defRPr sz="200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ato"/>
              <a:buChar char="•"/>
              <a:defRPr sz="180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ato"/>
              <a:buChar char="•"/>
              <a:defRPr sz="180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ato"/>
              <a:buChar char="•"/>
              <a:defRPr sz="180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ato"/>
              <a:buChar char="•"/>
              <a:defRPr sz="180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ato"/>
              <a:buChar char="•"/>
              <a:defRPr sz="180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ato"/>
              <a:buChar char="•"/>
              <a:defRPr sz="180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" name="Google Shape;11;p1"/>
          <p:cNvSpPr txBox="1"/>
          <p:nvPr/>
        </p:nvSpPr>
        <p:spPr>
          <a:xfrm rot="5400000">
            <a:off x="-679350" y="6268675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>
                <a:solidFill>
                  <a:srgbClr val="262626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300">
              <a:solidFill>
                <a:srgbClr val="262626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0" r:id="rId1"/>
    <p:sldLayoutId id="2147483652" r:id="rId2"/>
    <p:sldLayoutId id="2147483653" r:id="rId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FBFBF"/>
        </a:solidFill>
        <a:effectLst/>
      </p:bgPr>
    </p:bg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6"/>
          <p:cNvSpPr/>
          <p:nvPr/>
        </p:nvSpPr>
        <p:spPr>
          <a:xfrm>
            <a:off x="8883444" y="1769803"/>
            <a:ext cx="2113936" cy="2088126"/>
          </a:xfrm>
          <a:prstGeom prst="rect">
            <a:avLst/>
          </a:prstGeom>
          <a:solidFill>
            <a:srgbClr val="02A1A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55" name="Google Shape;55;p6"/>
          <p:cNvSpPr/>
          <p:nvPr/>
        </p:nvSpPr>
        <p:spPr>
          <a:xfrm>
            <a:off x="6322141" y="2310581"/>
            <a:ext cx="2113936" cy="1455174"/>
          </a:xfrm>
          <a:prstGeom prst="rect">
            <a:avLst/>
          </a:prstGeom>
          <a:solidFill>
            <a:srgbClr val="65B21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56" name="Google Shape;56;p6"/>
          <p:cNvSpPr/>
          <p:nvPr/>
        </p:nvSpPr>
        <p:spPr>
          <a:xfrm>
            <a:off x="3751006" y="3205316"/>
            <a:ext cx="2113936" cy="565354"/>
          </a:xfrm>
          <a:prstGeom prst="rect">
            <a:avLst/>
          </a:prstGeom>
          <a:solidFill>
            <a:srgbClr val="EF7017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57" name="Google Shape;57;p6"/>
          <p:cNvSpPr/>
          <p:nvPr/>
        </p:nvSpPr>
        <p:spPr>
          <a:xfrm>
            <a:off x="1219196" y="2762864"/>
            <a:ext cx="2113936" cy="983225"/>
          </a:xfrm>
          <a:prstGeom prst="rect">
            <a:avLst/>
          </a:prstGeom>
          <a:solidFill>
            <a:srgbClr val="F42B3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58" name="Google Shape;58;p6"/>
          <p:cNvSpPr/>
          <p:nvPr/>
        </p:nvSpPr>
        <p:spPr>
          <a:xfrm>
            <a:off x="-1" y="0"/>
            <a:ext cx="12192000" cy="6867832"/>
          </a:xfrm>
          <a:custGeom>
            <a:avLst/>
            <a:gdLst/>
            <a:ahLst/>
            <a:cxnLst/>
            <a:rect l="l" t="t" r="r" b="b"/>
            <a:pathLst>
              <a:path w="12192000" h="6867832" extrusionOk="0">
                <a:moveTo>
                  <a:pt x="9891055" y="1802148"/>
                </a:moveTo>
                <a:cubicBezTo>
                  <a:pt x="9355454" y="1802148"/>
                  <a:pt x="8921262" y="2236636"/>
                  <a:pt x="8921262" y="2772604"/>
                </a:cubicBezTo>
                <a:cubicBezTo>
                  <a:pt x="8921262" y="3308571"/>
                  <a:pt x="9355454" y="3743059"/>
                  <a:pt x="9891055" y="3743059"/>
                </a:cubicBezTo>
                <a:cubicBezTo>
                  <a:pt x="10426657" y="3743059"/>
                  <a:pt x="10860848" y="3308571"/>
                  <a:pt x="10860848" y="2772604"/>
                </a:cubicBezTo>
                <a:cubicBezTo>
                  <a:pt x="10860848" y="2236636"/>
                  <a:pt x="10426657" y="1802148"/>
                  <a:pt x="9891055" y="1802148"/>
                </a:cubicBezTo>
                <a:close/>
                <a:moveTo>
                  <a:pt x="7363985" y="1802148"/>
                </a:moveTo>
                <a:cubicBezTo>
                  <a:pt x="6828384" y="1802148"/>
                  <a:pt x="6394192" y="2236636"/>
                  <a:pt x="6394192" y="2772604"/>
                </a:cubicBezTo>
                <a:cubicBezTo>
                  <a:pt x="6394192" y="3308571"/>
                  <a:pt x="6828384" y="3743059"/>
                  <a:pt x="7363985" y="3743059"/>
                </a:cubicBezTo>
                <a:cubicBezTo>
                  <a:pt x="7899587" y="3743059"/>
                  <a:pt x="8333778" y="3308571"/>
                  <a:pt x="8333778" y="2772604"/>
                </a:cubicBezTo>
                <a:cubicBezTo>
                  <a:pt x="8333778" y="2236636"/>
                  <a:pt x="7899587" y="1802148"/>
                  <a:pt x="7363985" y="1802148"/>
                </a:cubicBezTo>
                <a:close/>
                <a:moveTo>
                  <a:pt x="4813297" y="1802148"/>
                </a:moveTo>
                <a:cubicBezTo>
                  <a:pt x="4277696" y="1802148"/>
                  <a:pt x="3843505" y="2236636"/>
                  <a:pt x="3843505" y="2772604"/>
                </a:cubicBezTo>
                <a:cubicBezTo>
                  <a:pt x="3843505" y="3308571"/>
                  <a:pt x="4277696" y="3743059"/>
                  <a:pt x="4813297" y="3743059"/>
                </a:cubicBezTo>
                <a:cubicBezTo>
                  <a:pt x="5348898" y="3743059"/>
                  <a:pt x="5783090" y="3308571"/>
                  <a:pt x="5783090" y="2772604"/>
                </a:cubicBezTo>
                <a:cubicBezTo>
                  <a:pt x="5783090" y="2236636"/>
                  <a:pt x="5348898" y="1802148"/>
                  <a:pt x="4813297" y="1802148"/>
                </a:cubicBezTo>
                <a:close/>
                <a:moveTo>
                  <a:pt x="2286227" y="1802148"/>
                </a:moveTo>
                <a:cubicBezTo>
                  <a:pt x="1750626" y="1802148"/>
                  <a:pt x="1316434" y="2236636"/>
                  <a:pt x="1316434" y="2772604"/>
                </a:cubicBezTo>
                <a:cubicBezTo>
                  <a:pt x="1316434" y="3308571"/>
                  <a:pt x="1750626" y="3743059"/>
                  <a:pt x="2286227" y="3743059"/>
                </a:cubicBezTo>
                <a:cubicBezTo>
                  <a:pt x="2821829" y="3743059"/>
                  <a:pt x="3256020" y="3308571"/>
                  <a:pt x="3256020" y="2772604"/>
                </a:cubicBezTo>
                <a:cubicBezTo>
                  <a:pt x="3256020" y="2236636"/>
                  <a:pt x="2821829" y="1802148"/>
                  <a:pt x="2286227" y="1802148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771831"/>
                </a:lnTo>
                <a:lnTo>
                  <a:pt x="12192000" y="865239"/>
                </a:lnTo>
                <a:lnTo>
                  <a:pt x="12192000" y="6867832"/>
                </a:lnTo>
                <a:lnTo>
                  <a:pt x="11493910" y="6867832"/>
                </a:lnTo>
                <a:lnTo>
                  <a:pt x="11493910" y="6858000"/>
                </a:lnTo>
                <a:lnTo>
                  <a:pt x="698090" y="6858000"/>
                </a:lnTo>
                <a:lnTo>
                  <a:pt x="280219" y="6858000"/>
                </a:lnTo>
                <a:lnTo>
                  <a:pt x="0" y="6858000"/>
                </a:lnTo>
                <a:lnTo>
                  <a:pt x="0" y="761999"/>
                </a:lnTo>
                <a:lnTo>
                  <a:pt x="0" y="7619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59" name="Google Shape;59;p6"/>
          <p:cNvSpPr txBox="1">
            <a:spLocks noGrp="1"/>
          </p:cNvSpPr>
          <p:nvPr>
            <p:ph type="title"/>
          </p:nvPr>
        </p:nvSpPr>
        <p:spPr>
          <a:xfrm>
            <a:off x="838200" y="483113"/>
            <a:ext cx="10515600" cy="7545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Lato"/>
              <a:buNone/>
            </a:pPr>
            <a:r>
              <a:rPr lang="fa-IR" sz="3600" b="1" dirty="0">
                <a:cs typeface="B Nazanin" panose="00000700000000000000" pitchFamily="2" charset="-78"/>
                <a:sym typeface="Lato"/>
              </a:rPr>
              <a:t>1. نمودار نمودار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0" name="Google Shape;60;p6"/>
          <p:cNvSpPr/>
          <p:nvPr/>
        </p:nvSpPr>
        <p:spPr>
          <a:xfrm flipH="1">
            <a:off x="1386349" y="3883741"/>
            <a:ext cx="1828800" cy="386532"/>
          </a:xfrm>
          <a:prstGeom prst="rect">
            <a:avLst/>
          </a:prstGeom>
          <a:solidFill>
            <a:srgbClr val="F42B3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600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A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" name="Google Shape;61;p6"/>
          <p:cNvSpPr/>
          <p:nvPr/>
        </p:nvSpPr>
        <p:spPr>
          <a:xfrm flipH="1">
            <a:off x="3967318" y="3878823"/>
            <a:ext cx="1828800" cy="386532"/>
          </a:xfrm>
          <a:prstGeom prst="rect">
            <a:avLst/>
          </a:prstGeom>
          <a:solidFill>
            <a:srgbClr val="EF7017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600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B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" name="Google Shape;62;p6"/>
          <p:cNvSpPr/>
          <p:nvPr/>
        </p:nvSpPr>
        <p:spPr>
          <a:xfrm flipH="1">
            <a:off x="6454878" y="3865921"/>
            <a:ext cx="1828800" cy="386532"/>
          </a:xfrm>
          <a:prstGeom prst="rect">
            <a:avLst/>
          </a:prstGeom>
          <a:solidFill>
            <a:srgbClr val="65B21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600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C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3" name="Google Shape;63;p6"/>
          <p:cNvSpPr/>
          <p:nvPr/>
        </p:nvSpPr>
        <p:spPr>
          <a:xfrm flipH="1">
            <a:off x="9026012" y="3861003"/>
            <a:ext cx="1828800" cy="386532"/>
          </a:xfrm>
          <a:prstGeom prst="rect">
            <a:avLst/>
          </a:prstGeom>
          <a:solidFill>
            <a:srgbClr val="02A1A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600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D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4" name="Google Shape;64;p6"/>
          <p:cNvSpPr txBox="1"/>
          <p:nvPr/>
        </p:nvSpPr>
        <p:spPr>
          <a:xfrm>
            <a:off x="1268359" y="2330253"/>
            <a:ext cx="2025446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50%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5" name="Google Shape;65;p6"/>
          <p:cNvSpPr txBox="1"/>
          <p:nvPr/>
        </p:nvSpPr>
        <p:spPr>
          <a:xfrm>
            <a:off x="3814915" y="2325331"/>
            <a:ext cx="2005781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25%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6" name="Google Shape;66;p6"/>
          <p:cNvSpPr txBox="1"/>
          <p:nvPr/>
        </p:nvSpPr>
        <p:spPr>
          <a:xfrm>
            <a:off x="6381138" y="2335307"/>
            <a:ext cx="1976284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75%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7" name="Google Shape;67;p6"/>
          <p:cNvSpPr txBox="1"/>
          <p:nvPr/>
        </p:nvSpPr>
        <p:spPr>
          <a:xfrm>
            <a:off x="8878527" y="2338217"/>
            <a:ext cx="2025446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100%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8" name="Google Shape;68;p6"/>
          <p:cNvSpPr txBox="1"/>
          <p:nvPr/>
        </p:nvSpPr>
        <p:spPr>
          <a:xfrm>
            <a:off x="1288025" y="4483508"/>
            <a:ext cx="1966455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600" dirty="0">
              <a:cs typeface="B Nazanin" panose="00000700000000000000" pitchFamily="2" charset="-78"/>
            </a:endParaRPr>
          </a:p>
        </p:txBody>
      </p:sp>
      <p:sp>
        <p:nvSpPr>
          <p:cNvPr id="69" name="Google Shape;69;p6"/>
          <p:cNvSpPr txBox="1"/>
          <p:nvPr/>
        </p:nvSpPr>
        <p:spPr>
          <a:xfrm>
            <a:off x="3751006" y="4498256"/>
            <a:ext cx="2084439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600" dirty="0">
              <a:cs typeface="B Nazanin" panose="00000700000000000000" pitchFamily="2" charset="-78"/>
            </a:endParaRPr>
          </a:p>
        </p:txBody>
      </p:sp>
      <p:sp>
        <p:nvSpPr>
          <p:cNvPr id="70" name="Google Shape;70;p6"/>
          <p:cNvSpPr txBox="1"/>
          <p:nvPr/>
        </p:nvSpPr>
        <p:spPr>
          <a:xfrm>
            <a:off x="6218903" y="4488424"/>
            <a:ext cx="2084439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600" dirty="0">
              <a:cs typeface="B Nazanin" panose="00000700000000000000" pitchFamily="2" charset="-78"/>
            </a:endParaRPr>
          </a:p>
        </p:txBody>
      </p:sp>
      <p:sp>
        <p:nvSpPr>
          <p:cNvPr id="71" name="Google Shape;71;p6"/>
          <p:cNvSpPr txBox="1"/>
          <p:nvPr/>
        </p:nvSpPr>
        <p:spPr>
          <a:xfrm>
            <a:off x="8878527" y="4503172"/>
            <a:ext cx="2025448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36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333">
                <a:solidFill>
                  <a:schemeClr val="tx1"/>
                </a:solidFill>
              </a:rPr>
              <a:t>Add the title here</a:t>
            </a:r>
            <a:endParaRPr sz="1333">
              <a:solidFill>
                <a:schemeClr val="tx1"/>
              </a:solidFill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dirty="0">
                <a:solidFill>
                  <a:schemeClr val="tx1"/>
                </a:solidFill>
              </a:rPr>
              <a:t>Text 1</a:t>
            </a:r>
            <a:endParaRPr sz="1200" dirty="0">
              <a:solidFill>
                <a:schemeClr val="tx1"/>
              </a:solidFill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2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3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4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5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6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2016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2017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2018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2019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2020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“Despite being red, Mars is actually a very cold place”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“Neptune is the farthest-known planet from the Sun”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“Saturn is a gas giant and has several rings”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“Venus is the second planet from the Sun and is terribly hot”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b="1" dirty="0">
                <a:solidFill>
                  <a:schemeClr val="tx1"/>
                </a:solidFill>
              </a:rPr>
              <a:t>اینفوگرافیک ممتاز</a:t>
            </a:r>
            <a:endParaRPr sz="32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 dirty="0">
                <a:solidFill>
                  <a:schemeClr val="tx1"/>
                </a:solidFill>
              </a:rPr>
              <a:t>“Mercury is closest planet to the Sun and the smallest”</a:t>
            </a:r>
            <a:endParaRPr sz="1067" dirty="0">
              <a:solidFill>
                <a:schemeClr val="tx1"/>
              </a:solidFill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 b="1">
                <a:solidFill>
                  <a:schemeClr val="tx1"/>
                </a:solidFill>
              </a:rPr>
              <a:t>TITLE 1</a:t>
            </a:r>
            <a:endParaRPr sz="1067" b="1">
              <a:solidFill>
                <a:schemeClr val="tx1"/>
              </a:solidFill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733" b="1">
                <a:solidFill>
                  <a:schemeClr val="tx1"/>
                </a:solidFill>
              </a:rPr>
              <a:t>75%</a:t>
            </a:r>
            <a:endParaRPr sz="1733" b="1">
              <a:solidFill>
                <a:schemeClr val="tx1"/>
              </a:solidFill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4000" b="1">
                <a:solidFill>
                  <a:schemeClr val="tx1"/>
                </a:solidFill>
              </a:rPr>
              <a:t>75%</a:t>
            </a:r>
            <a:endParaRPr sz="4000" b="1">
              <a:solidFill>
                <a:schemeClr val="tx1"/>
              </a:solidFill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</a:rPr>
              <a:t>اینفوگرافیک ممتاز</a:t>
            </a:r>
            <a:endParaRPr sz="32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JANUARY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FEBRUARY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MARCH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APRIL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JANUARY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FEBRUARY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MARCH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APRIL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JUNE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1867">
                      <a:solidFill>
                        <a:schemeClr val="tx1"/>
                      </a:solidFill>
                    </a:rPr>
                    <a:t>     </a:t>
                  </a:r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7"/>
          <p:cNvSpPr txBox="1">
            <a:spLocks noGrp="1"/>
          </p:cNvSpPr>
          <p:nvPr>
            <p:ph type="title"/>
          </p:nvPr>
        </p:nvSpPr>
        <p:spPr>
          <a:xfrm>
            <a:off x="838200" y="483113"/>
            <a:ext cx="10515600" cy="7545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Lato"/>
              <a:buNone/>
            </a:pPr>
            <a:r>
              <a:rPr lang="fa-IR" sz="3600" b="1" dirty="0">
                <a:solidFill>
                  <a:schemeClr val="lt1"/>
                </a:solidFill>
                <a:highlight>
                  <a:srgbClr val="B240BC"/>
                </a:highlight>
                <a:cs typeface="B Nazanin" panose="00000700000000000000" pitchFamily="2" charset="-78"/>
                <a:sym typeface="Lato"/>
              </a:rPr>
              <a:t>2. گزارش میله ها  </a:t>
            </a:r>
            <a:r>
              <a:rPr lang="fa-IR" sz="3600" b="1" dirty="0">
                <a:solidFill>
                  <a:schemeClr val="tx1"/>
                </a:solidFill>
                <a:highlight>
                  <a:srgbClr val="B240BC"/>
                </a:highlight>
                <a:cs typeface="B Nazanin" panose="00000700000000000000" pitchFamily="2" charset="-78"/>
                <a:sym typeface="Lato"/>
              </a:rPr>
              <a:t>بر اساس سال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>
            <a:off x="1031922" y="2303758"/>
            <a:ext cx="9921213" cy="3020678"/>
            <a:chOff x="464251" y="1615899"/>
            <a:chExt cx="10932645" cy="5036087"/>
          </a:xfrm>
        </p:grpSpPr>
        <p:grpSp>
          <p:nvGrpSpPr>
            <p:cNvPr id="79" name="Google Shape;79;p7"/>
            <p:cNvGrpSpPr/>
            <p:nvPr/>
          </p:nvGrpSpPr>
          <p:grpSpPr>
            <a:xfrm>
              <a:off x="1472658" y="1755871"/>
              <a:ext cx="9742740" cy="4319587"/>
              <a:chOff x="1463325" y="1989138"/>
              <a:chExt cx="9742740" cy="4319587"/>
            </a:xfrm>
          </p:grpSpPr>
          <p:grpSp>
            <p:nvGrpSpPr>
              <p:cNvPr id="80" name="Google Shape;80;p7"/>
              <p:cNvGrpSpPr/>
              <p:nvPr/>
            </p:nvGrpSpPr>
            <p:grpSpPr>
              <a:xfrm>
                <a:off x="1463325" y="1993977"/>
                <a:ext cx="9742740" cy="4314748"/>
                <a:chOff x="1463325" y="1993977"/>
                <a:chExt cx="9742740" cy="4314748"/>
              </a:xfrm>
            </p:grpSpPr>
            <p:cxnSp>
              <p:nvCxnSpPr>
                <p:cNvPr id="81" name="Google Shape;81;p7"/>
                <p:cNvCxnSpPr/>
                <p:nvPr/>
              </p:nvCxnSpPr>
              <p:spPr>
                <a:xfrm rot="10800000">
                  <a:off x="1488205" y="1993977"/>
                  <a:ext cx="9711639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D8D8D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2" name="Google Shape;82;p7"/>
                <p:cNvCxnSpPr/>
                <p:nvPr/>
              </p:nvCxnSpPr>
              <p:spPr>
                <a:xfrm rot="10800000">
                  <a:off x="1463325" y="3068974"/>
                  <a:ext cx="9711639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D8D8D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3" name="Google Shape;83;p7"/>
                <p:cNvCxnSpPr/>
                <p:nvPr/>
              </p:nvCxnSpPr>
              <p:spPr>
                <a:xfrm rot="10800000">
                  <a:off x="1475765" y="3608388"/>
                  <a:ext cx="9711639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D8D8D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4" name="Google Shape;84;p7"/>
                <p:cNvCxnSpPr/>
                <p:nvPr/>
              </p:nvCxnSpPr>
              <p:spPr>
                <a:xfrm rot="10800000">
                  <a:off x="1478875" y="2516495"/>
                  <a:ext cx="9711639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D8D8D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5" name="Google Shape;85;p7"/>
                <p:cNvCxnSpPr/>
                <p:nvPr/>
              </p:nvCxnSpPr>
              <p:spPr>
                <a:xfrm rot="10800000">
                  <a:off x="1478875" y="4150276"/>
                  <a:ext cx="9711639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D8D8D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6" name="Google Shape;86;p7"/>
                <p:cNvCxnSpPr/>
                <p:nvPr/>
              </p:nvCxnSpPr>
              <p:spPr>
                <a:xfrm rot="10800000">
                  <a:off x="1481986" y="4689475"/>
                  <a:ext cx="9711639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D8D8D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7" name="Google Shape;87;p7"/>
                <p:cNvCxnSpPr/>
                <p:nvPr/>
              </p:nvCxnSpPr>
              <p:spPr>
                <a:xfrm rot="10800000">
                  <a:off x="1475766" y="5229225"/>
                  <a:ext cx="9711639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D8D8D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8" name="Google Shape;88;p7"/>
                <p:cNvCxnSpPr/>
                <p:nvPr/>
              </p:nvCxnSpPr>
              <p:spPr>
                <a:xfrm rot="10800000">
                  <a:off x="1478875" y="5768975"/>
                  <a:ext cx="9711639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D8D8D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grpSp>
              <p:nvGrpSpPr>
                <p:cNvPr id="89" name="Google Shape;89;p7"/>
                <p:cNvGrpSpPr/>
                <p:nvPr/>
              </p:nvGrpSpPr>
              <p:grpSpPr>
                <a:xfrm>
                  <a:off x="1483565" y="1996749"/>
                  <a:ext cx="9722500" cy="4311976"/>
                  <a:chOff x="522512" y="2052735"/>
                  <a:chExt cx="11131420" cy="4385387"/>
                </a:xfrm>
              </p:grpSpPr>
              <p:cxnSp>
                <p:nvCxnSpPr>
                  <p:cNvPr id="90" name="Google Shape;90;p7"/>
                  <p:cNvCxnSpPr/>
                  <p:nvPr/>
                </p:nvCxnSpPr>
                <p:spPr>
                  <a:xfrm>
                    <a:off x="522512" y="2054884"/>
                    <a:ext cx="0" cy="4383238"/>
                  </a:xfrm>
                  <a:prstGeom prst="straightConnector1">
                    <a:avLst/>
                  </a:prstGeom>
                  <a:noFill/>
                  <a:ln w="9525" cap="flat" cmpd="sng">
                    <a:solidFill>
                      <a:srgbClr val="D8D8D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91" name="Google Shape;91;p7"/>
                  <p:cNvCxnSpPr/>
                  <p:nvPr/>
                </p:nvCxnSpPr>
                <p:spPr>
                  <a:xfrm rot="10800000">
                    <a:off x="534947" y="6431898"/>
                    <a:ext cx="11118985" cy="0"/>
                  </a:xfrm>
                  <a:prstGeom prst="straightConnector1">
                    <a:avLst/>
                  </a:prstGeom>
                  <a:noFill/>
                  <a:ln w="9525" cap="flat" cmpd="sng">
                    <a:solidFill>
                      <a:srgbClr val="D8D8D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92" name="Google Shape;92;p7"/>
                  <p:cNvSpPr/>
                  <p:nvPr/>
                </p:nvSpPr>
                <p:spPr>
                  <a:xfrm>
                    <a:off x="737116" y="2052735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  <p:sp>
                <p:nvSpPr>
                  <p:cNvPr id="93" name="Google Shape;93;p7"/>
                  <p:cNvSpPr/>
                  <p:nvPr/>
                </p:nvSpPr>
                <p:spPr>
                  <a:xfrm>
                    <a:off x="1682618" y="2052735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  <p:sp>
                <p:nvSpPr>
                  <p:cNvPr id="94" name="Google Shape;94;p7"/>
                  <p:cNvSpPr/>
                  <p:nvPr/>
                </p:nvSpPr>
                <p:spPr>
                  <a:xfrm>
                    <a:off x="2643671" y="2052735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  <p:sp>
                <p:nvSpPr>
                  <p:cNvPr id="95" name="Google Shape;95;p7"/>
                  <p:cNvSpPr/>
                  <p:nvPr/>
                </p:nvSpPr>
                <p:spPr>
                  <a:xfrm>
                    <a:off x="3598504" y="2052735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  <p:sp>
                <p:nvSpPr>
                  <p:cNvPr id="96" name="Google Shape;96;p7"/>
                  <p:cNvSpPr/>
                  <p:nvPr/>
                </p:nvSpPr>
                <p:spPr>
                  <a:xfrm>
                    <a:off x="4528454" y="2052735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  <p:sp>
                <p:nvSpPr>
                  <p:cNvPr id="97" name="Google Shape;97;p7"/>
                  <p:cNvSpPr/>
                  <p:nvPr/>
                </p:nvSpPr>
                <p:spPr>
                  <a:xfrm>
                    <a:off x="5473956" y="2052735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  <p:sp>
                <p:nvSpPr>
                  <p:cNvPr id="98" name="Google Shape;98;p7"/>
                  <p:cNvSpPr/>
                  <p:nvPr/>
                </p:nvSpPr>
                <p:spPr>
                  <a:xfrm>
                    <a:off x="6435009" y="2052735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  <p:sp>
                <p:nvSpPr>
                  <p:cNvPr id="99" name="Google Shape;99;p7"/>
                  <p:cNvSpPr/>
                  <p:nvPr/>
                </p:nvSpPr>
                <p:spPr>
                  <a:xfrm>
                    <a:off x="7389842" y="2052735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  <p:sp>
                <p:nvSpPr>
                  <p:cNvPr id="100" name="Google Shape;100;p7"/>
                  <p:cNvSpPr/>
                  <p:nvPr/>
                </p:nvSpPr>
                <p:spPr>
                  <a:xfrm>
                    <a:off x="8310462" y="2055848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  <p:sp>
                <p:nvSpPr>
                  <p:cNvPr id="101" name="Google Shape;101;p7"/>
                  <p:cNvSpPr/>
                  <p:nvPr/>
                </p:nvSpPr>
                <p:spPr>
                  <a:xfrm>
                    <a:off x="9255964" y="2055848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  <p:sp>
                <p:nvSpPr>
                  <p:cNvPr id="102" name="Google Shape;102;p7"/>
                  <p:cNvSpPr/>
                  <p:nvPr/>
                </p:nvSpPr>
                <p:spPr>
                  <a:xfrm>
                    <a:off x="10217017" y="2055848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  <p:sp>
                <p:nvSpPr>
                  <p:cNvPr id="103" name="Google Shape;103;p7"/>
                  <p:cNvSpPr/>
                  <p:nvPr/>
                </p:nvSpPr>
                <p:spPr>
                  <a:xfrm>
                    <a:off x="11171850" y="2055848"/>
                    <a:ext cx="457200" cy="4366726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1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rgbClr val="262626"/>
                      </a:solidFill>
                      <a:latin typeface="Lato"/>
                      <a:ea typeface="Lato"/>
                      <a:cs typeface="B Nazanin" panose="00000700000000000000" pitchFamily="2" charset="-78"/>
                      <a:sym typeface="Lato"/>
                    </a:endParaRPr>
                  </a:p>
                </p:txBody>
              </p:sp>
            </p:grpSp>
          </p:grpSp>
          <p:sp>
            <p:nvSpPr>
              <p:cNvPr id="104" name="Google Shape;104;p7"/>
              <p:cNvSpPr/>
              <p:nvPr/>
            </p:nvSpPr>
            <p:spPr>
              <a:xfrm>
                <a:off x="1670179" y="2528596"/>
                <a:ext cx="399600" cy="3780129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F42B3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  <p:sp>
            <p:nvSpPr>
              <p:cNvPr id="105" name="Google Shape;105;p7"/>
              <p:cNvSpPr/>
              <p:nvPr/>
            </p:nvSpPr>
            <p:spPr>
              <a:xfrm>
                <a:off x="2503713" y="3069771"/>
                <a:ext cx="399600" cy="3238954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EF701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  <p:sp>
            <p:nvSpPr>
              <p:cNvPr id="106" name="Google Shape;106;p7"/>
              <p:cNvSpPr/>
              <p:nvPr/>
            </p:nvSpPr>
            <p:spPr>
              <a:xfrm>
                <a:off x="3337248" y="4124131"/>
                <a:ext cx="399600" cy="2184594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65B2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  <p:sp>
            <p:nvSpPr>
              <p:cNvPr id="107" name="Google Shape;107;p7"/>
              <p:cNvSpPr/>
              <p:nvPr/>
            </p:nvSpPr>
            <p:spPr>
              <a:xfrm>
                <a:off x="4170782" y="3592285"/>
                <a:ext cx="399600" cy="2716439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02A1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  <p:sp>
            <p:nvSpPr>
              <p:cNvPr id="108" name="Google Shape;108;p7"/>
              <p:cNvSpPr/>
              <p:nvPr/>
            </p:nvSpPr>
            <p:spPr>
              <a:xfrm>
                <a:off x="4985656" y="1989138"/>
                <a:ext cx="399600" cy="4319587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B240B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  <p:sp>
            <p:nvSpPr>
              <p:cNvPr id="109" name="Google Shape;109;p7"/>
              <p:cNvSpPr/>
              <p:nvPr/>
            </p:nvSpPr>
            <p:spPr>
              <a:xfrm>
                <a:off x="5819190" y="2537927"/>
                <a:ext cx="399600" cy="3770798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28A7E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  <p:sp>
            <p:nvSpPr>
              <p:cNvPr id="110" name="Google Shape;110;p7"/>
              <p:cNvSpPr/>
              <p:nvPr/>
            </p:nvSpPr>
            <p:spPr>
              <a:xfrm>
                <a:off x="6652725" y="3573623"/>
                <a:ext cx="399600" cy="2735101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F42B3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  <p:sp>
            <p:nvSpPr>
              <p:cNvPr id="111" name="Google Shape;111;p7"/>
              <p:cNvSpPr/>
              <p:nvPr/>
            </p:nvSpPr>
            <p:spPr>
              <a:xfrm>
                <a:off x="7486259" y="2547257"/>
                <a:ext cx="399600" cy="3761468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EF701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  <p:sp>
            <p:nvSpPr>
              <p:cNvPr id="112" name="Google Shape;112;p7"/>
              <p:cNvSpPr/>
              <p:nvPr/>
            </p:nvSpPr>
            <p:spPr>
              <a:xfrm>
                <a:off x="8291803" y="2509935"/>
                <a:ext cx="399600" cy="3798790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65B2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  <p:sp>
            <p:nvSpPr>
              <p:cNvPr id="113" name="Google Shape;113;p7"/>
              <p:cNvSpPr/>
              <p:nvPr/>
            </p:nvSpPr>
            <p:spPr>
              <a:xfrm>
                <a:off x="9125337" y="4683967"/>
                <a:ext cx="399600" cy="1624758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02A1A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  <p:sp>
            <p:nvSpPr>
              <p:cNvPr id="114" name="Google Shape;114;p7"/>
              <p:cNvSpPr/>
              <p:nvPr/>
            </p:nvSpPr>
            <p:spPr>
              <a:xfrm>
                <a:off x="9958872" y="2509935"/>
                <a:ext cx="399600" cy="3798790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B240B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  <p:sp>
            <p:nvSpPr>
              <p:cNvPr id="115" name="Google Shape;115;p7"/>
              <p:cNvSpPr/>
              <p:nvPr/>
            </p:nvSpPr>
            <p:spPr>
              <a:xfrm>
                <a:off x="10792406" y="1989138"/>
                <a:ext cx="399600" cy="4319587"/>
              </a:xfrm>
              <a:prstGeom prst="round2SameRect">
                <a:avLst>
                  <a:gd name="adj1" fmla="val 7327"/>
                  <a:gd name="adj2" fmla="val 0"/>
                </a:avLst>
              </a:prstGeom>
              <a:solidFill>
                <a:srgbClr val="28A7E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endParaRPr>
              </a:p>
            </p:txBody>
          </p:sp>
        </p:grpSp>
        <p:sp>
          <p:nvSpPr>
            <p:cNvPr id="116" name="Google Shape;116;p7"/>
            <p:cNvSpPr txBox="1"/>
            <p:nvPr/>
          </p:nvSpPr>
          <p:spPr>
            <a:xfrm>
              <a:off x="476697" y="5351254"/>
              <a:ext cx="1011090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10,000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17;p7"/>
            <p:cNvSpPr txBox="1"/>
            <p:nvPr/>
          </p:nvSpPr>
          <p:spPr>
            <a:xfrm>
              <a:off x="470473" y="4841183"/>
              <a:ext cx="1011090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15,000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18;p7"/>
            <p:cNvSpPr txBox="1"/>
            <p:nvPr/>
          </p:nvSpPr>
          <p:spPr>
            <a:xfrm>
              <a:off x="479807" y="4281342"/>
              <a:ext cx="1011090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20,000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19;p7"/>
            <p:cNvSpPr txBox="1"/>
            <p:nvPr/>
          </p:nvSpPr>
          <p:spPr>
            <a:xfrm>
              <a:off x="473582" y="3771273"/>
              <a:ext cx="1011090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25,000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" name="Google Shape;120;p7"/>
            <p:cNvSpPr txBox="1"/>
            <p:nvPr/>
          </p:nvSpPr>
          <p:spPr>
            <a:xfrm>
              <a:off x="470475" y="3226985"/>
              <a:ext cx="1011090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30,000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21;p7"/>
            <p:cNvSpPr txBox="1"/>
            <p:nvPr/>
          </p:nvSpPr>
          <p:spPr>
            <a:xfrm>
              <a:off x="464251" y="2716914"/>
              <a:ext cx="1011090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35,000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22;p7"/>
            <p:cNvSpPr txBox="1"/>
            <p:nvPr/>
          </p:nvSpPr>
          <p:spPr>
            <a:xfrm>
              <a:off x="479805" y="2135302"/>
              <a:ext cx="1011090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40,000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23;p7"/>
            <p:cNvSpPr txBox="1"/>
            <p:nvPr/>
          </p:nvSpPr>
          <p:spPr>
            <a:xfrm>
              <a:off x="473580" y="1615899"/>
              <a:ext cx="1011090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45,000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24;p7"/>
            <p:cNvSpPr txBox="1"/>
            <p:nvPr/>
          </p:nvSpPr>
          <p:spPr>
            <a:xfrm>
              <a:off x="1483568" y="6125694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JAN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25;p7"/>
            <p:cNvSpPr txBox="1"/>
            <p:nvPr/>
          </p:nvSpPr>
          <p:spPr>
            <a:xfrm>
              <a:off x="2317099" y="6132641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FEB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26;p7"/>
            <p:cNvSpPr txBox="1"/>
            <p:nvPr/>
          </p:nvSpPr>
          <p:spPr>
            <a:xfrm>
              <a:off x="3138200" y="6128803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MAR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27;p7"/>
            <p:cNvSpPr txBox="1"/>
            <p:nvPr/>
          </p:nvSpPr>
          <p:spPr>
            <a:xfrm>
              <a:off x="3971731" y="6135750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APR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" name="Google Shape;128;p7"/>
            <p:cNvSpPr txBox="1"/>
            <p:nvPr/>
          </p:nvSpPr>
          <p:spPr>
            <a:xfrm>
              <a:off x="4789721" y="6128803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MAY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29;p7"/>
            <p:cNvSpPr txBox="1"/>
            <p:nvPr/>
          </p:nvSpPr>
          <p:spPr>
            <a:xfrm>
              <a:off x="5623252" y="6135750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JUN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30;p7"/>
            <p:cNvSpPr txBox="1"/>
            <p:nvPr/>
          </p:nvSpPr>
          <p:spPr>
            <a:xfrm>
              <a:off x="6459896" y="6128803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JUL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31;p7"/>
            <p:cNvSpPr txBox="1"/>
            <p:nvPr/>
          </p:nvSpPr>
          <p:spPr>
            <a:xfrm>
              <a:off x="7293427" y="6135750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AUG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32;p7"/>
            <p:cNvSpPr txBox="1"/>
            <p:nvPr/>
          </p:nvSpPr>
          <p:spPr>
            <a:xfrm>
              <a:off x="8114528" y="6131912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SEP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33;p7"/>
            <p:cNvSpPr txBox="1"/>
            <p:nvPr/>
          </p:nvSpPr>
          <p:spPr>
            <a:xfrm>
              <a:off x="8948059" y="6138859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OCT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34;p7"/>
            <p:cNvSpPr txBox="1"/>
            <p:nvPr/>
          </p:nvSpPr>
          <p:spPr>
            <a:xfrm>
              <a:off x="9766049" y="6131912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NOV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35;p7"/>
            <p:cNvSpPr txBox="1"/>
            <p:nvPr/>
          </p:nvSpPr>
          <p:spPr>
            <a:xfrm>
              <a:off x="10599580" y="6138859"/>
              <a:ext cx="797316" cy="51312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 b="1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DEC</a:t>
              </a: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8"/>
          <p:cNvSpPr txBox="1">
            <a:spLocks noGrp="1"/>
          </p:cNvSpPr>
          <p:nvPr>
            <p:ph type="title"/>
          </p:nvPr>
        </p:nvSpPr>
        <p:spPr>
          <a:xfrm>
            <a:off x="838200" y="483113"/>
            <a:ext cx="10515600" cy="7545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Lato"/>
              <a:buNone/>
            </a:pPr>
            <a:r>
              <a:rPr lang="fa-IR" sz="3600" b="1" dirty="0">
                <a:cs typeface="B Nazanin" panose="00000700000000000000" pitchFamily="2" charset="-78"/>
                <a:sym typeface="Lato"/>
              </a:rPr>
              <a:t>3. مربع نمودار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142" name="Google Shape;142;p8"/>
          <p:cNvGraphicFramePr/>
          <p:nvPr/>
        </p:nvGraphicFramePr>
        <p:xfrm>
          <a:off x="1787994" y="2290919"/>
          <a:ext cx="1771200" cy="16814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21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02A1A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43" name="Google Shape;143;p8"/>
          <p:cNvGraphicFramePr/>
          <p:nvPr/>
        </p:nvGraphicFramePr>
        <p:xfrm>
          <a:off x="4064161" y="2286002"/>
          <a:ext cx="1771200" cy="16814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21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44" name="Google Shape;144;p8"/>
          <p:cNvGraphicFramePr/>
          <p:nvPr/>
        </p:nvGraphicFramePr>
        <p:xfrm>
          <a:off x="6355078" y="2287438"/>
          <a:ext cx="1771200" cy="16814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21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45" name="Google Shape;145;p8"/>
          <p:cNvGraphicFramePr/>
          <p:nvPr/>
        </p:nvGraphicFramePr>
        <p:xfrm>
          <a:off x="8631245" y="2282521"/>
          <a:ext cx="1771250" cy="16814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08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4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214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0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F701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46" name="Google Shape;146;p8"/>
          <p:cNvSpPr txBox="1"/>
          <p:nvPr/>
        </p:nvSpPr>
        <p:spPr>
          <a:xfrm>
            <a:off x="1799303" y="4090219"/>
            <a:ext cx="1730478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A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7" name="Google Shape;147;p8"/>
          <p:cNvSpPr txBox="1"/>
          <p:nvPr/>
        </p:nvSpPr>
        <p:spPr>
          <a:xfrm>
            <a:off x="4095134" y="4095136"/>
            <a:ext cx="1730478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B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8" name="Google Shape;148;p8"/>
          <p:cNvSpPr txBox="1"/>
          <p:nvPr/>
        </p:nvSpPr>
        <p:spPr>
          <a:xfrm>
            <a:off x="6386051" y="4095132"/>
            <a:ext cx="1730478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C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9" name="Google Shape;149;p8"/>
          <p:cNvSpPr txBox="1"/>
          <p:nvPr/>
        </p:nvSpPr>
        <p:spPr>
          <a:xfrm>
            <a:off x="8681882" y="4100049"/>
            <a:ext cx="1730478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D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0" name="Google Shape;150;p8"/>
          <p:cNvSpPr txBox="1"/>
          <p:nvPr/>
        </p:nvSpPr>
        <p:spPr>
          <a:xfrm>
            <a:off x="1720648" y="4571998"/>
            <a:ext cx="1907458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1" name="Google Shape;151;p8"/>
          <p:cNvSpPr txBox="1"/>
          <p:nvPr/>
        </p:nvSpPr>
        <p:spPr>
          <a:xfrm>
            <a:off x="3991895" y="4557250"/>
            <a:ext cx="1907458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2" name="Google Shape;152;p8"/>
          <p:cNvSpPr txBox="1"/>
          <p:nvPr/>
        </p:nvSpPr>
        <p:spPr>
          <a:xfrm>
            <a:off x="6317228" y="4573925"/>
            <a:ext cx="1907458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3" name="Google Shape;153;p8"/>
          <p:cNvSpPr txBox="1"/>
          <p:nvPr/>
        </p:nvSpPr>
        <p:spPr>
          <a:xfrm>
            <a:off x="8588475" y="4559177"/>
            <a:ext cx="1907458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9"/>
          <p:cNvSpPr txBox="1">
            <a:spLocks noGrp="1"/>
          </p:cNvSpPr>
          <p:nvPr>
            <p:ph type="title"/>
          </p:nvPr>
        </p:nvSpPr>
        <p:spPr>
          <a:xfrm>
            <a:off x="838200" y="483113"/>
            <a:ext cx="10515600" cy="7545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Lato"/>
              <a:buNone/>
            </a:pPr>
            <a:r>
              <a:rPr lang="fa-IR" sz="3600" b="1" dirty="0">
                <a:solidFill>
                  <a:schemeClr val="lt1"/>
                </a:solidFill>
                <a:highlight>
                  <a:srgbClr val="65B212"/>
                </a:highlight>
                <a:cs typeface="B Nazanin" panose="00000700000000000000" pitchFamily="2" charset="-78"/>
                <a:sym typeface="Lato"/>
              </a:rPr>
              <a:t>4. مستطیل ها  </a:t>
            </a:r>
            <a:r>
              <a:rPr lang="fa-IR" sz="3600" b="1" dirty="0">
                <a:cs typeface="B Nazanin" panose="00000700000000000000" pitchFamily="2" charset="-78"/>
                <a:sym typeface="Lato"/>
              </a:rPr>
              <a:t>چارت سازمانی 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160" name="Google Shape;160;p9"/>
          <p:cNvGraphicFramePr/>
          <p:nvPr/>
        </p:nvGraphicFramePr>
        <p:xfrm>
          <a:off x="884903" y="2271250"/>
          <a:ext cx="560425" cy="3372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5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161" name="Google Shape;161;p9"/>
          <p:cNvGraphicFramePr/>
          <p:nvPr/>
        </p:nvGraphicFramePr>
        <p:xfrm>
          <a:off x="1656735" y="2266334"/>
          <a:ext cx="560425" cy="3372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5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162" name="Google Shape;162;p9"/>
          <p:cNvGraphicFramePr/>
          <p:nvPr/>
        </p:nvGraphicFramePr>
        <p:xfrm>
          <a:off x="2423651" y="2253537"/>
          <a:ext cx="560425" cy="3372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5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163" name="Google Shape;163;p9"/>
          <p:cNvGraphicFramePr/>
          <p:nvPr/>
        </p:nvGraphicFramePr>
        <p:xfrm>
          <a:off x="3195483" y="2248621"/>
          <a:ext cx="560425" cy="3372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5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02A1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164" name="Google Shape;164;p9"/>
          <p:cNvGraphicFramePr/>
          <p:nvPr/>
        </p:nvGraphicFramePr>
        <p:xfrm>
          <a:off x="3996813" y="2243705"/>
          <a:ext cx="560425" cy="3372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5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B240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165" name="Google Shape;165;p9"/>
          <p:cNvGraphicFramePr/>
          <p:nvPr/>
        </p:nvGraphicFramePr>
        <p:xfrm>
          <a:off x="4768645" y="2248621"/>
          <a:ext cx="560425" cy="3372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5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6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28A7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166" name="Google Shape;166;p9"/>
          <p:cNvSpPr txBox="1"/>
          <p:nvPr/>
        </p:nvSpPr>
        <p:spPr>
          <a:xfrm>
            <a:off x="895053" y="1868128"/>
            <a:ext cx="569953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65%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67" name="Google Shape;167;p9"/>
          <p:cNvSpPr txBox="1"/>
          <p:nvPr/>
        </p:nvSpPr>
        <p:spPr>
          <a:xfrm>
            <a:off x="1647221" y="1863212"/>
            <a:ext cx="569953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90%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68" name="Google Shape;168;p9"/>
          <p:cNvSpPr txBox="1"/>
          <p:nvPr/>
        </p:nvSpPr>
        <p:spPr>
          <a:xfrm>
            <a:off x="2414137" y="1853381"/>
            <a:ext cx="569953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75%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69" name="Google Shape;169;p9"/>
          <p:cNvSpPr txBox="1"/>
          <p:nvPr/>
        </p:nvSpPr>
        <p:spPr>
          <a:xfrm>
            <a:off x="3166305" y="1848465"/>
            <a:ext cx="569953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40%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70" name="Google Shape;170;p9"/>
          <p:cNvSpPr txBox="1"/>
          <p:nvPr/>
        </p:nvSpPr>
        <p:spPr>
          <a:xfrm>
            <a:off x="3992211" y="1848466"/>
            <a:ext cx="569953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60%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71" name="Google Shape;171;p9"/>
          <p:cNvSpPr txBox="1"/>
          <p:nvPr/>
        </p:nvSpPr>
        <p:spPr>
          <a:xfrm>
            <a:off x="4744379" y="1843550"/>
            <a:ext cx="569953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95%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172" name="Google Shape;172;p9"/>
          <p:cNvGrpSpPr/>
          <p:nvPr/>
        </p:nvGrpSpPr>
        <p:grpSpPr>
          <a:xfrm>
            <a:off x="6403458" y="2344131"/>
            <a:ext cx="547947" cy="588365"/>
            <a:chOff x="4164375" y="1677425"/>
            <a:chExt cx="226650" cy="226175"/>
          </a:xfrm>
        </p:grpSpPr>
        <p:sp>
          <p:nvSpPr>
            <p:cNvPr id="173" name="Google Shape;173;p9"/>
            <p:cNvSpPr/>
            <p:nvPr/>
          </p:nvSpPr>
          <p:spPr>
            <a:xfrm>
              <a:off x="4164375" y="1677425"/>
              <a:ext cx="226650" cy="226175"/>
            </a:xfrm>
            <a:custGeom>
              <a:avLst/>
              <a:gdLst/>
              <a:ahLst/>
              <a:cxnLst/>
              <a:rect l="l" t="t" r="r" b="b"/>
              <a:pathLst>
                <a:path w="9066" h="9047" extrusionOk="0">
                  <a:moveTo>
                    <a:pt x="1" y="0"/>
                  </a:moveTo>
                  <a:lnTo>
                    <a:pt x="1" y="9047"/>
                  </a:lnTo>
                  <a:lnTo>
                    <a:pt x="9065" y="9047"/>
                  </a:lnTo>
                  <a:lnTo>
                    <a:pt x="9065" y="8244"/>
                  </a:lnTo>
                  <a:lnTo>
                    <a:pt x="804" y="8244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4" name="Google Shape;174;p9"/>
            <p:cNvSpPr/>
            <p:nvPr/>
          </p:nvSpPr>
          <p:spPr>
            <a:xfrm>
              <a:off x="4204525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5" name="Google Shape;175;p9"/>
            <p:cNvSpPr/>
            <p:nvPr/>
          </p:nvSpPr>
          <p:spPr>
            <a:xfrm>
              <a:off x="4254500" y="1677425"/>
              <a:ext cx="36600" cy="186475"/>
            </a:xfrm>
            <a:custGeom>
              <a:avLst/>
              <a:gdLst/>
              <a:ahLst/>
              <a:cxnLst/>
              <a:rect l="l" t="t" r="r" b="b"/>
              <a:pathLst>
                <a:path w="1464" h="7459" extrusionOk="0">
                  <a:moveTo>
                    <a:pt x="0" y="0"/>
                  </a:moveTo>
                  <a:lnTo>
                    <a:pt x="0" y="7459"/>
                  </a:lnTo>
                  <a:lnTo>
                    <a:pt x="1463" y="7459"/>
                  </a:lnTo>
                  <a:lnTo>
                    <a:pt x="1463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6" name="Google Shape;176;p9"/>
            <p:cNvSpPr/>
            <p:nvPr/>
          </p:nvSpPr>
          <p:spPr>
            <a:xfrm>
              <a:off x="4304450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77" name="Google Shape;177;p9"/>
            <p:cNvSpPr/>
            <p:nvPr/>
          </p:nvSpPr>
          <p:spPr>
            <a:xfrm>
              <a:off x="4354400" y="1803650"/>
              <a:ext cx="36625" cy="60250"/>
            </a:xfrm>
            <a:custGeom>
              <a:avLst/>
              <a:gdLst/>
              <a:ahLst/>
              <a:cxnLst/>
              <a:rect l="l" t="t" r="r" b="b"/>
              <a:pathLst>
                <a:path w="1465" h="2410" extrusionOk="0">
                  <a:moveTo>
                    <a:pt x="1" y="1"/>
                  </a:moveTo>
                  <a:lnTo>
                    <a:pt x="1" y="2410"/>
                  </a:lnTo>
                  <a:lnTo>
                    <a:pt x="1464" y="2410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78" name="Google Shape;178;p9"/>
          <p:cNvGrpSpPr/>
          <p:nvPr/>
        </p:nvGrpSpPr>
        <p:grpSpPr>
          <a:xfrm>
            <a:off x="6408375" y="3715731"/>
            <a:ext cx="547947" cy="588365"/>
            <a:chOff x="4164375" y="1677425"/>
            <a:chExt cx="226650" cy="226175"/>
          </a:xfrm>
        </p:grpSpPr>
        <p:sp>
          <p:nvSpPr>
            <p:cNvPr id="179" name="Google Shape;179;p9"/>
            <p:cNvSpPr/>
            <p:nvPr/>
          </p:nvSpPr>
          <p:spPr>
            <a:xfrm>
              <a:off x="4164375" y="1677425"/>
              <a:ext cx="226650" cy="226175"/>
            </a:xfrm>
            <a:custGeom>
              <a:avLst/>
              <a:gdLst/>
              <a:ahLst/>
              <a:cxnLst/>
              <a:rect l="l" t="t" r="r" b="b"/>
              <a:pathLst>
                <a:path w="9066" h="9047" extrusionOk="0">
                  <a:moveTo>
                    <a:pt x="1" y="0"/>
                  </a:moveTo>
                  <a:lnTo>
                    <a:pt x="1" y="9047"/>
                  </a:lnTo>
                  <a:lnTo>
                    <a:pt x="9065" y="9047"/>
                  </a:lnTo>
                  <a:lnTo>
                    <a:pt x="9065" y="8244"/>
                  </a:lnTo>
                  <a:lnTo>
                    <a:pt x="804" y="8244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0" name="Google Shape;180;p9"/>
            <p:cNvSpPr/>
            <p:nvPr/>
          </p:nvSpPr>
          <p:spPr>
            <a:xfrm>
              <a:off x="4204525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1" name="Google Shape;181;p9"/>
            <p:cNvSpPr/>
            <p:nvPr/>
          </p:nvSpPr>
          <p:spPr>
            <a:xfrm>
              <a:off x="4254500" y="1677425"/>
              <a:ext cx="36600" cy="186475"/>
            </a:xfrm>
            <a:custGeom>
              <a:avLst/>
              <a:gdLst/>
              <a:ahLst/>
              <a:cxnLst/>
              <a:rect l="l" t="t" r="r" b="b"/>
              <a:pathLst>
                <a:path w="1464" h="7459" extrusionOk="0">
                  <a:moveTo>
                    <a:pt x="0" y="0"/>
                  </a:moveTo>
                  <a:lnTo>
                    <a:pt x="0" y="7459"/>
                  </a:lnTo>
                  <a:lnTo>
                    <a:pt x="1463" y="7459"/>
                  </a:lnTo>
                  <a:lnTo>
                    <a:pt x="1463" y="0"/>
                  </a:ln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4304450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4354400" y="1803650"/>
              <a:ext cx="36625" cy="60250"/>
            </a:xfrm>
            <a:custGeom>
              <a:avLst/>
              <a:gdLst/>
              <a:ahLst/>
              <a:cxnLst/>
              <a:rect l="l" t="t" r="r" b="b"/>
              <a:pathLst>
                <a:path w="1465" h="2410" extrusionOk="0">
                  <a:moveTo>
                    <a:pt x="1" y="1"/>
                  </a:moveTo>
                  <a:lnTo>
                    <a:pt x="1" y="2410"/>
                  </a:lnTo>
                  <a:lnTo>
                    <a:pt x="1464" y="2410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84" name="Google Shape;184;p9"/>
          <p:cNvGrpSpPr/>
          <p:nvPr/>
        </p:nvGrpSpPr>
        <p:grpSpPr>
          <a:xfrm>
            <a:off x="6410222" y="4998839"/>
            <a:ext cx="547947" cy="588365"/>
            <a:chOff x="4164375" y="1677425"/>
            <a:chExt cx="226650" cy="226175"/>
          </a:xfrm>
        </p:grpSpPr>
        <p:sp>
          <p:nvSpPr>
            <p:cNvPr id="185" name="Google Shape;185;p9"/>
            <p:cNvSpPr/>
            <p:nvPr/>
          </p:nvSpPr>
          <p:spPr>
            <a:xfrm>
              <a:off x="4164375" y="1677425"/>
              <a:ext cx="226650" cy="226175"/>
            </a:xfrm>
            <a:custGeom>
              <a:avLst/>
              <a:gdLst/>
              <a:ahLst/>
              <a:cxnLst/>
              <a:rect l="l" t="t" r="r" b="b"/>
              <a:pathLst>
                <a:path w="9066" h="9047" extrusionOk="0">
                  <a:moveTo>
                    <a:pt x="1" y="0"/>
                  </a:moveTo>
                  <a:lnTo>
                    <a:pt x="1" y="9047"/>
                  </a:lnTo>
                  <a:lnTo>
                    <a:pt x="9065" y="9047"/>
                  </a:lnTo>
                  <a:lnTo>
                    <a:pt x="9065" y="8244"/>
                  </a:lnTo>
                  <a:lnTo>
                    <a:pt x="804" y="8244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65B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6" name="Google Shape;186;p9"/>
            <p:cNvSpPr/>
            <p:nvPr/>
          </p:nvSpPr>
          <p:spPr>
            <a:xfrm>
              <a:off x="4204525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65B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7" name="Google Shape;187;p9"/>
            <p:cNvSpPr/>
            <p:nvPr/>
          </p:nvSpPr>
          <p:spPr>
            <a:xfrm>
              <a:off x="4254500" y="1677425"/>
              <a:ext cx="36600" cy="186475"/>
            </a:xfrm>
            <a:custGeom>
              <a:avLst/>
              <a:gdLst/>
              <a:ahLst/>
              <a:cxnLst/>
              <a:rect l="l" t="t" r="r" b="b"/>
              <a:pathLst>
                <a:path w="1464" h="7459" extrusionOk="0">
                  <a:moveTo>
                    <a:pt x="0" y="0"/>
                  </a:moveTo>
                  <a:lnTo>
                    <a:pt x="0" y="7459"/>
                  </a:lnTo>
                  <a:lnTo>
                    <a:pt x="1463" y="7459"/>
                  </a:lnTo>
                  <a:lnTo>
                    <a:pt x="1463" y="0"/>
                  </a:lnTo>
                  <a:close/>
                </a:path>
              </a:pathLst>
            </a:custGeom>
            <a:solidFill>
              <a:srgbClr val="65B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8" name="Google Shape;188;p9"/>
            <p:cNvSpPr/>
            <p:nvPr/>
          </p:nvSpPr>
          <p:spPr>
            <a:xfrm>
              <a:off x="4304450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65B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4354400" y="1803650"/>
              <a:ext cx="36625" cy="60250"/>
            </a:xfrm>
            <a:custGeom>
              <a:avLst/>
              <a:gdLst/>
              <a:ahLst/>
              <a:cxnLst/>
              <a:rect l="l" t="t" r="r" b="b"/>
              <a:pathLst>
                <a:path w="1465" h="2410" extrusionOk="0">
                  <a:moveTo>
                    <a:pt x="1" y="1"/>
                  </a:moveTo>
                  <a:lnTo>
                    <a:pt x="1" y="2410"/>
                  </a:lnTo>
                  <a:lnTo>
                    <a:pt x="1464" y="2410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65B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90" name="Google Shape;190;p9"/>
          <p:cNvGrpSpPr/>
          <p:nvPr/>
        </p:nvGrpSpPr>
        <p:grpSpPr>
          <a:xfrm>
            <a:off x="9053252" y="2339214"/>
            <a:ext cx="547947" cy="588365"/>
            <a:chOff x="4164375" y="1677425"/>
            <a:chExt cx="226650" cy="226175"/>
          </a:xfrm>
        </p:grpSpPr>
        <p:sp>
          <p:nvSpPr>
            <p:cNvPr id="191" name="Google Shape;191;p9"/>
            <p:cNvSpPr/>
            <p:nvPr/>
          </p:nvSpPr>
          <p:spPr>
            <a:xfrm>
              <a:off x="4164375" y="1677425"/>
              <a:ext cx="226650" cy="226175"/>
            </a:xfrm>
            <a:custGeom>
              <a:avLst/>
              <a:gdLst/>
              <a:ahLst/>
              <a:cxnLst/>
              <a:rect l="l" t="t" r="r" b="b"/>
              <a:pathLst>
                <a:path w="9066" h="9047" extrusionOk="0">
                  <a:moveTo>
                    <a:pt x="1" y="0"/>
                  </a:moveTo>
                  <a:lnTo>
                    <a:pt x="1" y="9047"/>
                  </a:lnTo>
                  <a:lnTo>
                    <a:pt x="9065" y="9047"/>
                  </a:lnTo>
                  <a:lnTo>
                    <a:pt x="9065" y="8244"/>
                  </a:lnTo>
                  <a:lnTo>
                    <a:pt x="804" y="8244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92" name="Google Shape;192;p9"/>
            <p:cNvSpPr/>
            <p:nvPr/>
          </p:nvSpPr>
          <p:spPr>
            <a:xfrm>
              <a:off x="4204525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93" name="Google Shape;193;p9"/>
            <p:cNvSpPr/>
            <p:nvPr/>
          </p:nvSpPr>
          <p:spPr>
            <a:xfrm>
              <a:off x="4254500" y="1677425"/>
              <a:ext cx="36600" cy="186475"/>
            </a:xfrm>
            <a:custGeom>
              <a:avLst/>
              <a:gdLst/>
              <a:ahLst/>
              <a:cxnLst/>
              <a:rect l="l" t="t" r="r" b="b"/>
              <a:pathLst>
                <a:path w="1464" h="7459" extrusionOk="0">
                  <a:moveTo>
                    <a:pt x="0" y="0"/>
                  </a:moveTo>
                  <a:lnTo>
                    <a:pt x="0" y="7459"/>
                  </a:lnTo>
                  <a:lnTo>
                    <a:pt x="1463" y="7459"/>
                  </a:lnTo>
                  <a:lnTo>
                    <a:pt x="1463" y="0"/>
                  </a:ln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94" name="Google Shape;194;p9"/>
            <p:cNvSpPr/>
            <p:nvPr/>
          </p:nvSpPr>
          <p:spPr>
            <a:xfrm>
              <a:off x="4304450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95" name="Google Shape;195;p9"/>
            <p:cNvSpPr/>
            <p:nvPr/>
          </p:nvSpPr>
          <p:spPr>
            <a:xfrm>
              <a:off x="4354400" y="1803650"/>
              <a:ext cx="36625" cy="60250"/>
            </a:xfrm>
            <a:custGeom>
              <a:avLst/>
              <a:gdLst/>
              <a:ahLst/>
              <a:cxnLst/>
              <a:rect l="l" t="t" r="r" b="b"/>
              <a:pathLst>
                <a:path w="1465" h="2410" extrusionOk="0">
                  <a:moveTo>
                    <a:pt x="1" y="1"/>
                  </a:moveTo>
                  <a:lnTo>
                    <a:pt x="1" y="2410"/>
                  </a:lnTo>
                  <a:lnTo>
                    <a:pt x="1464" y="2410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96" name="Google Shape;196;p9"/>
          <p:cNvGrpSpPr/>
          <p:nvPr/>
        </p:nvGrpSpPr>
        <p:grpSpPr>
          <a:xfrm>
            <a:off x="9058169" y="3710814"/>
            <a:ext cx="547947" cy="588365"/>
            <a:chOff x="4164375" y="1677425"/>
            <a:chExt cx="226650" cy="226175"/>
          </a:xfrm>
        </p:grpSpPr>
        <p:sp>
          <p:nvSpPr>
            <p:cNvPr id="197" name="Google Shape;197;p9"/>
            <p:cNvSpPr/>
            <p:nvPr/>
          </p:nvSpPr>
          <p:spPr>
            <a:xfrm>
              <a:off x="4164375" y="1677425"/>
              <a:ext cx="226650" cy="226175"/>
            </a:xfrm>
            <a:custGeom>
              <a:avLst/>
              <a:gdLst/>
              <a:ahLst/>
              <a:cxnLst/>
              <a:rect l="l" t="t" r="r" b="b"/>
              <a:pathLst>
                <a:path w="9066" h="9047" extrusionOk="0">
                  <a:moveTo>
                    <a:pt x="1" y="0"/>
                  </a:moveTo>
                  <a:lnTo>
                    <a:pt x="1" y="9047"/>
                  </a:lnTo>
                  <a:lnTo>
                    <a:pt x="9065" y="9047"/>
                  </a:lnTo>
                  <a:lnTo>
                    <a:pt x="9065" y="8244"/>
                  </a:lnTo>
                  <a:lnTo>
                    <a:pt x="804" y="8244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B240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98" name="Google Shape;198;p9"/>
            <p:cNvSpPr/>
            <p:nvPr/>
          </p:nvSpPr>
          <p:spPr>
            <a:xfrm>
              <a:off x="4204525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B240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99" name="Google Shape;199;p9"/>
            <p:cNvSpPr/>
            <p:nvPr/>
          </p:nvSpPr>
          <p:spPr>
            <a:xfrm>
              <a:off x="4254500" y="1677425"/>
              <a:ext cx="36600" cy="186475"/>
            </a:xfrm>
            <a:custGeom>
              <a:avLst/>
              <a:gdLst/>
              <a:ahLst/>
              <a:cxnLst/>
              <a:rect l="l" t="t" r="r" b="b"/>
              <a:pathLst>
                <a:path w="1464" h="7459" extrusionOk="0">
                  <a:moveTo>
                    <a:pt x="0" y="0"/>
                  </a:moveTo>
                  <a:lnTo>
                    <a:pt x="0" y="7459"/>
                  </a:lnTo>
                  <a:lnTo>
                    <a:pt x="1463" y="7459"/>
                  </a:lnTo>
                  <a:lnTo>
                    <a:pt x="1463" y="0"/>
                  </a:lnTo>
                  <a:close/>
                </a:path>
              </a:pathLst>
            </a:custGeom>
            <a:solidFill>
              <a:srgbClr val="B240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4304450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B240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4354400" y="1803650"/>
              <a:ext cx="36625" cy="60250"/>
            </a:xfrm>
            <a:custGeom>
              <a:avLst/>
              <a:gdLst/>
              <a:ahLst/>
              <a:cxnLst/>
              <a:rect l="l" t="t" r="r" b="b"/>
              <a:pathLst>
                <a:path w="1465" h="2410" extrusionOk="0">
                  <a:moveTo>
                    <a:pt x="1" y="1"/>
                  </a:moveTo>
                  <a:lnTo>
                    <a:pt x="1" y="2410"/>
                  </a:lnTo>
                  <a:lnTo>
                    <a:pt x="1464" y="2410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B240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202" name="Google Shape;202;p9"/>
          <p:cNvGrpSpPr/>
          <p:nvPr/>
        </p:nvGrpSpPr>
        <p:grpSpPr>
          <a:xfrm>
            <a:off x="9060016" y="4993922"/>
            <a:ext cx="547947" cy="588365"/>
            <a:chOff x="4164375" y="1677425"/>
            <a:chExt cx="226650" cy="226175"/>
          </a:xfrm>
        </p:grpSpPr>
        <p:sp>
          <p:nvSpPr>
            <p:cNvPr id="203" name="Google Shape;203;p9"/>
            <p:cNvSpPr/>
            <p:nvPr/>
          </p:nvSpPr>
          <p:spPr>
            <a:xfrm>
              <a:off x="4164375" y="1677425"/>
              <a:ext cx="226650" cy="226175"/>
            </a:xfrm>
            <a:custGeom>
              <a:avLst/>
              <a:gdLst/>
              <a:ahLst/>
              <a:cxnLst/>
              <a:rect l="l" t="t" r="r" b="b"/>
              <a:pathLst>
                <a:path w="9066" h="9047" extrusionOk="0">
                  <a:moveTo>
                    <a:pt x="1" y="0"/>
                  </a:moveTo>
                  <a:lnTo>
                    <a:pt x="1" y="9047"/>
                  </a:lnTo>
                  <a:lnTo>
                    <a:pt x="9065" y="9047"/>
                  </a:lnTo>
                  <a:lnTo>
                    <a:pt x="9065" y="8244"/>
                  </a:lnTo>
                  <a:lnTo>
                    <a:pt x="804" y="8244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28A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4204525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28A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4254500" y="1677425"/>
              <a:ext cx="36600" cy="186475"/>
            </a:xfrm>
            <a:custGeom>
              <a:avLst/>
              <a:gdLst/>
              <a:ahLst/>
              <a:cxnLst/>
              <a:rect l="l" t="t" r="r" b="b"/>
              <a:pathLst>
                <a:path w="1464" h="7459" extrusionOk="0">
                  <a:moveTo>
                    <a:pt x="0" y="0"/>
                  </a:moveTo>
                  <a:lnTo>
                    <a:pt x="0" y="7459"/>
                  </a:lnTo>
                  <a:lnTo>
                    <a:pt x="1463" y="7459"/>
                  </a:lnTo>
                  <a:lnTo>
                    <a:pt x="1463" y="0"/>
                  </a:lnTo>
                  <a:close/>
                </a:path>
              </a:pathLst>
            </a:custGeom>
            <a:solidFill>
              <a:srgbClr val="28A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4304450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28A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4354400" y="1803650"/>
              <a:ext cx="36625" cy="60250"/>
            </a:xfrm>
            <a:custGeom>
              <a:avLst/>
              <a:gdLst/>
              <a:ahLst/>
              <a:cxnLst/>
              <a:rect l="l" t="t" r="r" b="b"/>
              <a:pathLst>
                <a:path w="1465" h="2410" extrusionOk="0">
                  <a:moveTo>
                    <a:pt x="1" y="1"/>
                  </a:moveTo>
                  <a:lnTo>
                    <a:pt x="1" y="2410"/>
                  </a:lnTo>
                  <a:lnTo>
                    <a:pt x="1464" y="2410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28A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208" name="Google Shape;208;p9"/>
          <p:cNvSpPr txBox="1"/>
          <p:nvPr/>
        </p:nvSpPr>
        <p:spPr>
          <a:xfrm>
            <a:off x="7010401" y="2163094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9" name="Google Shape;209;p9"/>
          <p:cNvSpPr txBox="1"/>
          <p:nvPr/>
        </p:nvSpPr>
        <p:spPr>
          <a:xfrm>
            <a:off x="7005485" y="3554359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0" name="Google Shape;210;p9"/>
          <p:cNvSpPr txBox="1"/>
          <p:nvPr/>
        </p:nvSpPr>
        <p:spPr>
          <a:xfrm>
            <a:off x="7020233" y="4906294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1" name="Google Shape;211;p9"/>
          <p:cNvSpPr txBox="1"/>
          <p:nvPr/>
        </p:nvSpPr>
        <p:spPr>
          <a:xfrm>
            <a:off x="9837177" y="2148345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2" name="Google Shape;212;p9"/>
          <p:cNvSpPr txBox="1"/>
          <p:nvPr/>
        </p:nvSpPr>
        <p:spPr>
          <a:xfrm>
            <a:off x="9832261" y="3539610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3" name="Google Shape;213;p9"/>
          <p:cNvSpPr txBox="1"/>
          <p:nvPr/>
        </p:nvSpPr>
        <p:spPr>
          <a:xfrm>
            <a:off x="9847009" y="4891545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10"/>
          <p:cNvSpPr txBox="1">
            <a:spLocks noGrp="1"/>
          </p:cNvSpPr>
          <p:nvPr>
            <p:ph type="title"/>
          </p:nvPr>
        </p:nvSpPr>
        <p:spPr>
          <a:xfrm>
            <a:off x="838200" y="483113"/>
            <a:ext cx="10515600" cy="7545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Lato"/>
              <a:buNone/>
            </a:pPr>
            <a:r>
              <a:rPr lang="fa-IR" sz="3600" b="1" dirty="0">
                <a:highlight>
                  <a:srgbClr val="FFFFFF"/>
                </a:highlight>
                <a:cs typeface="B Nazanin" panose="00000700000000000000" pitchFamily="2" charset="-78"/>
                <a:sym typeface="Lato"/>
              </a:rPr>
              <a:t>5. جمعیت شناسی </a:t>
            </a:r>
            <a:r>
              <a:rPr lang="fa-IR" sz="3600" b="1" dirty="0">
                <a:highlight>
                  <a:srgbClr val="FF0000"/>
                </a:highlight>
                <a:cs typeface="B Nazanin" panose="00000700000000000000" pitchFamily="2" charset="-78"/>
                <a:sym typeface="Lato"/>
              </a:rPr>
              <a:t>چارت سازمانی </a:t>
            </a:r>
            <a:endParaRPr dirty="0">
              <a:highlight>
                <a:srgbClr val="FF0000"/>
              </a:highlight>
              <a:cs typeface="B Nazanin" panose="00000700000000000000" pitchFamily="2" charset="-78"/>
            </a:endParaRPr>
          </a:p>
        </p:txBody>
      </p:sp>
      <p:grpSp>
        <p:nvGrpSpPr>
          <p:cNvPr id="220" name="Google Shape;220;p10"/>
          <p:cNvGrpSpPr/>
          <p:nvPr/>
        </p:nvGrpSpPr>
        <p:grpSpPr>
          <a:xfrm>
            <a:off x="2340634" y="1951025"/>
            <a:ext cx="363352" cy="735177"/>
            <a:chOff x="4880775" y="1837550"/>
            <a:chExt cx="146775" cy="299350"/>
          </a:xfrm>
        </p:grpSpPr>
        <p:sp>
          <p:nvSpPr>
            <p:cNvPr id="221" name="Google Shape;221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2" name="Google Shape;222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23" name="Google Shape;223;p10"/>
          <p:cNvGrpSpPr/>
          <p:nvPr/>
        </p:nvGrpSpPr>
        <p:grpSpPr>
          <a:xfrm>
            <a:off x="2748672" y="1946109"/>
            <a:ext cx="363352" cy="735177"/>
            <a:chOff x="4880775" y="1837550"/>
            <a:chExt cx="146775" cy="299350"/>
          </a:xfrm>
        </p:grpSpPr>
        <p:sp>
          <p:nvSpPr>
            <p:cNvPr id="224" name="Google Shape;224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5" name="Google Shape;225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26" name="Google Shape;226;p10"/>
          <p:cNvGrpSpPr/>
          <p:nvPr/>
        </p:nvGrpSpPr>
        <p:grpSpPr>
          <a:xfrm>
            <a:off x="3141962" y="1933358"/>
            <a:ext cx="363352" cy="735177"/>
            <a:chOff x="4880775" y="1837550"/>
            <a:chExt cx="146775" cy="299350"/>
          </a:xfrm>
        </p:grpSpPr>
        <p:sp>
          <p:nvSpPr>
            <p:cNvPr id="227" name="Google Shape;227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28" name="Google Shape;228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29" name="Google Shape;229;p10"/>
          <p:cNvGrpSpPr/>
          <p:nvPr/>
        </p:nvGrpSpPr>
        <p:grpSpPr>
          <a:xfrm>
            <a:off x="3550001" y="1928442"/>
            <a:ext cx="363352" cy="735177"/>
            <a:chOff x="4880775" y="1837550"/>
            <a:chExt cx="146775" cy="299350"/>
          </a:xfrm>
        </p:grpSpPr>
        <p:sp>
          <p:nvSpPr>
            <p:cNvPr id="230" name="Google Shape;230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1" name="Google Shape;231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32" name="Google Shape;232;p10"/>
          <p:cNvGrpSpPr/>
          <p:nvPr/>
        </p:nvGrpSpPr>
        <p:grpSpPr>
          <a:xfrm>
            <a:off x="3938376" y="1943190"/>
            <a:ext cx="363352" cy="735177"/>
            <a:chOff x="4880775" y="1837550"/>
            <a:chExt cx="146775" cy="299350"/>
          </a:xfrm>
        </p:grpSpPr>
        <p:sp>
          <p:nvSpPr>
            <p:cNvPr id="233" name="Google Shape;233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4" name="Google Shape;234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35" name="Google Shape;235;p10"/>
          <p:cNvGrpSpPr/>
          <p:nvPr/>
        </p:nvGrpSpPr>
        <p:grpSpPr>
          <a:xfrm>
            <a:off x="4346414" y="1938274"/>
            <a:ext cx="363352" cy="735177"/>
            <a:chOff x="4880775" y="1837550"/>
            <a:chExt cx="146775" cy="299350"/>
          </a:xfrm>
        </p:grpSpPr>
        <p:sp>
          <p:nvSpPr>
            <p:cNvPr id="236" name="Google Shape;236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37" name="Google Shape;237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38" name="Google Shape;238;p10"/>
          <p:cNvGrpSpPr/>
          <p:nvPr/>
        </p:nvGrpSpPr>
        <p:grpSpPr>
          <a:xfrm>
            <a:off x="4739705" y="1925523"/>
            <a:ext cx="363352" cy="735177"/>
            <a:chOff x="4880775" y="1837550"/>
            <a:chExt cx="146775" cy="299350"/>
          </a:xfrm>
        </p:grpSpPr>
        <p:sp>
          <p:nvSpPr>
            <p:cNvPr id="239" name="Google Shape;239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0" name="Google Shape;240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41" name="Google Shape;241;p10"/>
          <p:cNvGrpSpPr/>
          <p:nvPr/>
        </p:nvGrpSpPr>
        <p:grpSpPr>
          <a:xfrm>
            <a:off x="5147743" y="1920607"/>
            <a:ext cx="363352" cy="735177"/>
            <a:chOff x="4880775" y="1837550"/>
            <a:chExt cx="146775" cy="299350"/>
          </a:xfrm>
        </p:grpSpPr>
        <p:sp>
          <p:nvSpPr>
            <p:cNvPr id="242" name="Google Shape;242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3" name="Google Shape;243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02A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44" name="Google Shape;244;p10"/>
          <p:cNvGrpSpPr/>
          <p:nvPr/>
        </p:nvGrpSpPr>
        <p:grpSpPr>
          <a:xfrm>
            <a:off x="5569786" y="1933358"/>
            <a:ext cx="363352" cy="735177"/>
            <a:chOff x="4880775" y="1837550"/>
            <a:chExt cx="146775" cy="299350"/>
          </a:xfrm>
        </p:grpSpPr>
        <p:sp>
          <p:nvSpPr>
            <p:cNvPr id="245" name="Google Shape;245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6" name="Google Shape;246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47" name="Google Shape;247;p10"/>
          <p:cNvGrpSpPr/>
          <p:nvPr/>
        </p:nvGrpSpPr>
        <p:grpSpPr>
          <a:xfrm>
            <a:off x="5977824" y="1928442"/>
            <a:ext cx="363352" cy="735177"/>
            <a:chOff x="4880775" y="1837550"/>
            <a:chExt cx="146775" cy="299350"/>
          </a:xfrm>
        </p:grpSpPr>
        <p:sp>
          <p:nvSpPr>
            <p:cNvPr id="248" name="Google Shape;248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49" name="Google Shape;249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50" name="Google Shape;250;p10"/>
          <p:cNvGrpSpPr/>
          <p:nvPr/>
        </p:nvGrpSpPr>
        <p:grpSpPr>
          <a:xfrm>
            <a:off x="2335718" y="2978496"/>
            <a:ext cx="363352" cy="735177"/>
            <a:chOff x="4880775" y="1837550"/>
            <a:chExt cx="146775" cy="299350"/>
          </a:xfrm>
        </p:grpSpPr>
        <p:sp>
          <p:nvSpPr>
            <p:cNvPr id="251" name="Google Shape;251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2" name="Google Shape;252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53" name="Google Shape;253;p10"/>
          <p:cNvGrpSpPr/>
          <p:nvPr/>
        </p:nvGrpSpPr>
        <p:grpSpPr>
          <a:xfrm>
            <a:off x="2743755" y="2973580"/>
            <a:ext cx="363352" cy="735177"/>
            <a:chOff x="4880775" y="1837550"/>
            <a:chExt cx="146775" cy="299350"/>
          </a:xfrm>
        </p:grpSpPr>
        <p:sp>
          <p:nvSpPr>
            <p:cNvPr id="254" name="Google Shape;254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56" name="Google Shape;256;p10"/>
          <p:cNvGrpSpPr/>
          <p:nvPr/>
        </p:nvGrpSpPr>
        <p:grpSpPr>
          <a:xfrm>
            <a:off x="3137047" y="2960829"/>
            <a:ext cx="363352" cy="735177"/>
            <a:chOff x="4880775" y="1837550"/>
            <a:chExt cx="146775" cy="299350"/>
          </a:xfrm>
        </p:grpSpPr>
        <p:sp>
          <p:nvSpPr>
            <p:cNvPr id="257" name="Google Shape;257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59" name="Google Shape;259;p10"/>
          <p:cNvGrpSpPr/>
          <p:nvPr/>
        </p:nvGrpSpPr>
        <p:grpSpPr>
          <a:xfrm>
            <a:off x="3545085" y="2955913"/>
            <a:ext cx="363352" cy="735177"/>
            <a:chOff x="4880775" y="1837550"/>
            <a:chExt cx="146775" cy="299350"/>
          </a:xfrm>
        </p:grpSpPr>
        <p:sp>
          <p:nvSpPr>
            <p:cNvPr id="260" name="Google Shape;260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62" name="Google Shape;262;p10"/>
          <p:cNvGrpSpPr/>
          <p:nvPr/>
        </p:nvGrpSpPr>
        <p:grpSpPr>
          <a:xfrm>
            <a:off x="3933460" y="2970661"/>
            <a:ext cx="363352" cy="735177"/>
            <a:chOff x="4880775" y="1837550"/>
            <a:chExt cx="146775" cy="299350"/>
          </a:xfrm>
        </p:grpSpPr>
        <p:sp>
          <p:nvSpPr>
            <p:cNvPr id="263" name="Google Shape;263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65" name="Google Shape;265;p10"/>
          <p:cNvGrpSpPr/>
          <p:nvPr/>
        </p:nvGrpSpPr>
        <p:grpSpPr>
          <a:xfrm>
            <a:off x="4341498" y="2965745"/>
            <a:ext cx="363352" cy="735177"/>
            <a:chOff x="4880775" y="1837550"/>
            <a:chExt cx="146775" cy="299350"/>
          </a:xfrm>
        </p:grpSpPr>
        <p:sp>
          <p:nvSpPr>
            <p:cNvPr id="266" name="Google Shape;266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F42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68" name="Google Shape;268;p10"/>
          <p:cNvGrpSpPr/>
          <p:nvPr/>
        </p:nvGrpSpPr>
        <p:grpSpPr>
          <a:xfrm>
            <a:off x="4734789" y="2952994"/>
            <a:ext cx="363352" cy="735177"/>
            <a:chOff x="4880775" y="1837550"/>
            <a:chExt cx="146775" cy="299350"/>
          </a:xfrm>
        </p:grpSpPr>
        <p:sp>
          <p:nvSpPr>
            <p:cNvPr id="269" name="Google Shape;269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71" name="Google Shape;271;p10"/>
          <p:cNvGrpSpPr/>
          <p:nvPr/>
        </p:nvGrpSpPr>
        <p:grpSpPr>
          <a:xfrm>
            <a:off x="5142827" y="2948078"/>
            <a:ext cx="363352" cy="735177"/>
            <a:chOff x="4880775" y="1837550"/>
            <a:chExt cx="146775" cy="299350"/>
          </a:xfrm>
        </p:grpSpPr>
        <p:sp>
          <p:nvSpPr>
            <p:cNvPr id="272" name="Google Shape;272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74" name="Google Shape;274;p10"/>
          <p:cNvGrpSpPr/>
          <p:nvPr/>
        </p:nvGrpSpPr>
        <p:grpSpPr>
          <a:xfrm>
            <a:off x="5564870" y="2960829"/>
            <a:ext cx="363352" cy="735177"/>
            <a:chOff x="4880775" y="1837550"/>
            <a:chExt cx="146775" cy="299350"/>
          </a:xfrm>
        </p:grpSpPr>
        <p:sp>
          <p:nvSpPr>
            <p:cNvPr id="275" name="Google Shape;275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77" name="Google Shape;277;p10"/>
          <p:cNvGrpSpPr/>
          <p:nvPr/>
        </p:nvGrpSpPr>
        <p:grpSpPr>
          <a:xfrm>
            <a:off x="5972908" y="2955913"/>
            <a:ext cx="363352" cy="735177"/>
            <a:chOff x="4880775" y="1837550"/>
            <a:chExt cx="146775" cy="299350"/>
          </a:xfrm>
        </p:grpSpPr>
        <p:sp>
          <p:nvSpPr>
            <p:cNvPr id="278" name="Google Shape;278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80" name="Google Shape;280;p10"/>
          <p:cNvGrpSpPr/>
          <p:nvPr/>
        </p:nvGrpSpPr>
        <p:grpSpPr>
          <a:xfrm>
            <a:off x="2316053" y="3981386"/>
            <a:ext cx="363352" cy="735177"/>
            <a:chOff x="4880775" y="1837550"/>
            <a:chExt cx="146775" cy="299350"/>
          </a:xfrm>
        </p:grpSpPr>
        <p:sp>
          <p:nvSpPr>
            <p:cNvPr id="281" name="Google Shape;281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65B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2" name="Google Shape;282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65B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83" name="Google Shape;283;p10"/>
          <p:cNvGrpSpPr/>
          <p:nvPr/>
        </p:nvGrpSpPr>
        <p:grpSpPr>
          <a:xfrm>
            <a:off x="2724091" y="3976470"/>
            <a:ext cx="363352" cy="735177"/>
            <a:chOff x="4880775" y="1837550"/>
            <a:chExt cx="146775" cy="299350"/>
          </a:xfrm>
        </p:grpSpPr>
        <p:sp>
          <p:nvSpPr>
            <p:cNvPr id="284" name="Google Shape;284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65B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65B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86" name="Google Shape;286;p10"/>
          <p:cNvGrpSpPr/>
          <p:nvPr/>
        </p:nvGrpSpPr>
        <p:grpSpPr>
          <a:xfrm>
            <a:off x="3117382" y="3963719"/>
            <a:ext cx="363352" cy="735177"/>
            <a:chOff x="4880775" y="1837550"/>
            <a:chExt cx="146775" cy="299350"/>
          </a:xfrm>
        </p:grpSpPr>
        <p:sp>
          <p:nvSpPr>
            <p:cNvPr id="287" name="Google Shape;287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65B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65B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89" name="Google Shape;289;p10"/>
          <p:cNvGrpSpPr/>
          <p:nvPr/>
        </p:nvGrpSpPr>
        <p:grpSpPr>
          <a:xfrm>
            <a:off x="3525419" y="3958803"/>
            <a:ext cx="363352" cy="735177"/>
            <a:chOff x="4880775" y="1837550"/>
            <a:chExt cx="146775" cy="299350"/>
          </a:xfrm>
        </p:grpSpPr>
        <p:sp>
          <p:nvSpPr>
            <p:cNvPr id="290" name="Google Shape;290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92" name="Google Shape;292;p10"/>
          <p:cNvGrpSpPr/>
          <p:nvPr/>
        </p:nvGrpSpPr>
        <p:grpSpPr>
          <a:xfrm>
            <a:off x="3913794" y="3973551"/>
            <a:ext cx="363352" cy="735177"/>
            <a:chOff x="4880775" y="1837550"/>
            <a:chExt cx="146775" cy="299350"/>
          </a:xfrm>
        </p:grpSpPr>
        <p:sp>
          <p:nvSpPr>
            <p:cNvPr id="293" name="Google Shape;293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95" name="Google Shape;295;p10"/>
          <p:cNvGrpSpPr/>
          <p:nvPr/>
        </p:nvGrpSpPr>
        <p:grpSpPr>
          <a:xfrm>
            <a:off x="4321833" y="3968635"/>
            <a:ext cx="363352" cy="735177"/>
            <a:chOff x="4880775" y="1837550"/>
            <a:chExt cx="146775" cy="299350"/>
          </a:xfrm>
        </p:grpSpPr>
        <p:sp>
          <p:nvSpPr>
            <p:cNvPr id="296" name="Google Shape;296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298" name="Google Shape;298;p10"/>
          <p:cNvGrpSpPr/>
          <p:nvPr/>
        </p:nvGrpSpPr>
        <p:grpSpPr>
          <a:xfrm>
            <a:off x="4715123" y="3955884"/>
            <a:ext cx="363352" cy="735177"/>
            <a:chOff x="4880775" y="1837550"/>
            <a:chExt cx="146775" cy="299350"/>
          </a:xfrm>
        </p:grpSpPr>
        <p:sp>
          <p:nvSpPr>
            <p:cNvPr id="299" name="Google Shape;299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01" name="Google Shape;301;p10"/>
          <p:cNvGrpSpPr/>
          <p:nvPr/>
        </p:nvGrpSpPr>
        <p:grpSpPr>
          <a:xfrm>
            <a:off x="5123162" y="3950968"/>
            <a:ext cx="363352" cy="735177"/>
            <a:chOff x="4880775" y="1837550"/>
            <a:chExt cx="146775" cy="299350"/>
          </a:xfrm>
        </p:grpSpPr>
        <p:sp>
          <p:nvSpPr>
            <p:cNvPr id="302" name="Google Shape;302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04" name="Google Shape;304;p10"/>
          <p:cNvGrpSpPr/>
          <p:nvPr/>
        </p:nvGrpSpPr>
        <p:grpSpPr>
          <a:xfrm>
            <a:off x="5545205" y="3963719"/>
            <a:ext cx="363352" cy="735177"/>
            <a:chOff x="4880775" y="1837550"/>
            <a:chExt cx="146775" cy="299350"/>
          </a:xfrm>
        </p:grpSpPr>
        <p:sp>
          <p:nvSpPr>
            <p:cNvPr id="305" name="Google Shape;305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6" name="Google Shape;306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07" name="Google Shape;307;p10"/>
          <p:cNvGrpSpPr/>
          <p:nvPr/>
        </p:nvGrpSpPr>
        <p:grpSpPr>
          <a:xfrm>
            <a:off x="5953243" y="3958803"/>
            <a:ext cx="363352" cy="735177"/>
            <a:chOff x="4880775" y="1837550"/>
            <a:chExt cx="146775" cy="299350"/>
          </a:xfrm>
        </p:grpSpPr>
        <p:sp>
          <p:nvSpPr>
            <p:cNvPr id="308" name="Google Shape;308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09" name="Google Shape;309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10" name="Google Shape;310;p10"/>
          <p:cNvGrpSpPr/>
          <p:nvPr/>
        </p:nvGrpSpPr>
        <p:grpSpPr>
          <a:xfrm>
            <a:off x="2311137" y="5008857"/>
            <a:ext cx="363352" cy="735177"/>
            <a:chOff x="4880775" y="1837550"/>
            <a:chExt cx="146775" cy="299350"/>
          </a:xfrm>
        </p:grpSpPr>
        <p:sp>
          <p:nvSpPr>
            <p:cNvPr id="311" name="Google Shape;311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2" name="Google Shape;312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13" name="Google Shape;313;p10"/>
          <p:cNvGrpSpPr/>
          <p:nvPr/>
        </p:nvGrpSpPr>
        <p:grpSpPr>
          <a:xfrm>
            <a:off x="2719175" y="5003941"/>
            <a:ext cx="363352" cy="735177"/>
            <a:chOff x="4880775" y="1837550"/>
            <a:chExt cx="146775" cy="299350"/>
          </a:xfrm>
        </p:grpSpPr>
        <p:sp>
          <p:nvSpPr>
            <p:cNvPr id="314" name="Google Shape;314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5" name="Google Shape;315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16" name="Google Shape;316;p10"/>
          <p:cNvGrpSpPr/>
          <p:nvPr/>
        </p:nvGrpSpPr>
        <p:grpSpPr>
          <a:xfrm>
            <a:off x="3112466" y="4991190"/>
            <a:ext cx="363352" cy="735177"/>
            <a:chOff x="4880775" y="1837550"/>
            <a:chExt cx="146775" cy="299350"/>
          </a:xfrm>
        </p:grpSpPr>
        <p:sp>
          <p:nvSpPr>
            <p:cNvPr id="317" name="Google Shape;317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18" name="Google Shape;318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19" name="Google Shape;319;p10"/>
          <p:cNvGrpSpPr/>
          <p:nvPr/>
        </p:nvGrpSpPr>
        <p:grpSpPr>
          <a:xfrm>
            <a:off x="3520504" y="4986274"/>
            <a:ext cx="363352" cy="735177"/>
            <a:chOff x="4880775" y="1837550"/>
            <a:chExt cx="146775" cy="299350"/>
          </a:xfrm>
        </p:grpSpPr>
        <p:sp>
          <p:nvSpPr>
            <p:cNvPr id="320" name="Google Shape;320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1" name="Google Shape;321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22" name="Google Shape;322;p10"/>
          <p:cNvGrpSpPr/>
          <p:nvPr/>
        </p:nvGrpSpPr>
        <p:grpSpPr>
          <a:xfrm>
            <a:off x="3908879" y="5001022"/>
            <a:ext cx="363352" cy="735177"/>
            <a:chOff x="4880775" y="1837550"/>
            <a:chExt cx="146775" cy="299350"/>
          </a:xfrm>
        </p:grpSpPr>
        <p:sp>
          <p:nvSpPr>
            <p:cNvPr id="323" name="Google Shape;323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4" name="Google Shape;324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25" name="Google Shape;325;p10"/>
          <p:cNvGrpSpPr/>
          <p:nvPr/>
        </p:nvGrpSpPr>
        <p:grpSpPr>
          <a:xfrm>
            <a:off x="4316916" y="4996106"/>
            <a:ext cx="363352" cy="735177"/>
            <a:chOff x="4880775" y="1837550"/>
            <a:chExt cx="146775" cy="299350"/>
          </a:xfrm>
        </p:grpSpPr>
        <p:sp>
          <p:nvSpPr>
            <p:cNvPr id="326" name="Google Shape;326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27" name="Google Shape;327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28" name="Google Shape;328;p10"/>
          <p:cNvGrpSpPr/>
          <p:nvPr/>
        </p:nvGrpSpPr>
        <p:grpSpPr>
          <a:xfrm>
            <a:off x="4710208" y="4983355"/>
            <a:ext cx="363352" cy="735177"/>
            <a:chOff x="4880775" y="1837550"/>
            <a:chExt cx="146775" cy="299350"/>
          </a:xfrm>
        </p:grpSpPr>
        <p:sp>
          <p:nvSpPr>
            <p:cNvPr id="329" name="Google Shape;329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0" name="Google Shape;330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31" name="Google Shape;331;p10"/>
          <p:cNvGrpSpPr/>
          <p:nvPr/>
        </p:nvGrpSpPr>
        <p:grpSpPr>
          <a:xfrm>
            <a:off x="5118246" y="4978439"/>
            <a:ext cx="363352" cy="735177"/>
            <a:chOff x="4880775" y="1837550"/>
            <a:chExt cx="146775" cy="299350"/>
          </a:xfrm>
        </p:grpSpPr>
        <p:sp>
          <p:nvSpPr>
            <p:cNvPr id="332" name="Google Shape;332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3" name="Google Shape;333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34" name="Google Shape;334;p10"/>
          <p:cNvGrpSpPr/>
          <p:nvPr/>
        </p:nvGrpSpPr>
        <p:grpSpPr>
          <a:xfrm>
            <a:off x="5540289" y="4991190"/>
            <a:ext cx="363352" cy="735177"/>
            <a:chOff x="4880775" y="1837550"/>
            <a:chExt cx="146775" cy="299350"/>
          </a:xfrm>
        </p:grpSpPr>
        <p:sp>
          <p:nvSpPr>
            <p:cNvPr id="335" name="Google Shape;335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6" name="Google Shape;336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EF70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337" name="Google Shape;337;p10"/>
          <p:cNvGrpSpPr/>
          <p:nvPr/>
        </p:nvGrpSpPr>
        <p:grpSpPr>
          <a:xfrm>
            <a:off x="5948327" y="4986274"/>
            <a:ext cx="363352" cy="735177"/>
            <a:chOff x="4880775" y="1837550"/>
            <a:chExt cx="146775" cy="299350"/>
          </a:xfrm>
        </p:grpSpPr>
        <p:sp>
          <p:nvSpPr>
            <p:cNvPr id="338" name="Google Shape;338;p1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339" name="Google Shape;339;p1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340" name="Google Shape;340;p10"/>
          <p:cNvSpPr txBox="1"/>
          <p:nvPr/>
        </p:nvSpPr>
        <p:spPr>
          <a:xfrm>
            <a:off x="6783849" y="2212250"/>
            <a:ext cx="4218448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1" name="Google Shape;341;p10"/>
          <p:cNvSpPr txBox="1"/>
          <p:nvPr/>
        </p:nvSpPr>
        <p:spPr>
          <a:xfrm>
            <a:off x="6783849" y="3259388"/>
            <a:ext cx="4218448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2" name="Google Shape;342;p10"/>
          <p:cNvSpPr txBox="1"/>
          <p:nvPr/>
        </p:nvSpPr>
        <p:spPr>
          <a:xfrm>
            <a:off x="6783849" y="4213116"/>
            <a:ext cx="4218448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3" name="Google Shape;343;p10"/>
          <p:cNvSpPr txBox="1"/>
          <p:nvPr/>
        </p:nvSpPr>
        <p:spPr>
          <a:xfrm>
            <a:off x="6783849" y="5260254"/>
            <a:ext cx="4218448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4" name="Google Shape;344;p10"/>
          <p:cNvSpPr/>
          <p:nvPr/>
        </p:nvSpPr>
        <p:spPr>
          <a:xfrm>
            <a:off x="1111044" y="1900706"/>
            <a:ext cx="756000" cy="756000"/>
          </a:xfrm>
          <a:prstGeom prst="ellipse">
            <a:avLst/>
          </a:prstGeom>
          <a:solidFill>
            <a:srgbClr val="02A1A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80%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45" name="Google Shape;345;p10"/>
          <p:cNvSpPr/>
          <p:nvPr/>
        </p:nvSpPr>
        <p:spPr>
          <a:xfrm>
            <a:off x="1115960" y="2957673"/>
            <a:ext cx="756000" cy="756000"/>
          </a:xfrm>
          <a:prstGeom prst="ellipse">
            <a:avLst/>
          </a:prstGeom>
          <a:solidFill>
            <a:srgbClr val="F42B3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60%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46" name="Google Shape;346;p10"/>
          <p:cNvSpPr/>
          <p:nvPr/>
        </p:nvSpPr>
        <p:spPr>
          <a:xfrm>
            <a:off x="1106126" y="3960563"/>
            <a:ext cx="756000" cy="756000"/>
          </a:xfrm>
          <a:prstGeom prst="ellipse">
            <a:avLst/>
          </a:prstGeom>
          <a:solidFill>
            <a:srgbClr val="65B21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30%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47" name="Google Shape;347;p10"/>
          <p:cNvSpPr/>
          <p:nvPr/>
        </p:nvSpPr>
        <p:spPr>
          <a:xfrm>
            <a:off x="1101210" y="4988034"/>
            <a:ext cx="756000" cy="756000"/>
          </a:xfrm>
          <a:prstGeom prst="ellipse">
            <a:avLst/>
          </a:prstGeom>
          <a:solidFill>
            <a:srgbClr val="EF7017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90%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11"/>
          <p:cNvSpPr txBox="1">
            <a:spLocks noGrp="1"/>
          </p:cNvSpPr>
          <p:nvPr>
            <p:ph type="title"/>
          </p:nvPr>
        </p:nvSpPr>
        <p:spPr>
          <a:xfrm>
            <a:off x="838200" y="483113"/>
            <a:ext cx="10515600" cy="7545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Lato"/>
              <a:buNone/>
            </a:pPr>
            <a:r>
              <a:rPr lang="fa-IR" sz="3600" b="1" dirty="0">
                <a:highlight>
                  <a:srgbClr val="FFFFFF"/>
                </a:highlight>
                <a:cs typeface="B Nazanin" panose="00000700000000000000" pitchFamily="2" charset="-78"/>
                <a:sym typeface="Lato"/>
              </a:rPr>
              <a:t>6. سه </a:t>
            </a:r>
            <a:r>
              <a:rPr lang="fa-IR" sz="3600" b="1" dirty="0">
                <a:solidFill>
                  <a:srgbClr val="FF0000"/>
                </a:solidFill>
                <a:highlight>
                  <a:srgbClr val="FFFFFF"/>
                </a:highlight>
                <a:cs typeface="B Nazanin" panose="00000700000000000000" pitchFamily="2" charset="-78"/>
                <a:sym typeface="Lato"/>
              </a:rPr>
              <a:t>عناصر</a:t>
            </a:r>
            <a:r>
              <a:rPr lang="fa-IR" sz="3600" b="1" dirty="0">
                <a:highlight>
                  <a:srgbClr val="FFFFFF"/>
                </a:highlight>
                <a:cs typeface="B Nazanin" panose="00000700000000000000" pitchFamily="2" charset="-78"/>
                <a:sym typeface="Lato"/>
              </a:rPr>
              <a:t> </a:t>
            </a:r>
            <a:r>
              <a:rPr lang="fa-IR" sz="3600" b="1" dirty="0">
                <a:solidFill>
                  <a:schemeClr val="tx1"/>
                </a:solidFill>
                <a:cs typeface="B Nazanin" panose="00000700000000000000" pitchFamily="2" charset="-78"/>
                <a:sym typeface="Lato"/>
              </a:rPr>
              <a:t>گزارش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354" name="Google Shape;354;p11"/>
          <p:cNvGraphicFramePr/>
          <p:nvPr/>
        </p:nvGraphicFramePr>
        <p:xfrm>
          <a:off x="1438275" y="3149856"/>
          <a:ext cx="2771775" cy="1184575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771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42B3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55" name="Google Shape;355;p11"/>
          <p:cNvGraphicFramePr/>
          <p:nvPr/>
        </p:nvGraphicFramePr>
        <p:xfrm>
          <a:off x="4714875" y="3978531"/>
          <a:ext cx="2771775" cy="33845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771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56" name="Google Shape;356;p11"/>
          <p:cNvGraphicFramePr/>
          <p:nvPr/>
        </p:nvGraphicFramePr>
        <p:xfrm>
          <a:off x="7981950" y="3635631"/>
          <a:ext cx="2771775" cy="6769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771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22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5B21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57" name="Google Shape;357;p11"/>
          <p:cNvSpPr txBox="1"/>
          <p:nvPr/>
        </p:nvSpPr>
        <p:spPr>
          <a:xfrm>
            <a:off x="1438275" y="4477825"/>
            <a:ext cx="2724149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A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8" name="Google Shape;358;p11"/>
          <p:cNvSpPr txBox="1"/>
          <p:nvPr/>
        </p:nvSpPr>
        <p:spPr>
          <a:xfrm>
            <a:off x="4743450" y="4473217"/>
            <a:ext cx="2686049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B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9" name="Google Shape;359;p11"/>
          <p:cNvSpPr txBox="1"/>
          <p:nvPr/>
        </p:nvSpPr>
        <p:spPr>
          <a:xfrm>
            <a:off x="8010525" y="4473213"/>
            <a:ext cx="2743200" cy="3077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C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0" name="Google Shape;360;p11"/>
          <p:cNvSpPr txBox="1"/>
          <p:nvPr/>
        </p:nvSpPr>
        <p:spPr>
          <a:xfrm>
            <a:off x="1409700" y="4874800"/>
            <a:ext cx="281939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1" name="Google Shape;361;p11"/>
          <p:cNvSpPr txBox="1"/>
          <p:nvPr/>
        </p:nvSpPr>
        <p:spPr>
          <a:xfrm>
            <a:off x="4714875" y="4874800"/>
            <a:ext cx="281939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2" name="Google Shape;362;p11"/>
          <p:cNvSpPr txBox="1"/>
          <p:nvPr/>
        </p:nvSpPr>
        <p:spPr>
          <a:xfrm>
            <a:off x="7962900" y="4874800"/>
            <a:ext cx="281939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3" name="Google Shape;363;p11"/>
          <p:cNvSpPr/>
          <p:nvPr/>
        </p:nvSpPr>
        <p:spPr>
          <a:xfrm>
            <a:off x="8467725" y="2319432"/>
            <a:ext cx="1514475" cy="678024"/>
          </a:xfrm>
          <a:prstGeom prst="wedgeRectCallout">
            <a:avLst>
              <a:gd name="adj1" fmla="val -25236"/>
              <a:gd name="adj2" fmla="val 84578"/>
            </a:avLst>
          </a:prstGeom>
          <a:solidFill>
            <a:srgbClr val="D8D8D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595959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40%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64" name="Google Shape;364;p11"/>
          <p:cNvSpPr/>
          <p:nvPr/>
        </p:nvSpPr>
        <p:spPr>
          <a:xfrm>
            <a:off x="5419725" y="2814732"/>
            <a:ext cx="1514475" cy="678024"/>
          </a:xfrm>
          <a:prstGeom prst="wedgeRectCallout">
            <a:avLst>
              <a:gd name="adj1" fmla="val -25236"/>
              <a:gd name="adj2" fmla="val 84578"/>
            </a:avLst>
          </a:prstGeom>
          <a:solidFill>
            <a:srgbClr val="D8D8D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595959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20%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65" name="Google Shape;365;p11"/>
          <p:cNvSpPr/>
          <p:nvPr/>
        </p:nvSpPr>
        <p:spPr>
          <a:xfrm>
            <a:off x="2390386" y="2015409"/>
            <a:ext cx="1514475" cy="678024"/>
          </a:xfrm>
          <a:prstGeom prst="wedgeRectCallout">
            <a:avLst>
              <a:gd name="adj1" fmla="val -25236"/>
              <a:gd name="adj2" fmla="val 84578"/>
            </a:avLst>
          </a:prstGeom>
          <a:solidFill>
            <a:srgbClr val="D8D8D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595959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70%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12"/>
          <p:cNvSpPr txBox="1">
            <a:spLocks noGrp="1"/>
          </p:cNvSpPr>
          <p:nvPr>
            <p:ph type="title"/>
          </p:nvPr>
        </p:nvSpPr>
        <p:spPr>
          <a:xfrm>
            <a:off x="847531" y="483113"/>
            <a:ext cx="10515600" cy="75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Lato"/>
              <a:buNone/>
            </a:pPr>
            <a:r>
              <a:rPr lang="fa-IR" sz="3600" b="1" dirty="0">
                <a:highlight>
                  <a:srgbClr val="FFFFFF"/>
                </a:highlight>
                <a:cs typeface="B Nazanin" panose="00000700000000000000" pitchFamily="2" charset="-78"/>
                <a:sym typeface="Lato"/>
              </a:rPr>
              <a:t>7. گزارش </a:t>
            </a:r>
            <a:r>
              <a:rPr lang="fa-IR" sz="3600" b="1" dirty="0">
                <a:solidFill>
                  <a:srgbClr val="00B050"/>
                </a:solidFill>
                <a:highlight>
                  <a:srgbClr val="FFFFFF"/>
                </a:highlight>
                <a:cs typeface="B Nazanin" panose="00000700000000000000" pitchFamily="2" charset="-78"/>
                <a:sym typeface="Lato"/>
              </a:rPr>
              <a:t>سه بعدی</a:t>
            </a:r>
            <a:endParaRPr dirty="0">
              <a:solidFill>
                <a:srgbClr val="00B050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372" name="Google Shape;372;p12"/>
          <p:cNvGraphicFramePr/>
          <p:nvPr/>
        </p:nvGraphicFramePr>
        <p:xfrm>
          <a:off x="2761860" y="1500673"/>
          <a:ext cx="690450" cy="3259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30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038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038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038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038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038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038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038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038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038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038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30AF9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23817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1038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373" name="Google Shape;373;p12"/>
          <p:cNvGraphicFramePr/>
          <p:nvPr/>
        </p:nvGraphicFramePr>
        <p:xfrm>
          <a:off x="3772676" y="1513113"/>
          <a:ext cx="690450" cy="3259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30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1C458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1155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3C7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374" name="Google Shape;374;p12"/>
          <p:cNvGraphicFramePr/>
          <p:nvPr/>
        </p:nvGraphicFramePr>
        <p:xfrm>
          <a:off x="5256244" y="1513114"/>
          <a:ext cx="690450" cy="3259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30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8761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8761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8761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8761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8761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8761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8761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8761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8761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8761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38761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5B21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6AA84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375" name="Google Shape;375;p12"/>
          <p:cNvGraphicFramePr/>
          <p:nvPr/>
        </p:nvGraphicFramePr>
        <p:xfrm>
          <a:off x="6267060" y="1525554"/>
          <a:ext cx="690450" cy="3259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30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B45F0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6913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EF70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376" name="Google Shape;376;p12"/>
          <p:cNvGraphicFramePr/>
          <p:nvPr/>
        </p:nvGraphicFramePr>
        <p:xfrm>
          <a:off x="7815933" y="1534885"/>
          <a:ext cx="690450" cy="3259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30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42B3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F192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377" name="Google Shape;377;p12"/>
          <p:cNvGraphicFramePr/>
          <p:nvPr/>
        </p:nvGraphicFramePr>
        <p:xfrm>
          <a:off x="8826749" y="1547325"/>
          <a:ext cx="690450" cy="3259500"/>
        </p:xfrm>
        <a:graphic>
          <a:graphicData uri="http://schemas.openxmlformats.org/drawingml/2006/table">
            <a:tbl>
              <a:tblPr bandRow="1">
                <a:noFill/>
                <a:tableStyleId>{362197EA-7810-4E73-ADF7-92EFE7B94D93}</a:tableStyleId>
              </a:tblPr>
              <a:tblGrid>
                <a:gridCol w="230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01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8D8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D9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D9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D9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D9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D9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29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1C23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" dirty="0"/>
                    </a:p>
                  </a:txBody>
                  <a:tcPr marL="91450" marR="91450" marT="0" marB="0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solidFill>
                      <a:srgbClr val="FFD9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378" name="Google Shape;378;p12"/>
          <p:cNvSpPr txBox="1"/>
          <p:nvPr/>
        </p:nvSpPr>
        <p:spPr>
          <a:xfrm>
            <a:off x="2632590" y="4952130"/>
            <a:ext cx="20235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A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9" name="Google Shape;379;p12"/>
          <p:cNvSpPr txBox="1"/>
          <p:nvPr/>
        </p:nvSpPr>
        <p:spPr>
          <a:xfrm>
            <a:off x="2622678" y="5349105"/>
            <a:ext cx="2024100" cy="10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600" dirty="0">
              <a:cs typeface="B Nazanin" panose="00000700000000000000" pitchFamily="2" charset="-78"/>
            </a:endParaRPr>
          </a:p>
        </p:txBody>
      </p:sp>
      <p:sp>
        <p:nvSpPr>
          <p:cNvPr id="380" name="Google Shape;380;p12"/>
          <p:cNvSpPr txBox="1"/>
          <p:nvPr/>
        </p:nvSpPr>
        <p:spPr>
          <a:xfrm>
            <a:off x="5126973" y="4973901"/>
            <a:ext cx="20235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B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1" name="Google Shape;381;p12"/>
          <p:cNvSpPr txBox="1"/>
          <p:nvPr/>
        </p:nvSpPr>
        <p:spPr>
          <a:xfrm>
            <a:off x="5117061" y="5370876"/>
            <a:ext cx="2024100" cy="10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600" dirty="0">
              <a:cs typeface="B Nazanin" panose="00000700000000000000" pitchFamily="2" charset="-78"/>
            </a:endParaRPr>
          </a:p>
        </p:txBody>
      </p:sp>
      <p:sp>
        <p:nvSpPr>
          <p:cNvPr id="382" name="Google Shape;382;p12"/>
          <p:cNvSpPr txBox="1"/>
          <p:nvPr/>
        </p:nvSpPr>
        <p:spPr>
          <a:xfrm>
            <a:off x="7683562" y="4955241"/>
            <a:ext cx="20235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عنوان</a:t>
            </a:r>
            <a:r>
              <a:rPr lang="en-US" sz="1400" b="1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 C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3" name="Google Shape;383;p12"/>
          <p:cNvSpPr txBox="1"/>
          <p:nvPr/>
        </p:nvSpPr>
        <p:spPr>
          <a:xfrm>
            <a:off x="7673650" y="5352216"/>
            <a:ext cx="2024100" cy="10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4" name="Google Shape;384;p12"/>
          <p:cNvSpPr txBox="1"/>
          <p:nvPr/>
        </p:nvSpPr>
        <p:spPr>
          <a:xfrm>
            <a:off x="0" y="6462750"/>
            <a:ext cx="4463100" cy="39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latin typeface="Lato"/>
                <a:ea typeface="Lato"/>
                <a:cs typeface="B Nazanin" panose="00000700000000000000" pitchFamily="2" charset="-78"/>
                <a:sym typeface="Lato"/>
              </a:rPr>
              <a:t>Select each cell and change fill color to represent your data.</a:t>
            </a:r>
            <a:endParaRPr sz="1200"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13"/>
          <p:cNvSpPr txBox="1">
            <a:spLocks noGrp="1"/>
          </p:cNvSpPr>
          <p:nvPr>
            <p:ph type="title"/>
          </p:nvPr>
        </p:nvSpPr>
        <p:spPr>
          <a:xfrm>
            <a:off x="847531" y="483113"/>
            <a:ext cx="10515600" cy="7545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Lato"/>
              <a:buNone/>
            </a:pPr>
            <a:r>
              <a:rPr lang="fa-IR" sz="3600" b="1" dirty="0">
                <a:highlight>
                  <a:srgbClr val="FFFFFF"/>
                </a:highlight>
                <a:cs typeface="B Nazanin" panose="00000700000000000000" pitchFamily="2" charset="-78"/>
              </a:rPr>
              <a:t>8. گزارش </a:t>
            </a:r>
            <a:r>
              <a:rPr lang="fa-IR" sz="3600" b="1" dirty="0">
                <a:highlight>
                  <a:srgbClr val="00FFFF"/>
                </a:highlight>
                <a:cs typeface="B Nazanin" panose="00000700000000000000" pitchFamily="2" charset="-78"/>
              </a:rPr>
              <a:t>دو ماهه</a:t>
            </a:r>
            <a:endParaRPr dirty="0">
              <a:highlight>
                <a:srgbClr val="00FFFF"/>
              </a:highlight>
              <a:cs typeface="B Nazanin" panose="00000700000000000000" pitchFamily="2" charset="-78"/>
            </a:endParaRPr>
          </a:p>
        </p:txBody>
      </p:sp>
      <p:grpSp>
        <p:nvGrpSpPr>
          <p:cNvPr id="390" name="Google Shape;390;p13"/>
          <p:cNvGrpSpPr/>
          <p:nvPr/>
        </p:nvGrpSpPr>
        <p:grpSpPr>
          <a:xfrm>
            <a:off x="1031922" y="2023840"/>
            <a:ext cx="9756506" cy="3018813"/>
            <a:chOff x="1031922" y="2303758"/>
            <a:chExt cx="9756506" cy="3018813"/>
          </a:xfrm>
        </p:grpSpPr>
        <p:grpSp>
          <p:nvGrpSpPr>
            <p:cNvPr id="391" name="Google Shape;391;p13"/>
            <p:cNvGrpSpPr/>
            <p:nvPr/>
          </p:nvGrpSpPr>
          <p:grpSpPr>
            <a:xfrm>
              <a:off x="1947036" y="2390617"/>
              <a:ext cx="8841392" cy="2588014"/>
              <a:chOff x="1463325" y="1993977"/>
              <a:chExt cx="9742740" cy="4314748"/>
            </a:xfrm>
          </p:grpSpPr>
          <p:cxnSp>
            <p:nvCxnSpPr>
              <p:cNvPr id="392" name="Google Shape;392;p13"/>
              <p:cNvCxnSpPr/>
              <p:nvPr/>
            </p:nvCxnSpPr>
            <p:spPr>
              <a:xfrm rot="10800000">
                <a:off x="1488205" y="1993977"/>
                <a:ext cx="9711639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3" name="Google Shape;393;p13"/>
              <p:cNvCxnSpPr/>
              <p:nvPr/>
            </p:nvCxnSpPr>
            <p:spPr>
              <a:xfrm rot="10800000">
                <a:off x="1463325" y="3068974"/>
                <a:ext cx="9711639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4" name="Google Shape;394;p13"/>
              <p:cNvCxnSpPr/>
              <p:nvPr/>
            </p:nvCxnSpPr>
            <p:spPr>
              <a:xfrm rot="10800000">
                <a:off x="1475765" y="3608388"/>
                <a:ext cx="9711639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5" name="Google Shape;395;p13"/>
              <p:cNvCxnSpPr/>
              <p:nvPr/>
            </p:nvCxnSpPr>
            <p:spPr>
              <a:xfrm rot="10800000">
                <a:off x="1478875" y="2516495"/>
                <a:ext cx="9711639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6" name="Google Shape;396;p13"/>
              <p:cNvCxnSpPr/>
              <p:nvPr/>
            </p:nvCxnSpPr>
            <p:spPr>
              <a:xfrm rot="10800000">
                <a:off x="1478875" y="4150276"/>
                <a:ext cx="9711639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7" name="Google Shape;397;p13"/>
              <p:cNvCxnSpPr/>
              <p:nvPr/>
            </p:nvCxnSpPr>
            <p:spPr>
              <a:xfrm rot="10800000">
                <a:off x="1481986" y="4689475"/>
                <a:ext cx="9711639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8" name="Google Shape;398;p13"/>
              <p:cNvCxnSpPr/>
              <p:nvPr/>
            </p:nvCxnSpPr>
            <p:spPr>
              <a:xfrm rot="10800000">
                <a:off x="1475766" y="5229225"/>
                <a:ext cx="9711639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9" name="Google Shape;399;p13"/>
              <p:cNvCxnSpPr/>
              <p:nvPr/>
            </p:nvCxnSpPr>
            <p:spPr>
              <a:xfrm rot="10800000">
                <a:off x="1478875" y="5768975"/>
                <a:ext cx="9711639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grpSp>
            <p:nvGrpSpPr>
              <p:cNvPr id="400" name="Google Shape;400;p13"/>
              <p:cNvGrpSpPr/>
              <p:nvPr/>
            </p:nvGrpSpPr>
            <p:grpSpPr>
              <a:xfrm>
                <a:off x="1483565" y="1998862"/>
                <a:ext cx="9722500" cy="4309863"/>
                <a:chOff x="522512" y="2054884"/>
                <a:chExt cx="11131420" cy="4383238"/>
              </a:xfrm>
            </p:grpSpPr>
            <p:cxnSp>
              <p:nvCxnSpPr>
                <p:cNvPr id="401" name="Google Shape;401;p13"/>
                <p:cNvCxnSpPr/>
                <p:nvPr/>
              </p:nvCxnSpPr>
              <p:spPr>
                <a:xfrm>
                  <a:off x="522512" y="2054884"/>
                  <a:ext cx="0" cy="4383238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D8D8D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402" name="Google Shape;402;p13"/>
                <p:cNvCxnSpPr/>
                <p:nvPr/>
              </p:nvCxnSpPr>
              <p:spPr>
                <a:xfrm rot="10800000">
                  <a:off x="534947" y="6431898"/>
                  <a:ext cx="11118985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D8D8D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</p:grpSp>
        </p:grpSp>
        <p:sp>
          <p:nvSpPr>
            <p:cNvPr id="403" name="Google Shape;403;p13"/>
            <p:cNvSpPr txBox="1"/>
            <p:nvPr/>
          </p:nvSpPr>
          <p:spPr>
            <a:xfrm>
              <a:off x="1043217" y="4544248"/>
              <a:ext cx="917549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10,000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4" name="Google Shape;404;p13"/>
            <p:cNvSpPr txBox="1"/>
            <p:nvPr/>
          </p:nvSpPr>
          <p:spPr>
            <a:xfrm>
              <a:off x="1037568" y="4238304"/>
              <a:ext cx="917549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15,000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5" name="Google Shape;405;p13"/>
            <p:cNvSpPr txBox="1"/>
            <p:nvPr/>
          </p:nvSpPr>
          <p:spPr>
            <a:xfrm>
              <a:off x="1046039" y="3902508"/>
              <a:ext cx="917549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20,000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6" name="Google Shape;406;p13"/>
            <p:cNvSpPr txBox="1"/>
            <p:nvPr/>
          </p:nvSpPr>
          <p:spPr>
            <a:xfrm>
              <a:off x="1040390" y="3596565"/>
              <a:ext cx="917549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25,000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7" name="Google Shape;407;p13"/>
            <p:cNvSpPr txBox="1"/>
            <p:nvPr/>
          </p:nvSpPr>
          <p:spPr>
            <a:xfrm>
              <a:off x="1037570" y="3270098"/>
              <a:ext cx="917549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30,000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8" name="Google Shape;408;p13"/>
            <p:cNvSpPr txBox="1"/>
            <p:nvPr/>
          </p:nvSpPr>
          <p:spPr>
            <a:xfrm>
              <a:off x="1031922" y="2964154"/>
              <a:ext cx="917549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35,000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9" name="Google Shape;409;p13"/>
            <p:cNvSpPr txBox="1"/>
            <p:nvPr/>
          </p:nvSpPr>
          <p:spPr>
            <a:xfrm>
              <a:off x="1046037" y="2615299"/>
              <a:ext cx="917549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40,000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0" name="Google Shape;410;p13"/>
            <p:cNvSpPr txBox="1"/>
            <p:nvPr/>
          </p:nvSpPr>
          <p:spPr>
            <a:xfrm>
              <a:off x="1040388" y="2303758"/>
              <a:ext cx="917549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40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45,000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1" name="Google Shape;411;p13"/>
            <p:cNvSpPr txBox="1"/>
            <p:nvPr/>
          </p:nvSpPr>
          <p:spPr>
            <a:xfrm>
              <a:off x="2227523" y="5008762"/>
              <a:ext cx="142741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400" b="1" dirty="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ژانویه-فوریه</a:t>
              </a: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412" name="Google Shape;412;p13"/>
            <p:cNvSpPr txBox="1"/>
            <p:nvPr/>
          </p:nvSpPr>
          <p:spPr>
            <a:xfrm>
              <a:off x="3598476" y="5012929"/>
              <a:ext cx="142741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400" b="1" dirty="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ژانویه-فوریه</a:t>
              </a:r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413" name="Google Shape;413;p13"/>
            <p:cNvSpPr txBox="1"/>
            <p:nvPr/>
          </p:nvSpPr>
          <p:spPr>
            <a:xfrm>
              <a:off x="5003159" y="5010627"/>
              <a:ext cx="142741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400" b="1" dirty="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مه-ژوئن</a:t>
              </a: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414" name="Google Shape;414;p13"/>
            <p:cNvSpPr txBox="1"/>
            <p:nvPr/>
          </p:nvSpPr>
          <p:spPr>
            <a:xfrm>
              <a:off x="6411429" y="5014794"/>
              <a:ext cx="142741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400" b="1" dirty="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ژوئیه-اوت</a:t>
              </a: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415" name="Google Shape;415;p13"/>
            <p:cNvSpPr txBox="1"/>
            <p:nvPr/>
          </p:nvSpPr>
          <p:spPr>
            <a:xfrm>
              <a:off x="7847862" y="5010627"/>
              <a:ext cx="142741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400" b="1" dirty="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سپتامبر-اکتبر</a:t>
              </a: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416" name="Google Shape;416;p13"/>
            <p:cNvSpPr txBox="1"/>
            <p:nvPr/>
          </p:nvSpPr>
          <p:spPr>
            <a:xfrm>
              <a:off x="9218814" y="5014794"/>
              <a:ext cx="1427413" cy="3077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400" b="1" dirty="0">
                  <a:solidFill>
                    <a:srgbClr val="262626"/>
                  </a:solidFill>
                  <a:latin typeface="Lato"/>
                  <a:ea typeface="Lato"/>
                  <a:cs typeface="B Nazanin" panose="00000700000000000000" pitchFamily="2" charset="-78"/>
                  <a:sym typeface="Lato"/>
                </a:rPr>
                <a:t>نوامبر - دسامبر</a:t>
              </a:r>
              <a:endParaRPr dirty="0">
                <a:cs typeface="B Nazanin" panose="00000700000000000000" pitchFamily="2" charset="-78"/>
              </a:endParaRPr>
            </a:p>
          </p:txBody>
        </p:sp>
        <p:grpSp>
          <p:nvGrpSpPr>
            <p:cNvPr id="417" name="Google Shape;417;p13"/>
            <p:cNvGrpSpPr/>
            <p:nvPr/>
          </p:nvGrpSpPr>
          <p:grpSpPr>
            <a:xfrm>
              <a:off x="2313992" y="2379306"/>
              <a:ext cx="8220269" cy="2606351"/>
              <a:chOff x="2313992" y="2379306"/>
              <a:chExt cx="9297727" cy="2606351"/>
            </a:xfrm>
          </p:grpSpPr>
          <p:sp>
            <p:nvSpPr>
              <p:cNvPr id="418" name="Google Shape;418;p13"/>
              <p:cNvSpPr/>
              <p:nvPr/>
            </p:nvSpPr>
            <p:spPr>
              <a:xfrm>
                <a:off x="2313992" y="2453952"/>
                <a:ext cx="1399592" cy="2519265"/>
              </a:xfrm>
              <a:prstGeom prst="triangle">
                <a:avLst>
                  <a:gd name="adj" fmla="val 50000"/>
                </a:avLst>
              </a:prstGeom>
              <a:solidFill>
                <a:srgbClr val="F42B3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419" name="Google Shape;419;p13"/>
              <p:cNvSpPr/>
              <p:nvPr/>
            </p:nvSpPr>
            <p:spPr>
              <a:xfrm>
                <a:off x="3884644" y="3166189"/>
                <a:ext cx="1399592" cy="1816358"/>
              </a:xfrm>
              <a:prstGeom prst="triangle">
                <a:avLst>
                  <a:gd name="adj" fmla="val 48725"/>
                </a:avLst>
              </a:prstGeom>
              <a:solidFill>
                <a:srgbClr val="EF701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420" name="Google Shape;420;p13"/>
              <p:cNvSpPr/>
              <p:nvPr/>
            </p:nvSpPr>
            <p:spPr>
              <a:xfrm>
                <a:off x="5483289" y="2525488"/>
                <a:ext cx="1399592" cy="2447730"/>
              </a:xfrm>
              <a:prstGeom prst="triangle">
                <a:avLst>
                  <a:gd name="adj" fmla="val 50000"/>
                </a:avLst>
              </a:prstGeom>
              <a:solidFill>
                <a:srgbClr val="65B2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421" name="Google Shape;421;p13"/>
              <p:cNvSpPr/>
              <p:nvPr/>
            </p:nvSpPr>
            <p:spPr>
              <a:xfrm>
                <a:off x="7085045" y="3704253"/>
                <a:ext cx="1371146" cy="1272074"/>
              </a:xfrm>
              <a:prstGeom prst="triangle">
                <a:avLst>
                  <a:gd name="adj" fmla="val 50000"/>
                </a:avLst>
              </a:prstGeom>
              <a:solidFill>
                <a:srgbClr val="30AF9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422" name="Google Shape;422;p13"/>
              <p:cNvSpPr/>
              <p:nvPr/>
            </p:nvSpPr>
            <p:spPr>
              <a:xfrm>
                <a:off x="8655697" y="3169299"/>
                <a:ext cx="1399592" cy="1816358"/>
              </a:xfrm>
              <a:prstGeom prst="triangle">
                <a:avLst>
                  <a:gd name="adj" fmla="val 50000"/>
                </a:avLst>
              </a:prstGeom>
              <a:solidFill>
                <a:srgbClr val="28A7E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423" name="Google Shape;423;p13"/>
              <p:cNvSpPr/>
              <p:nvPr/>
            </p:nvSpPr>
            <p:spPr>
              <a:xfrm>
                <a:off x="10254342" y="2379306"/>
                <a:ext cx="1357377" cy="2600130"/>
              </a:xfrm>
              <a:prstGeom prst="triangle">
                <a:avLst>
                  <a:gd name="adj" fmla="val 50000"/>
                </a:avLst>
              </a:prstGeom>
              <a:solidFill>
                <a:srgbClr val="B240B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sp>
        <p:nvSpPr>
          <p:cNvPr id="424" name="Google Shape;424;p13"/>
          <p:cNvSpPr txBox="1"/>
          <p:nvPr/>
        </p:nvSpPr>
        <p:spPr>
          <a:xfrm>
            <a:off x="1736269" y="5406644"/>
            <a:ext cx="4216661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5" name="Google Shape;425;p13"/>
          <p:cNvSpPr txBox="1"/>
          <p:nvPr/>
        </p:nvSpPr>
        <p:spPr>
          <a:xfrm>
            <a:off x="6544644" y="5400423"/>
            <a:ext cx="4216661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Google Shape;431;p14"/>
          <p:cNvSpPr txBox="1">
            <a:spLocks noGrp="1"/>
          </p:cNvSpPr>
          <p:nvPr>
            <p:ph type="title"/>
          </p:nvPr>
        </p:nvSpPr>
        <p:spPr>
          <a:xfrm>
            <a:off x="847531" y="483113"/>
            <a:ext cx="10515600" cy="7545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Lato"/>
              <a:buNone/>
            </a:pPr>
            <a:r>
              <a:rPr lang="en-US" sz="3600" b="1" dirty="0">
                <a:highlight>
                  <a:srgbClr val="FFFFFF"/>
                </a:highlight>
              </a:rPr>
              <a:t>9</a:t>
            </a:r>
            <a:r>
              <a:rPr lang="en-US" sz="3600" b="1" dirty="0">
                <a:highlight>
                  <a:srgbClr val="FFFFFF"/>
                </a:highlight>
                <a:latin typeface="Lato"/>
                <a:ea typeface="Lato"/>
                <a:cs typeface="Lato"/>
                <a:sym typeface="Lato"/>
              </a:rPr>
              <a:t>.  </a:t>
            </a:r>
            <a:r>
              <a:rPr lang="fa-IR" sz="3600" b="1" dirty="0">
                <a:solidFill>
                  <a:schemeClr val="lt1"/>
                </a:solidFill>
                <a:highlight>
                  <a:srgbClr val="B240BC"/>
                </a:highlight>
                <a:latin typeface="Lato"/>
                <a:ea typeface="Lato"/>
                <a:cs typeface="Lato"/>
                <a:sym typeface="Lato"/>
              </a:rPr>
              <a:t>حقایق</a:t>
            </a:r>
            <a:r>
              <a:rPr lang="en-US" sz="3600" b="1" dirty="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 </a:t>
            </a:r>
            <a:r>
              <a:rPr lang="fa-IR" sz="3600" b="1" dirty="0">
                <a:latin typeface="Lato"/>
                <a:ea typeface="Lato"/>
                <a:cs typeface="Lato"/>
                <a:sym typeface="Lato"/>
              </a:rPr>
              <a:t>گزارش</a:t>
            </a:r>
            <a:endParaRPr lang="en-US" dirty="0"/>
          </a:p>
        </p:txBody>
      </p:sp>
      <p:sp>
        <p:nvSpPr>
          <p:cNvPr id="432" name="Google Shape;432;p14"/>
          <p:cNvSpPr/>
          <p:nvPr/>
        </p:nvSpPr>
        <p:spPr>
          <a:xfrm rot="5400000">
            <a:off x="2976456" y="4227186"/>
            <a:ext cx="1890663" cy="2204316"/>
          </a:xfrm>
          <a:custGeom>
            <a:avLst/>
            <a:gdLst/>
            <a:ahLst/>
            <a:cxnLst/>
            <a:rect l="l" t="t" r="r" b="b"/>
            <a:pathLst>
              <a:path w="3387012" h="5010538" extrusionOk="0">
                <a:moveTo>
                  <a:pt x="0" y="1064100"/>
                </a:moveTo>
                <a:lnTo>
                  <a:pt x="0" y="3940044"/>
                </a:lnTo>
                <a:cubicBezTo>
                  <a:pt x="0" y="4454269"/>
                  <a:pt x="397752" y="4883300"/>
                  <a:pt x="926509" y="4982525"/>
                </a:cubicBezTo>
                <a:lnTo>
                  <a:pt x="1073257" y="4996091"/>
                </a:lnTo>
                <a:lnTo>
                  <a:pt x="3387012" y="5010538"/>
                </a:lnTo>
                <a:lnTo>
                  <a:pt x="2585913" y="4255067"/>
                </a:lnTo>
                <a:cubicBezTo>
                  <a:pt x="2417906" y="4128429"/>
                  <a:pt x="2313992" y="3953480"/>
                  <a:pt x="2313992" y="3760236"/>
                </a:cubicBezTo>
                <a:lnTo>
                  <a:pt x="2320721" y="1064100"/>
                </a:lnTo>
                <a:cubicBezTo>
                  <a:pt x="2320721" y="476414"/>
                  <a:pt x="1801210" y="0"/>
                  <a:pt x="1160361" y="0"/>
                </a:cubicBezTo>
                <a:cubicBezTo>
                  <a:pt x="519511" y="0"/>
                  <a:pt x="0" y="476414"/>
                  <a:pt x="0" y="1064100"/>
                </a:cubicBezTo>
                <a:close/>
              </a:path>
            </a:pathLst>
          </a:custGeom>
          <a:solidFill>
            <a:srgbClr val="F42B3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3" name="Google Shape;433;p14"/>
          <p:cNvSpPr/>
          <p:nvPr/>
        </p:nvSpPr>
        <p:spPr>
          <a:xfrm rot="5400000">
            <a:off x="3055283" y="2908141"/>
            <a:ext cx="1349382" cy="1810178"/>
          </a:xfrm>
          <a:custGeom>
            <a:avLst/>
            <a:gdLst/>
            <a:ahLst/>
            <a:cxnLst/>
            <a:rect l="l" t="t" r="r" b="b"/>
            <a:pathLst>
              <a:path w="3387012" h="5010538" extrusionOk="0">
                <a:moveTo>
                  <a:pt x="0" y="1064100"/>
                </a:moveTo>
                <a:lnTo>
                  <a:pt x="0" y="3940044"/>
                </a:lnTo>
                <a:cubicBezTo>
                  <a:pt x="0" y="4454269"/>
                  <a:pt x="397752" y="4883300"/>
                  <a:pt x="926509" y="4982525"/>
                </a:cubicBezTo>
                <a:lnTo>
                  <a:pt x="1073257" y="4996091"/>
                </a:lnTo>
                <a:lnTo>
                  <a:pt x="3387012" y="5010538"/>
                </a:lnTo>
                <a:lnTo>
                  <a:pt x="2585913" y="4255067"/>
                </a:lnTo>
                <a:cubicBezTo>
                  <a:pt x="2417906" y="4128429"/>
                  <a:pt x="2313992" y="3953480"/>
                  <a:pt x="2313992" y="3760236"/>
                </a:cubicBezTo>
                <a:lnTo>
                  <a:pt x="2320721" y="1064100"/>
                </a:lnTo>
                <a:cubicBezTo>
                  <a:pt x="2320721" y="476414"/>
                  <a:pt x="1801210" y="0"/>
                  <a:pt x="1160361" y="0"/>
                </a:cubicBezTo>
                <a:cubicBezTo>
                  <a:pt x="519511" y="0"/>
                  <a:pt x="0" y="476414"/>
                  <a:pt x="0" y="1064100"/>
                </a:cubicBezTo>
                <a:close/>
              </a:path>
            </a:pathLst>
          </a:custGeom>
          <a:solidFill>
            <a:srgbClr val="30AF9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4" name="Google Shape;434;p14"/>
          <p:cNvSpPr/>
          <p:nvPr/>
        </p:nvSpPr>
        <p:spPr>
          <a:xfrm rot="5400000">
            <a:off x="2954836" y="1788187"/>
            <a:ext cx="1261241" cy="1510632"/>
          </a:xfrm>
          <a:custGeom>
            <a:avLst/>
            <a:gdLst/>
            <a:ahLst/>
            <a:cxnLst/>
            <a:rect l="l" t="t" r="r" b="b"/>
            <a:pathLst>
              <a:path w="3387012" h="5010538" extrusionOk="0">
                <a:moveTo>
                  <a:pt x="0" y="1064100"/>
                </a:moveTo>
                <a:lnTo>
                  <a:pt x="0" y="3940044"/>
                </a:lnTo>
                <a:cubicBezTo>
                  <a:pt x="0" y="4454269"/>
                  <a:pt x="397752" y="4883300"/>
                  <a:pt x="926509" y="4982525"/>
                </a:cubicBezTo>
                <a:lnTo>
                  <a:pt x="1073257" y="4996091"/>
                </a:lnTo>
                <a:lnTo>
                  <a:pt x="3387012" y="5010538"/>
                </a:lnTo>
                <a:lnTo>
                  <a:pt x="2585913" y="4255067"/>
                </a:lnTo>
                <a:cubicBezTo>
                  <a:pt x="2417906" y="4128429"/>
                  <a:pt x="2313992" y="3953480"/>
                  <a:pt x="2313992" y="3760236"/>
                </a:cubicBezTo>
                <a:lnTo>
                  <a:pt x="2320721" y="1064100"/>
                </a:lnTo>
                <a:cubicBezTo>
                  <a:pt x="2320721" y="476414"/>
                  <a:pt x="1801210" y="0"/>
                  <a:pt x="1160361" y="0"/>
                </a:cubicBezTo>
                <a:cubicBezTo>
                  <a:pt x="519511" y="0"/>
                  <a:pt x="0" y="476414"/>
                  <a:pt x="0" y="1064100"/>
                </a:cubicBezTo>
                <a:close/>
              </a:path>
            </a:pathLst>
          </a:custGeom>
          <a:solidFill>
            <a:srgbClr val="B240B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5" name="Google Shape;435;p14"/>
          <p:cNvSpPr/>
          <p:nvPr/>
        </p:nvSpPr>
        <p:spPr>
          <a:xfrm rot="-5400000" flipH="1">
            <a:off x="1075419" y="4259786"/>
            <a:ext cx="1498753" cy="1778741"/>
          </a:xfrm>
          <a:custGeom>
            <a:avLst/>
            <a:gdLst/>
            <a:ahLst/>
            <a:cxnLst/>
            <a:rect l="l" t="t" r="r" b="b"/>
            <a:pathLst>
              <a:path w="3387012" h="5010538" extrusionOk="0">
                <a:moveTo>
                  <a:pt x="0" y="1064100"/>
                </a:moveTo>
                <a:lnTo>
                  <a:pt x="0" y="3940044"/>
                </a:lnTo>
                <a:cubicBezTo>
                  <a:pt x="0" y="4454269"/>
                  <a:pt x="397752" y="4883300"/>
                  <a:pt x="926509" y="4982525"/>
                </a:cubicBezTo>
                <a:lnTo>
                  <a:pt x="1073257" y="4996091"/>
                </a:lnTo>
                <a:lnTo>
                  <a:pt x="3387012" y="5010538"/>
                </a:lnTo>
                <a:lnTo>
                  <a:pt x="2585913" y="4255067"/>
                </a:lnTo>
                <a:cubicBezTo>
                  <a:pt x="2417906" y="4128429"/>
                  <a:pt x="2313992" y="3953480"/>
                  <a:pt x="2313992" y="3760236"/>
                </a:cubicBezTo>
                <a:lnTo>
                  <a:pt x="2320721" y="1064100"/>
                </a:lnTo>
                <a:cubicBezTo>
                  <a:pt x="2320721" y="476414"/>
                  <a:pt x="1801210" y="0"/>
                  <a:pt x="1160361" y="0"/>
                </a:cubicBezTo>
                <a:cubicBezTo>
                  <a:pt x="519511" y="0"/>
                  <a:pt x="0" y="476414"/>
                  <a:pt x="0" y="1064100"/>
                </a:cubicBezTo>
                <a:close/>
              </a:path>
            </a:pathLst>
          </a:custGeom>
          <a:solidFill>
            <a:srgbClr val="EF7017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6" name="Google Shape;436;p14"/>
          <p:cNvSpPr/>
          <p:nvPr/>
        </p:nvSpPr>
        <p:spPr>
          <a:xfrm rot="-5400000" flipH="1">
            <a:off x="1119814" y="2968711"/>
            <a:ext cx="1371604" cy="1719368"/>
          </a:xfrm>
          <a:custGeom>
            <a:avLst/>
            <a:gdLst/>
            <a:ahLst/>
            <a:cxnLst/>
            <a:rect l="l" t="t" r="r" b="b"/>
            <a:pathLst>
              <a:path w="3387012" h="5010538" extrusionOk="0">
                <a:moveTo>
                  <a:pt x="0" y="1064100"/>
                </a:moveTo>
                <a:lnTo>
                  <a:pt x="0" y="3940044"/>
                </a:lnTo>
                <a:cubicBezTo>
                  <a:pt x="0" y="4454269"/>
                  <a:pt x="397752" y="4883300"/>
                  <a:pt x="926509" y="4982525"/>
                </a:cubicBezTo>
                <a:lnTo>
                  <a:pt x="1073257" y="4996091"/>
                </a:lnTo>
                <a:lnTo>
                  <a:pt x="3387012" y="5010538"/>
                </a:lnTo>
                <a:lnTo>
                  <a:pt x="2585913" y="4255067"/>
                </a:lnTo>
                <a:cubicBezTo>
                  <a:pt x="2417906" y="4128429"/>
                  <a:pt x="2313992" y="3953480"/>
                  <a:pt x="2313992" y="3760236"/>
                </a:cubicBezTo>
                <a:lnTo>
                  <a:pt x="2320721" y="1064100"/>
                </a:lnTo>
                <a:cubicBezTo>
                  <a:pt x="2320721" y="476414"/>
                  <a:pt x="1801210" y="0"/>
                  <a:pt x="1160361" y="0"/>
                </a:cubicBezTo>
                <a:cubicBezTo>
                  <a:pt x="519511" y="0"/>
                  <a:pt x="0" y="476414"/>
                  <a:pt x="0" y="1064100"/>
                </a:cubicBezTo>
                <a:close/>
              </a:path>
            </a:pathLst>
          </a:custGeom>
          <a:solidFill>
            <a:srgbClr val="28A7E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7" name="Google Shape;437;p14"/>
          <p:cNvSpPr/>
          <p:nvPr/>
        </p:nvSpPr>
        <p:spPr>
          <a:xfrm rot="-5400000" flipH="1">
            <a:off x="1721537" y="2240870"/>
            <a:ext cx="882866" cy="1046704"/>
          </a:xfrm>
          <a:custGeom>
            <a:avLst/>
            <a:gdLst/>
            <a:ahLst/>
            <a:cxnLst/>
            <a:rect l="l" t="t" r="r" b="b"/>
            <a:pathLst>
              <a:path w="3387012" h="5010538" extrusionOk="0">
                <a:moveTo>
                  <a:pt x="0" y="1064100"/>
                </a:moveTo>
                <a:lnTo>
                  <a:pt x="0" y="3940044"/>
                </a:lnTo>
                <a:cubicBezTo>
                  <a:pt x="0" y="4454269"/>
                  <a:pt x="397752" y="4883300"/>
                  <a:pt x="926509" y="4982525"/>
                </a:cubicBezTo>
                <a:lnTo>
                  <a:pt x="1073257" y="4996091"/>
                </a:lnTo>
                <a:lnTo>
                  <a:pt x="3387012" y="5010538"/>
                </a:lnTo>
                <a:lnTo>
                  <a:pt x="2585913" y="4255067"/>
                </a:lnTo>
                <a:cubicBezTo>
                  <a:pt x="2417906" y="4128429"/>
                  <a:pt x="2313992" y="3953480"/>
                  <a:pt x="2313992" y="3760236"/>
                </a:cubicBezTo>
                <a:lnTo>
                  <a:pt x="2320721" y="1064100"/>
                </a:lnTo>
                <a:cubicBezTo>
                  <a:pt x="2320721" y="476414"/>
                  <a:pt x="1801210" y="0"/>
                  <a:pt x="1160361" y="0"/>
                </a:cubicBezTo>
                <a:cubicBezTo>
                  <a:pt x="519511" y="0"/>
                  <a:pt x="0" y="476414"/>
                  <a:pt x="0" y="1064100"/>
                </a:cubicBezTo>
                <a:close/>
              </a:path>
            </a:pathLst>
          </a:custGeom>
          <a:solidFill>
            <a:srgbClr val="65B21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8" name="Google Shape;438;p14"/>
          <p:cNvSpPr txBox="1"/>
          <p:nvPr/>
        </p:nvSpPr>
        <p:spPr>
          <a:xfrm>
            <a:off x="1618594" y="2469931"/>
            <a:ext cx="10827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25%</a:t>
            </a:r>
            <a:endParaRPr/>
          </a:p>
        </p:txBody>
      </p:sp>
      <p:sp>
        <p:nvSpPr>
          <p:cNvPr id="439" name="Google Shape;439;p14"/>
          <p:cNvSpPr txBox="1"/>
          <p:nvPr/>
        </p:nvSpPr>
        <p:spPr>
          <a:xfrm>
            <a:off x="993229" y="3410607"/>
            <a:ext cx="1665890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78%</a:t>
            </a:r>
            <a:endParaRPr/>
          </a:p>
        </p:txBody>
      </p:sp>
      <p:sp>
        <p:nvSpPr>
          <p:cNvPr id="440" name="Google Shape;440;p14"/>
          <p:cNvSpPr txBox="1"/>
          <p:nvPr/>
        </p:nvSpPr>
        <p:spPr>
          <a:xfrm>
            <a:off x="998483" y="4656083"/>
            <a:ext cx="1665890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81%</a:t>
            </a:r>
            <a:endParaRPr/>
          </a:p>
        </p:txBody>
      </p:sp>
      <p:sp>
        <p:nvSpPr>
          <p:cNvPr id="441" name="Google Shape;441;p14"/>
          <p:cNvSpPr txBox="1"/>
          <p:nvPr/>
        </p:nvSpPr>
        <p:spPr>
          <a:xfrm>
            <a:off x="2779987" y="2138854"/>
            <a:ext cx="1581807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40%</a:t>
            </a:r>
            <a:endParaRPr/>
          </a:p>
        </p:txBody>
      </p:sp>
      <p:sp>
        <p:nvSpPr>
          <p:cNvPr id="442" name="Google Shape;442;p14"/>
          <p:cNvSpPr txBox="1"/>
          <p:nvPr/>
        </p:nvSpPr>
        <p:spPr>
          <a:xfrm>
            <a:off x="2932387" y="3384332"/>
            <a:ext cx="1629104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75%</a:t>
            </a:r>
            <a:endParaRPr/>
          </a:p>
        </p:txBody>
      </p:sp>
      <p:sp>
        <p:nvSpPr>
          <p:cNvPr id="443" name="Google Shape;443;p14"/>
          <p:cNvSpPr txBox="1"/>
          <p:nvPr/>
        </p:nvSpPr>
        <p:spPr>
          <a:xfrm>
            <a:off x="2900855" y="4625397"/>
            <a:ext cx="2039007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98%</a:t>
            </a:r>
            <a:endParaRPr/>
          </a:p>
        </p:txBody>
      </p:sp>
      <p:sp>
        <p:nvSpPr>
          <p:cNvPr id="444" name="Google Shape;444;p14"/>
          <p:cNvSpPr txBox="1"/>
          <p:nvPr/>
        </p:nvSpPr>
        <p:spPr>
          <a:xfrm>
            <a:off x="6526926" y="2163094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Lato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/>
          </a:p>
        </p:txBody>
      </p:sp>
      <p:sp>
        <p:nvSpPr>
          <p:cNvPr id="445" name="Google Shape;445;p14"/>
          <p:cNvSpPr txBox="1"/>
          <p:nvPr/>
        </p:nvSpPr>
        <p:spPr>
          <a:xfrm>
            <a:off x="6522010" y="3554359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Lato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/>
          </a:p>
        </p:txBody>
      </p:sp>
      <p:sp>
        <p:nvSpPr>
          <p:cNvPr id="446" name="Google Shape;446;p14"/>
          <p:cNvSpPr txBox="1"/>
          <p:nvPr/>
        </p:nvSpPr>
        <p:spPr>
          <a:xfrm>
            <a:off x="6536758" y="4906294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Lato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/>
          </a:p>
        </p:txBody>
      </p:sp>
      <p:sp>
        <p:nvSpPr>
          <p:cNvPr id="447" name="Google Shape;447;p14"/>
          <p:cNvSpPr txBox="1"/>
          <p:nvPr/>
        </p:nvSpPr>
        <p:spPr>
          <a:xfrm>
            <a:off x="9521866" y="2148345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Lato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/>
          </a:p>
        </p:txBody>
      </p:sp>
      <p:sp>
        <p:nvSpPr>
          <p:cNvPr id="448" name="Google Shape;448;p14"/>
          <p:cNvSpPr txBox="1"/>
          <p:nvPr/>
        </p:nvSpPr>
        <p:spPr>
          <a:xfrm>
            <a:off x="9516950" y="3539610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Lato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/>
          </a:p>
        </p:txBody>
      </p:sp>
      <p:sp>
        <p:nvSpPr>
          <p:cNvPr id="449" name="Google Shape;449;p14"/>
          <p:cNvSpPr txBox="1"/>
          <p:nvPr/>
        </p:nvSpPr>
        <p:spPr>
          <a:xfrm>
            <a:off x="9531698" y="4891545"/>
            <a:ext cx="1927120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262626"/>
                </a:solidFill>
                <a:latin typeface="Lato"/>
                <a:ea typeface="Lato"/>
                <a:cs typeface="Lato"/>
                <a:sym typeface="Lat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/>
          </a:p>
        </p:txBody>
      </p:sp>
      <p:sp>
        <p:nvSpPr>
          <p:cNvPr id="450" name="Google Shape;450;p14"/>
          <p:cNvSpPr/>
          <p:nvPr/>
        </p:nvSpPr>
        <p:spPr>
          <a:xfrm>
            <a:off x="8711434" y="2292833"/>
            <a:ext cx="295200" cy="295200"/>
          </a:xfrm>
          <a:prstGeom prst="rect">
            <a:avLst/>
          </a:prstGeom>
          <a:solidFill>
            <a:srgbClr val="65B21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1" name="Google Shape;451;p14"/>
          <p:cNvSpPr/>
          <p:nvPr/>
        </p:nvSpPr>
        <p:spPr>
          <a:xfrm>
            <a:off x="8706180" y="3685454"/>
            <a:ext cx="295200" cy="295200"/>
          </a:xfrm>
          <a:prstGeom prst="rect">
            <a:avLst/>
          </a:prstGeom>
          <a:solidFill>
            <a:srgbClr val="28A7E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2" name="Google Shape;452;p14"/>
          <p:cNvSpPr/>
          <p:nvPr/>
        </p:nvSpPr>
        <p:spPr>
          <a:xfrm>
            <a:off x="8721946" y="4993138"/>
            <a:ext cx="295200" cy="295200"/>
          </a:xfrm>
          <a:prstGeom prst="rect">
            <a:avLst/>
          </a:prstGeom>
          <a:solidFill>
            <a:srgbClr val="EF7017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3" name="Google Shape;453;p14"/>
          <p:cNvSpPr/>
          <p:nvPr/>
        </p:nvSpPr>
        <p:spPr>
          <a:xfrm>
            <a:off x="11701547" y="2151976"/>
            <a:ext cx="295200" cy="295200"/>
          </a:xfrm>
          <a:prstGeom prst="rect">
            <a:avLst/>
          </a:prstGeom>
          <a:solidFill>
            <a:srgbClr val="B240B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4" name="Google Shape;454;p14"/>
          <p:cNvSpPr/>
          <p:nvPr/>
        </p:nvSpPr>
        <p:spPr>
          <a:xfrm>
            <a:off x="11696293" y="3544597"/>
            <a:ext cx="295200" cy="295200"/>
          </a:xfrm>
          <a:prstGeom prst="rect">
            <a:avLst/>
          </a:prstGeom>
          <a:solidFill>
            <a:srgbClr val="30AF9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5" name="Google Shape;455;p14"/>
          <p:cNvSpPr/>
          <p:nvPr/>
        </p:nvSpPr>
        <p:spPr>
          <a:xfrm>
            <a:off x="11712059" y="4852281"/>
            <a:ext cx="295200" cy="295200"/>
          </a:xfrm>
          <a:prstGeom prst="rect">
            <a:avLst/>
          </a:prstGeom>
          <a:solidFill>
            <a:srgbClr val="F42B3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Infographics_SlidesMania_Set3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1366</Words>
  <Application>Microsoft Office PowerPoint</Application>
  <PresentationFormat>Widescreen</PresentationFormat>
  <Paragraphs>179</Paragraphs>
  <Slides>22</Slides>
  <Notes>22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9" baseType="lpstr">
      <vt:lpstr>Amatic SC</vt:lpstr>
      <vt:lpstr>Arial</vt:lpstr>
      <vt:lpstr>Roboto Medium</vt:lpstr>
      <vt:lpstr>Calibri</vt:lpstr>
      <vt:lpstr>Lato</vt:lpstr>
      <vt:lpstr>Barlow Condensed</vt:lpstr>
      <vt:lpstr>Infographics_SlidesMania_Set3</vt:lpstr>
      <vt:lpstr>1. نمودار نمودار</vt:lpstr>
      <vt:lpstr>2. گزارش میله ها  بر اساس سال</vt:lpstr>
      <vt:lpstr>3. مربع نمودار</vt:lpstr>
      <vt:lpstr>4. مستطیل ها  چارت سازمانی </vt:lpstr>
      <vt:lpstr>5. جمعیت شناسی چارت سازمانی </vt:lpstr>
      <vt:lpstr>6. سه عناصر گزارش</vt:lpstr>
      <vt:lpstr>7. گزارش سه بعدی</vt:lpstr>
      <vt:lpstr>8. گزارش دو ماهه</vt:lpstr>
      <vt:lpstr>9.  حقایق گزارش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2023-07-30T14:41:44Z</dcterms:modified>
</cp:coreProperties>
</file>